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9"/>
  </p:notesMasterIdLst>
  <p:sldIdLst>
    <p:sldId id="256" r:id="rId2"/>
    <p:sldId id="258" r:id="rId3"/>
    <p:sldId id="315" r:id="rId4"/>
    <p:sldId id="314" r:id="rId5"/>
    <p:sldId id="316" r:id="rId6"/>
    <p:sldId id="318" r:id="rId7"/>
    <p:sldId id="317" r:id="rId8"/>
  </p:sldIdLst>
  <p:sldSz cx="9144000" cy="5143500" type="screen16x9"/>
  <p:notesSz cx="6858000" cy="9144000"/>
  <p:embeddedFontLst>
    <p:embeddedFont>
      <p:font typeface="Minion Pro SmBd" panose="02040603060201020203" pitchFamily="18" charset="0"/>
      <p:bold r:id="rId10"/>
      <p:boldItalic r:id="rId11"/>
    </p:embeddedFont>
    <p:embeddedFont>
      <p:font typeface="Saira SemiCondensed ExtraBold" pitchFamily="2" charset="77"/>
      <p:bold r:id="rId12"/>
    </p:embeddedFont>
    <p:embeddedFont>
      <p:font typeface="Sora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1454"/>
    <a:srgbClr val="E6724B"/>
    <a:srgbClr val="DDDDDD"/>
    <a:srgbClr val="D5E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D9A5C0-FCA0-49AF-BD91-AD5EA51EEF2B}">
  <a:tblStyle styleId="{F3D9A5C0-FCA0-49AF-BD91-AD5EA51EEF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0D6D16-8A70-4A99-B739-603D49E6AE4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8" d="100"/>
          <a:sy n="98" d="100"/>
        </p:scale>
        <p:origin x="49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eebc273f4e_0_2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eebc273f4e_0_2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>
          <a:extLst>
            <a:ext uri="{FF2B5EF4-FFF2-40B4-BE49-F238E27FC236}">
              <a16:creationId xmlns:a16="http://schemas.microsoft.com/office/drawing/2014/main" id="{10C38FDF-1088-4513-4910-0EB8C7B92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eebc273f4e_0_22364:notes">
            <a:extLst>
              <a:ext uri="{FF2B5EF4-FFF2-40B4-BE49-F238E27FC236}">
                <a16:creationId xmlns:a16="http://schemas.microsoft.com/office/drawing/2014/main" id="{D5BC16B6-DF92-9DA6-4F9F-8A55D560A7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eebc273f4e_0_22364:notes">
            <a:extLst>
              <a:ext uri="{FF2B5EF4-FFF2-40B4-BE49-F238E27FC236}">
                <a16:creationId xmlns:a16="http://schemas.microsoft.com/office/drawing/2014/main" id="{8FD428E8-A6E5-5E02-E170-A157E6B554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798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>
          <a:extLst>
            <a:ext uri="{FF2B5EF4-FFF2-40B4-BE49-F238E27FC236}">
              <a16:creationId xmlns:a16="http://schemas.microsoft.com/office/drawing/2014/main" id="{57F10E49-322D-E68E-4F74-689A42502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eebc273f4e_0_22364:notes">
            <a:extLst>
              <a:ext uri="{FF2B5EF4-FFF2-40B4-BE49-F238E27FC236}">
                <a16:creationId xmlns:a16="http://schemas.microsoft.com/office/drawing/2014/main" id="{333814F3-8604-9908-CA4F-A51C1EEBB3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eebc273f4e_0_22364:notes">
            <a:extLst>
              <a:ext uri="{FF2B5EF4-FFF2-40B4-BE49-F238E27FC236}">
                <a16:creationId xmlns:a16="http://schemas.microsoft.com/office/drawing/2014/main" id="{351B84AB-5A9B-E7B2-1237-BD3FFE1861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219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>
          <a:extLst>
            <a:ext uri="{FF2B5EF4-FFF2-40B4-BE49-F238E27FC236}">
              <a16:creationId xmlns:a16="http://schemas.microsoft.com/office/drawing/2014/main" id="{22C89A77-424C-911A-9B05-581ECD7A7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eebc273f4e_0_22364:notes">
            <a:extLst>
              <a:ext uri="{FF2B5EF4-FFF2-40B4-BE49-F238E27FC236}">
                <a16:creationId xmlns:a16="http://schemas.microsoft.com/office/drawing/2014/main" id="{AB51ED1D-EDD5-8DB2-685F-2386391137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eebc273f4e_0_22364:notes">
            <a:extLst>
              <a:ext uri="{FF2B5EF4-FFF2-40B4-BE49-F238E27FC236}">
                <a16:creationId xmlns:a16="http://schemas.microsoft.com/office/drawing/2014/main" id="{B6576114-2259-32E4-709B-E465BC6ADD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0974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>
          <a:extLst>
            <a:ext uri="{FF2B5EF4-FFF2-40B4-BE49-F238E27FC236}">
              <a16:creationId xmlns:a16="http://schemas.microsoft.com/office/drawing/2014/main" id="{22C89A77-424C-911A-9B05-581ECD7A7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eebc273f4e_0_22364:notes">
            <a:extLst>
              <a:ext uri="{FF2B5EF4-FFF2-40B4-BE49-F238E27FC236}">
                <a16:creationId xmlns:a16="http://schemas.microsoft.com/office/drawing/2014/main" id="{AB51ED1D-EDD5-8DB2-685F-2386391137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eebc273f4e_0_22364:notes">
            <a:extLst>
              <a:ext uri="{FF2B5EF4-FFF2-40B4-BE49-F238E27FC236}">
                <a16:creationId xmlns:a16="http://schemas.microsoft.com/office/drawing/2014/main" id="{B6576114-2259-32E4-709B-E465BC6ADD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0974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>
          <a:extLst>
            <a:ext uri="{FF2B5EF4-FFF2-40B4-BE49-F238E27FC236}">
              <a16:creationId xmlns:a16="http://schemas.microsoft.com/office/drawing/2014/main" id="{D6ED243A-31DC-71F1-CE88-33DD40742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eebc273f4e_0_22364:notes">
            <a:extLst>
              <a:ext uri="{FF2B5EF4-FFF2-40B4-BE49-F238E27FC236}">
                <a16:creationId xmlns:a16="http://schemas.microsoft.com/office/drawing/2014/main" id="{C21FDD3F-C961-B850-78B6-8A0414C2F8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eebc273f4e_0_22364:notes">
            <a:extLst>
              <a:ext uri="{FF2B5EF4-FFF2-40B4-BE49-F238E27FC236}">
                <a16:creationId xmlns:a16="http://schemas.microsoft.com/office/drawing/2014/main" id="{8980B2A9-A397-F790-DB4C-205B7E95EB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31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325" y="2109200"/>
            <a:ext cx="38820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1799990">
            <a:off x="-621258" y="2601494"/>
            <a:ext cx="3812743" cy="381274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717425" y="1524450"/>
            <a:ext cx="4099800" cy="23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25"/>
          <p:cNvSpPr/>
          <p:nvPr/>
        </p:nvSpPr>
        <p:spPr>
          <a:xfrm rot="1799997" flipH="1">
            <a:off x="6537827" y="30810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1"/>
          <p:cNvGrpSpPr/>
          <p:nvPr/>
        </p:nvGrpSpPr>
        <p:grpSpPr>
          <a:xfrm flipH="1">
            <a:off x="574557" y="785625"/>
            <a:ext cx="8174968" cy="4079838"/>
            <a:chOff x="803157" y="785625"/>
            <a:chExt cx="8174968" cy="4079838"/>
          </a:xfrm>
        </p:grpSpPr>
        <p:grpSp>
          <p:nvGrpSpPr>
            <p:cNvPr id="295" name="Google Shape;295;p41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296" name="Google Shape;296;p4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4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4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4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4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4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" name="Google Shape;321;p41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4" name="Google Shape;324;p41"/>
            <p:cNvGrpSpPr/>
            <p:nvPr/>
          </p:nvGrpSpPr>
          <p:grpSpPr>
            <a:xfrm rot="-7546048">
              <a:off x="3886452" y="4314969"/>
              <a:ext cx="660231" cy="356756"/>
              <a:chOff x="6755327" y="3818809"/>
              <a:chExt cx="660228" cy="356754"/>
            </a:xfrm>
          </p:grpSpPr>
          <p:sp>
            <p:nvSpPr>
              <p:cNvPr id="325" name="Google Shape;325;p41"/>
              <p:cNvSpPr/>
              <p:nvPr/>
            </p:nvSpPr>
            <p:spPr>
              <a:xfrm rot="-6510132" flipH="1">
                <a:off x="7242777" y="3847741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41"/>
              <p:cNvSpPr/>
              <p:nvPr/>
            </p:nvSpPr>
            <p:spPr>
              <a:xfrm rot="-6510132" flipH="1">
                <a:off x="7084001" y="3900759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41"/>
              <p:cNvSpPr/>
              <p:nvPr/>
            </p:nvSpPr>
            <p:spPr>
              <a:xfrm rot="-6510132" flipH="1">
                <a:off x="6925225" y="3953777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1"/>
              <p:cNvSpPr/>
              <p:nvPr/>
            </p:nvSpPr>
            <p:spPr>
              <a:xfrm rot="-6510132" flipH="1">
                <a:off x="6766450" y="4006795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" name="Google Shape;329;p41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8788525" y="26135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41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1"/>
          <p:cNvSpPr/>
          <p:nvPr/>
        </p:nvSpPr>
        <p:spPr>
          <a:xfrm rot="3595944" flipH="1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2"/>
          <p:cNvGrpSpPr/>
          <p:nvPr/>
        </p:nvGrpSpPr>
        <p:grpSpPr>
          <a:xfrm>
            <a:off x="717425" y="730175"/>
            <a:ext cx="8016856" cy="3964307"/>
            <a:chOff x="717425" y="730175"/>
            <a:chExt cx="8016856" cy="3964307"/>
          </a:xfrm>
        </p:grpSpPr>
        <p:grpSp>
          <p:nvGrpSpPr>
            <p:cNvPr id="335" name="Google Shape;335;p42"/>
            <p:cNvGrpSpPr/>
            <p:nvPr/>
          </p:nvGrpSpPr>
          <p:grpSpPr>
            <a:xfrm rot="-7546048">
              <a:off x="8345722" y="4120268"/>
              <a:ext cx="161701" cy="641985"/>
              <a:chOff x="7004550" y="3676293"/>
              <a:chExt cx="161700" cy="641982"/>
            </a:xfrm>
          </p:grpSpPr>
          <p:sp>
            <p:nvSpPr>
              <p:cNvPr id="336" name="Google Shape;336;p4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0" name="Google Shape;340;p42"/>
            <p:cNvSpPr/>
            <p:nvPr/>
          </p:nvSpPr>
          <p:spPr>
            <a:xfrm>
              <a:off x="6414800" y="10348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717425" y="36236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7814075" y="27079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8264225" y="7301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42"/>
          <p:cNvSpPr/>
          <p:nvPr/>
        </p:nvSpPr>
        <p:spPr>
          <a:xfrm rot="-1805619">
            <a:off x="-173181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3"/>
          <p:cNvGrpSpPr/>
          <p:nvPr/>
        </p:nvGrpSpPr>
        <p:grpSpPr>
          <a:xfrm>
            <a:off x="646775" y="593376"/>
            <a:ext cx="7860143" cy="3984356"/>
            <a:chOff x="646775" y="593376"/>
            <a:chExt cx="7860143" cy="3984356"/>
          </a:xfrm>
        </p:grpSpPr>
        <p:grpSp>
          <p:nvGrpSpPr>
            <p:cNvPr id="347" name="Google Shape;347;p43"/>
            <p:cNvGrpSpPr/>
            <p:nvPr/>
          </p:nvGrpSpPr>
          <p:grpSpPr>
            <a:xfrm flipH="1">
              <a:off x="7805389" y="593376"/>
              <a:ext cx="545147" cy="506901"/>
              <a:chOff x="4818730" y="3307263"/>
              <a:chExt cx="1827512" cy="1699300"/>
            </a:xfrm>
          </p:grpSpPr>
          <p:sp>
            <p:nvSpPr>
              <p:cNvPr id="348" name="Google Shape;348;p4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4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4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4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4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4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4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4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4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43"/>
            <p:cNvGrpSpPr/>
            <p:nvPr/>
          </p:nvGrpSpPr>
          <p:grpSpPr>
            <a:xfrm rot="3253952">
              <a:off x="873633" y="4003518"/>
              <a:ext cx="161701" cy="641985"/>
              <a:chOff x="7004550" y="3676293"/>
              <a:chExt cx="161700" cy="641982"/>
            </a:xfrm>
          </p:grpSpPr>
          <p:sp>
            <p:nvSpPr>
              <p:cNvPr id="374" name="Google Shape;374;p4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4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4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4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8" name="Google Shape;378;p43"/>
            <p:cNvSpPr/>
            <p:nvPr/>
          </p:nvSpPr>
          <p:spPr>
            <a:xfrm flipH="1">
              <a:off x="8365618" y="35017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 flipH="1">
              <a:off x="3031293" y="16389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 flipH="1">
              <a:off x="2138593" y="40985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3"/>
            <p:cNvSpPr/>
            <p:nvPr/>
          </p:nvSpPr>
          <p:spPr>
            <a:xfrm flipH="1">
              <a:off x="6552243" y="37785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43"/>
          <p:cNvSpPr/>
          <p:nvPr/>
        </p:nvSpPr>
        <p:spPr>
          <a:xfrm rot="-7417684" flipH="1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3"/>
          <p:cNvSpPr/>
          <p:nvPr/>
        </p:nvSpPr>
        <p:spPr>
          <a:xfrm rot="2700040" flipH="1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1_1_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/>
          <p:nvPr/>
        </p:nvSpPr>
        <p:spPr>
          <a:xfrm rot="-288175" flipH="1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44"/>
          <p:cNvGrpSpPr/>
          <p:nvPr/>
        </p:nvGrpSpPr>
        <p:grpSpPr>
          <a:xfrm>
            <a:off x="803157" y="718490"/>
            <a:ext cx="7703761" cy="3886987"/>
            <a:chOff x="803157" y="718490"/>
            <a:chExt cx="7703761" cy="3886987"/>
          </a:xfrm>
        </p:grpSpPr>
        <p:grpSp>
          <p:nvGrpSpPr>
            <p:cNvPr id="387" name="Google Shape;387;p44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388" name="Google Shape;388;p4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4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4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4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4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4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4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4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4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4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4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4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4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4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4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4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4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4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4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4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4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4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4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4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4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" name="Google Shape;413;p44"/>
            <p:cNvGrpSpPr/>
            <p:nvPr/>
          </p:nvGrpSpPr>
          <p:grpSpPr>
            <a:xfrm rot="-7546048">
              <a:off x="8118359" y="650718"/>
              <a:ext cx="161701" cy="641985"/>
              <a:chOff x="7004550" y="3676293"/>
              <a:chExt cx="161700" cy="641982"/>
            </a:xfrm>
          </p:grpSpPr>
          <p:sp>
            <p:nvSpPr>
              <p:cNvPr id="414" name="Google Shape;414;p4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4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4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4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44"/>
            <p:cNvSpPr/>
            <p:nvPr/>
          </p:nvSpPr>
          <p:spPr>
            <a:xfrm>
              <a:off x="3215825" y="17299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2387425" y="36340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6950200" y="42572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8206925" y="30887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44"/>
          <p:cNvSpPr/>
          <p:nvPr/>
        </p:nvSpPr>
        <p:spPr>
          <a:xfrm rot="10584227" flipH="1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ora"/>
              <a:buChar char="●"/>
              <a:defRPr sz="18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1" r:id="rId3"/>
    <p:sldLayoutId id="2147483687" r:id="rId4"/>
    <p:sldLayoutId id="2147483688" r:id="rId5"/>
    <p:sldLayoutId id="2147483689" r:id="rId6"/>
    <p:sldLayoutId id="214748369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241454">
                <a:alpha val="96000"/>
              </a:srgbClr>
            </a:gs>
            <a:gs pos="100000">
              <a:srgbClr val="4E2CB3"/>
            </a:gs>
          </a:gsLst>
          <a:lin ang="5400700" scaled="0"/>
        </a:gra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49;p28">
            <a:extLst>
              <a:ext uri="{FF2B5EF4-FFF2-40B4-BE49-F238E27FC236}">
                <a16:creationId xmlns:a16="http://schemas.microsoft.com/office/drawing/2014/main" id="{3FEF75F3-9A38-00F9-12EE-5142289486DF}"/>
              </a:ext>
            </a:extLst>
          </p:cNvPr>
          <p:cNvSpPr/>
          <p:nvPr/>
        </p:nvSpPr>
        <p:spPr>
          <a:xfrm>
            <a:off x="4372188" y="2445262"/>
            <a:ext cx="4586034" cy="1983830"/>
          </a:xfrm>
          <a:custGeom>
            <a:avLst/>
            <a:gdLst/>
            <a:ahLst/>
            <a:cxnLst/>
            <a:rect l="l" t="t" r="r" b="b"/>
            <a:pathLst>
              <a:path w="100726" h="44661" extrusionOk="0">
                <a:moveTo>
                  <a:pt x="2620" y="0"/>
                </a:moveTo>
                <a:lnTo>
                  <a:pt x="0" y="2619"/>
                </a:lnTo>
                <a:lnTo>
                  <a:pt x="0" y="42042"/>
                </a:lnTo>
                <a:lnTo>
                  <a:pt x="2620" y="44661"/>
                </a:lnTo>
                <a:lnTo>
                  <a:pt x="98107" y="44661"/>
                </a:lnTo>
                <a:lnTo>
                  <a:pt x="100726" y="42042"/>
                </a:lnTo>
                <a:lnTo>
                  <a:pt x="100726" y="2619"/>
                </a:lnTo>
                <a:cubicBezTo>
                  <a:pt x="99702" y="1598"/>
                  <a:pt x="99130" y="1024"/>
                  <a:pt x="98107" y="0"/>
                </a:cubicBezTo>
                <a:close/>
              </a:path>
            </a:pathLst>
          </a:custGeom>
          <a:solidFill>
            <a:schemeClr val="accent6">
              <a:lumMod val="8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971550" algn="bl" rotWithShape="0">
              <a:schemeClr val="accent1">
                <a:alpha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3" name="Google Shape;433;p48"/>
          <p:cNvSpPr/>
          <p:nvPr/>
        </p:nvSpPr>
        <p:spPr>
          <a:xfrm>
            <a:off x="4793600" y="4526076"/>
            <a:ext cx="3882084" cy="345719"/>
          </a:xfrm>
          <a:custGeom>
            <a:avLst/>
            <a:gdLst/>
            <a:ahLst/>
            <a:cxnLst/>
            <a:rect l="l" t="t" r="r" b="b"/>
            <a:pathLst>
              <a:path w="99547" h="8847" extrusionOk="0">
                <a:moveTo>
                  <a:pt x="49788" y="1"/>
                </a:moveTo>
                <a:cubicBezTo>
                  <a:pt x="22280" y="1"/>
                  <a:pt x="0" y="1977"/>
                  <a:pt x="0" y="4408"/>
                </a:cubicBezTo>
                <a:cubicBezTo>
                  <a:pt x="0" y="6870"/>
                  <a:pt x="22280" y="8846"/>
                  <a:pt x="49788" y="8846"/>
                </a:cubicBezTo>
                <a:cubicBezTo>
                  <a:pt x="77266" y="8846"/>
                  <a:pt x="99546" y="6870"/>
                  <a:pt x="99546" y="4408"/>
                </a:cubicBezTo>
                <a:cubicBezTo>
                  <a:pt x="99546" y="1977"/>
                  <a:pt x="77266" y="1"/>
                  <a:pt x="49788" y="1"/>
                </a:cubicBezTo>
                <a:close/>
              </a:path>
            </a:pathLst>
          </a:custGeom>
          <a:solidFill>
            <a:srgbClr val="241454">
              <a:alpha val="4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8"/>
          <p:cNvSpPr/>
          <p:nvPr/>
        </p:nvSpPr>
        <p:spPr>
          <a:xfrm>
            <a:off x="2068659" y="2571750"/>
            <a:ext cx="189600" cy="189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8"/>
          <p:cNvSpPr/>
          <p:nvPr/>
        </p:nvSpPr>
        <p:spPr>
          <a:xfrm>
            <a:off x="6325828" y="1748196"/>
            <a:ext cx="189600" cy="189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8"/>
          <p:cNvSpPr/>
          <p:nvPr/>
        </p:nvSpPr>
        <p:spPr>
          <a:xfrm rot="10800000" flipH="1">
            <a:off x="3603539" y="3934458"/>
            <a:ext cx="189600" cy="189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8"/>
          <p:cNvSpPr/>
          <p:nvPr/>
        </p:nvSpPr>
        <p:spPr>
          <a:xfrm rot="10800000" flipH="1">
            <a:off x="3364590" y="4991421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48"/>
          <p:cNvSpPr/>
          <p:nvPr/>
        </p:nvSpPr>
        <p:spPr>
          <a:xfrm rot="10800000" flipH="1">
            <a:off x="8070590" y="2343471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48"/>
          <p:cNvGrpSpPr/>
          <p:nvPr/>
        </p:nvGrpSpPr>
        <p:grpSpPr>
          <a:xfrm rot="14053952">
            <a:off x="3223674" y="3973727"/>
            <a:ext cx="161701" cy="641985"/>
            <a:chOff x="7004550" y="3676293"/>
            <a:chExt cx="161700" cy="641982"/>
          </a:xfrm>
        </p:grpSpPr>
        <p:sp>
          <p:nvSpPr>
            <p:cNvPr id="658" name="Google Shape;658;p48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8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8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48"/>
          <p:cNvGrpSpPr/>
          <p:nvPr/>
        </p:nvGrpSpPr>
        <p:grpSpPr>
          <a:xfrm>
            <a:off x="751935" y="3769522"/>
            <a:ext cx="545147" cy="506901"/>
            <a:chOff x="4818730" y="3307263"/>
            <a:chExt cx="1827512" cy="1699300"/>
          </a:xfrm>
        </p:grpSpPr>
        <p:sp>
          <p:nvSpPr>
            <p:cNvPr id="663" name="Google Shape;663;p48"/>
            <p:cNvSpPr/>
            <p:nvPr/>
          </p:nvSpPr>
          <p:spPr>
            <a:xfrm rot="-2700000">
              <a:off x="4865915" y="33544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8"/>
            <p:cNvSpPr/>
            <p:nvPr/>
          </p:nvSpPr>
          <p:spPr>
            <a:xfrm rot="-2700000">
              <a:off x="5242240" y="33544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8"/>
            <p:cNvSpPr/>
            <p:nvPr/>
          </p:nvSpPr>
          <p:spPr>
            <a:xfrm rot="-2700000">
              <a:off x="5618569" y="33544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8"/>
            <p:cNvSpPr/>
            <p:nvPr/>
          </p:nvSpPr>
          <p:spPr>
            <a:xfrm rot="-2700000">
              <a:off x="5994898" y="33544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8"/>
            <p:cNvSpPr/>
            <p:nvPr/>
          </p:nvSpPr>
          <p:spPr>
            <a:xfrm rot="-2700000">
              <a:off x="6371227" y="33544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8"/>
            <p:cNvSpPr/>
            <p:nvPr/>
          </p:nvSpPr>
          <p:spPr>
            <a:xfrm rot="-2700000">
              <a:off x="4865915" y="369872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8"/>
            <p:cNvSpPr/>
            <p:nvPr/>
          </p:nvSpPr>
          <p:spPr>
            <a:xfrm rot="-2700000">
              <a:off x="5242240" y="369872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8"/>
            <p:cNvSpPr/>
            <p:nvPr/>
          </p:nvSpPr>
          <p:spPr>
            <a:xfrm rot="-2700000">
              <a:off x="5618569" y="369872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8"/>
            <p:cNvSpPr/>
            <p:nvPr/>
          </p:nvSpPr>
          <p:spPr>
            <a:xfrm rot="-2700000">
              <a:off x="5994898" y="369872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8"/>
            <p:cNvSpPr/>
            <p:nvPr/>
          </p:nvSpPr>
          <p:spPr>
            <a:xfrm rot="-2700000">
              <a:off x="6371227" y="369872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526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8"/>
            <p:cNvSpPr/>
            <p:nvPr/>
          </p:nvSpPr>
          <p:spPr>
            <a:xfrm rot="-2700000">
              <a:off x="4865915" y="404299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8"/>
            <p:cNvSpPr/>
            <p:nvPr/>
          </p:nvSpPr>
          <p:spPr>
            <a:xfrm rot="-2700000">
              <a:off x="5242240" y="404299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8"/>
            <p:cNvSpPr/>
            <p:nvPr/>
          </p:nvSpPr>
          <p:spPr>
            <a:xfrm rot="-2700000">
              <a:off x="5618569" y="404299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8"/>
            <p:cNvSpPr/>
            <p:nvPr/>
          </p:nvSpPr>
          <p:spPr>
            <a:xfrm rot="-2700000">
              <a:off x="5994898" y="404299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8"/>
            <p:cNvSpPr/>
            <p:nvPr/>
          </p:nvSpPr>
          <p:spPr>
            <a:xfrm rot="-2700000">
              <a:off x="6371227" y="404299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8"/>
            <p:cNvSpPr/>
            <p:nvPr/>
          </p:nvSpPr>
          <p:spPr>
            <a:xfrm rot="-2700000">
              <a:off x="4865915" y="438727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8"/>
            <p:cNvSpPr/>
            <p:nvPr/>
          </p:nvSpPr>
          <p:spPr>
            <a:xfrm rot="-2700000">
              <a:off x="5242240" y="438727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8"/>
            <p:cNvSpPr/>
            <p:nvPr/>
          </p:nvSpPr>
          <p:spPr>
            <a:xfrm rot="-2700000">
              <a:off x="5618569" y="438727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8"/>
            <p:cNvSpPr/>
            <p:nvPr/>
          </p:nvSpPr>
          <p:spPr>
            <a:xfrm rot="-2700000">
              <a:off x="5994898" y="438727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8"/>
            <p:cNvSpPr/>
            <p:nvPr/>
          </p:nvSpPr>
          <p:spPr>
            <a:xfrm rot="-2700000">
              <a:off x="6371227" y="438727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8"/>
            <p:cNvSpPr/>
            <p:nvPr/>
          </p:nvSpPr>
          <p:spPr>
            <a:xfrm rot="-2700000">
              <a:off x="4865915" y="47315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8"/>
            <p:cNvSpPr/>
            <p:nvPr/>
          </p:nvSpPr>
          <p:spPr>
            <a:xfrm rot="-2700000">
              <a:off x="5242240" y="47315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8"/>
            <p:cNvSpPr/>
            <p:nvPr/>
          </p:nvSpPr>
          <p:spPr>
            <a:xfrm rot="-2700000">
              <a:off x="5618569" y="47315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8"/>
            <p:cNvSpPr/>
            <p:nvPr/>
          </p:nvSpPr>
          <p:spPr>
            <a:xfrm rot="-2700000">
              <a:off x="5994898" y="47315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8"/>
            <p:cNvSpPr/>
            <p:nvPr/>
          </p:nvSpPr>
          <p:spPr>
            <a:xfrm rot="-2700000">
              <a:off x="6371227" y="47315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33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48"/>
          <p:cNvSpPr txBox="1">
            <a:spLocks noGrp="1"/>
          </p:cNvSpPr>
          <p:nvPr>
            <p:ph type="ctrTitle"/>
          </p:nvPr>
        </p:nvSpPr>
        <p:spPr>
          <a:xfrm>
            <a:off x="189689" y="1259283"/>
            <a:ext cx="8764621" cy="621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>
                <a:solidFill>
                  <a:schemeClr val="accent4"/>
                </a:solidFill>
                <a:latin typeface="Minion Pro SmBd" panose="02040603060201020203" pitchFamily="18" charset="0"/>
              </a:rPr>
              <a:t>Department of Electrical And Electronics Engineering </a:t>
            </a:r>
            <a:endParaRPr sz="3000" dirty="0">
              <a:solidFill>
                <a:schemeClr val="accent4"/>
              </a:solidFill>
              <a:latin typeface="Minion Pro SmBd" panose="020406030602010202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D08E95-B2D5-212A-4B09-5B88E4A43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79"/>
            <a:ext cx="9144000" cy="1169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569634-905C-DADF-40B7-FB8726197E49}"/>
              </a:ext>
            </a:extLst>
          </p:cNvPr>
          <p:cNvSpPr txBox="1"/>
          <p:nvPr/>
        </p:nvSpPr>
        <p:spPr>
          <a:xfrm>
            <a:off x="4542849" y="2675986"/>
            <a:ext cx="48033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             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         :    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        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8826C-94B9-D5D1-F2F9-FD16BDC05234}"/>
              </a:ext>
            </a:extLst>
          </p:cNvPr>
          <p:cNvSpPr txBox="1"/>
          <p:nvPr/>
        </p:nvSpPr>
        <p:spPr>
          <a:xfrm>
            <a:off x="2949323" y="1812195"/>
            <a:ext cx="3245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4"/>
                </a:solidFill>
                <a:latin typeface="Minion Pro SmBd" panose="02040603060201020203" pitchFamily="18" charset="0"/>
              </a:rPr>
              <a:t>MAKEATHON-24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47;p28">
            <a:extLst>
              <a:ext uri="{FF2B5EF4-FFF2-40B4-BE49-F238E27FC236}">
                <a16:creationId xmlns:a16="http://schemas.microsoft.com/office/drawing/2014/main" id="{3D068678-2059-8386-B712-B3E29E291A60}"/>
              </a:ext>
            </a:extLst>
          </p:cNvPr>
          <p:cNvGrpSpPr/>
          <p:nvPr/>
        </p:nvGrpSpPr>
        <p:grpSpPr>
          <a:xfrm>
            <a:off x="107357" y="282102"/>
            <a:ext cx="8957937" cy="4572000"/>
            <a:chOff x="802750" y="822300"/>
            <a:chExt cx="7538495" cy="3497824"/>
          </a:xfrm>
          <a:solidFill>
            <a:srgbClr val="DDDDDD"/>
          </a:solidFill>
        </p:grpSpPr>
        <p:sp>
          <p:nvSpPr>
            <p:cNvPr id="5" name="Google Shape;848;p28">
              <a:extLst>
                <a:ext uri="{FF2B5EF4-FFF2-40B4-BE49-F238E27FC236}">
                  <a16:creationId xmlns:a16="http://schemas.microsoft.com/office/drawing/2014/main" id="{CB9AA054-4B86-F293-D244-8D1EFE37B66A}"/>
                </a:ext>
              </a:extLst>
            </p:cNvPr>
            <p:cNvSpPr/>
            <p:nvPr/>
          </p:nvSpPr>
          <p:spPr>
            <a:xfrm>
              <a:off x="802750" y="822300"/>
              <a:ext cx="7538495" cy="3497824"/>
            </a:xfrm>
            <a:custGeom>
              <a:avLst/>
              <a:gdLst/>
              <a:ahLst/>
              <a:cxnLst/>
              <a:rect l="l" t="t" r="r" b="b"/>
              <a:pathLst>
                <a:path w="104596" h="48532" fill="none" extrusionOk="0">
                  <a:moveTo>
                    <a:pt x="3753" y="48531"/>
                  </a:moveTo>
                  <a:lnTo>
                    <a:pt x="0" y="44779"/>
                  </a:lnTo>
                  <a:lnTo>
                    <a:pt x="0" y="3754"/>
                  </a:lnTo>
                  <a:lnTo>
                    <a:pt x="3753" y="0"/>
                  </a:lnTo>
                  <a:lnTo>
                    <a:pt x="100844" y="0"/>
                  </a:lnTo>
                  <a:lnTo>
                    <a:pt x="104596" y="3754"/>
                  </a:lnTo>
                  <a:lnTo>
                    <a:pt x="104596" y="44779"/>
                  </a:lnTo>
                  <a:lnTo>
                    <a:pt x="100844" y="48531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1"/>
              </a:solidFill>
              <a:prstDash val="solid"/>
              <a:miter lim="1060"/>
              <a:headEnd type="none" w="sm" len="sm"/>
              <a:tailEnd type="none" w="sm" len="sm"/>
            </a:ln>
            <a:effectLst>
              <a:outerShdw blurRad="400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49;p28">
              <a:extLst>
                <a:ext uri="{FF2B5EF4-FFF2-40B4-BE49-F238E27FC236}">
                  <a16:creationId xmlns:a16="http://schemas.microsoft.com/office/drawing/2014/main" id="{92353344-6A24-97D0-FC36-64A6EA6090EB}"/>
                </a:ext>
              </a:extLst>
            </p:cNvPr>
            <p:cNvSpPr/>
            <p:nvPr/>
          </p:nvSpPr>
          <p:spPr>
            <a:xfrm>
              <a:off x="942209" y="961760"/>
              <a:ext cx="7259575" cy="3218830"/>
            </a:xfrm>
            <a:custGeom>
              <a:avLst/>
              <a:gdLst/>
              <a:ahLst/>
              <a:cxnLst/>
              <a:rect l="l" t="t" r="r" b="b"/>
              <a:pathLst>
                <a:path w="100726" h="44661" extrusionOk="0">
                  <a:moveTo>
                    <a:pt x="2620" y="0"/>
                  </a:moveTo>
                  <a:lnTo>
                    <a:pt x="0" y="2619"/>
                  </a:lnTo>
                  <a:lnTo>
                    <a:pt x="0" y="42042"/>
                  </a:lnTo>
                  <a:lnTo>
                    <a:pt x="2620" y="44661"/>
                  </a:lnTo>
                  <a:lnTo>
                    <a:pt x="98107" y="44661"/>
                  </a:lnTo>
                  <a:lnTo>
                    <a:pt x="100726" y="42042"/>
                  </a:lnTo>
                  <a:lnTo>
                    <a:pt x="100726" y="2619"/>
                  </a:lnTo>
                  <a:cubicBezTo>
                    <a:pt x="99702" y="1598"/>
                    <a:pt x="99130" y="1024"/>
                    <a:pt x="98107" y="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71550" algn="bl" rotWithShape="0">
                <a:schemeClr val="accent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Google Shape;850;p28">
            <a:extLst>
              <a:ext uri="{FF2B5EF4-FFF2-40B4-BE49-F238E27FC236}">
                <a16:creationId xmlns:a16="http://schemas.microsoft.com/office/drawing/2014/main" id="{30340C03-0881-EB6E-7DC9-8E880F064D13}"/>
              </a:ext>
            </a:extLst>
          </p:cNvPr>
          <p:cNvSpPr txBox="1">
            <a:spLocks noGrp="1"/>
          </p:cNvSpPr>
          <p:nvPr/>
        </p:nvSpPr>
        <p:spPr>
          <a:xfrm>
            <a:off x="582975" y="1123472"/>
            <a:ext cx="8006698" cy="331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 Medium"/>
              <a:buNone/>
              <a:defRPr sz="4000" b="0" i="0" u="none" strike="noStrike" cap="none">
                <a:solidFill>
                  <a:schemeClr val="dk1"/>
                </a:solidFill>
                <a:latin typeface="DM Mono Medium"/>
                <a:ea typeface="DM Mono Medium"/>
                <a:cs typeface="DM Mono Medium"/>
                <a:sym typeface="DM Mon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" name="Google Shape;852;p28">
            <a:extLst>
              <a:ext uri="{FF2B5EF4-FFF2-40B4-BE49-F238E27FC236}">
                <a16:creationId xmlns:a16="http://schemas.microsoft.com/office/drawing/2014/main" id="{0826B23D-1B7A-1982-BBC3-1DB95BC5DB19}"/>
              </a:ext>
            </a:extLst>
          </p:cNvPr>
          <p:cNvGrpSpPr/>
          <p:nvPr/>
        </p:nvGrpSpPr>
        <p:grpSpPr>
          <a:xfrm>
            <a:off x="8755394" y="1708849"/>
            <a:ext cx="401865" cy="1699875"/>
            <a:chOff x="8117560" y="1683750"/>
            <a:chExt cx="401865" cy="1699875"/>
          </a:xfrm>
          <a:solidFill>
            <a:schemeClr val="tx1"/>
          </a:solidFill>
        </p:grpSpPr>
        <p:sp>
          <p:nvSpPr>
            <p:cNvPr id="9" name="Google Shape;853;p28">
              <a:extLst>
                <a:ext uri="{FF2B5EF4-FFF2-40B4-BE49-F238E27FC236}">
                  <a16:creationId xmlns:a16="http://schemas.microsoft.com/office/drawing/2014/main" id="{C6FFCEEC-F114-E24D-6BD3-9D09208CD530}"/>
                </a:ext>
              </a:extLst>
            </p:cNvPr>
            <p:cNvSpPr/>
            <p:nvPr/>
          </p:nvSpPr>
          <p:spPr>
            <a:xfrm>
              <a:off x="8117560" y="1683750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0" name="Google Shape;854;p28">
              <a:extLst>
                <a:ext uri="{FF2B5EF4-FFF2-40B4-BE49-F238E27FC236}">
                  <a16:creationId xmlns:a16="http://schemas.microsoft.com/office/drawing/2014/main" id="{0FE68BF5-B90E-1F90-9BF4-383D5D37629A}"/>
                </a:ext>
              </a:extLst>
            </p:cNvPr>
            <p:cNvSpPr/>
            <p:nvPr/>
          </p:nvSpPr>
          <p:spPr>
            <a:xfrm>
              <a:off x="8117560" y="1780372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1" name="Google Shape;855;p28">
              <a:extLst>
                <a:ext uri="{FF2B5EF4-FFF2-40B4-BE49-F238E27FC236}">
                  <a16:creationId xmlns:a16="http://schemas.microsoft.com/office/drawing/2014/main" id="{1C9F4A74-FA3C-D668-E48F-38D0CADA06DE}"/>
                </a:ext>
              </a:extLst>
            </p:cNvPr>
            <p:cNvSpPr/>
            <p:nvPr/>
          </p:nvSpPr>
          <p:spPr>
            <a:xfrm>
              <a:off x="8117560" y="1876994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2" name="Google Shape;856;p28">
              <a:extLst>
                <a:ext uri="{FF2B5EF4-FFF2-40B4-BE49-F238E27FC236}">
                  <a16:creationId xmlns:a16="http://schemas.microsoft.com/office/drawing/2014/main" id="{710C0CFF-7FC8-9CCD-EAE9-7A4AF4B24127}"/>
                </a:ext>
              </a:extLst>
            </p:cNvPr>
            <p:cNvSpPr/>
            <p:nvPr/>
          </p:nvSpPr>
          <p:spPr>
            <a:xfrm>
              <a:off x="8117560" y="1973616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" name="Google Shape;857;p28">
              <a:extLst>
                <a:ext uri="{FF2B5EF4-FFF2-40B4-BE49-F238E27FC236}">
                  <a16:creationId xmlns:a16="http://schemas.microsoft.com/office/drawing/2014/main" id="{E7C5EDC7-D634-F006-E1CD-7B49FBB26401}"/>
                </a:ext>
              </a:extLst>
            </p:cNvPr>
            <p:cNvSpPr/>
            <p:nvPr/>
          </p:nvSpPr>
          <p:spPr>
            <a:xfrm>
              <a:off x="8117560" y="2070238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4" name="Google Shape;858;p28">
              <a:extLst>
                <a:ext uri="{FF2B5EF4-FFF2-40B4-BE49-F238E27FC236}">
                  <a16:creationId xmlns:a16="http://schemas.microsoft.com/office/drawing/2014/main" id="{28BF68DA-040F-2EAF-B072-2527839463E8}"/>
                </a:ext>
              </a:extLst>
            </p:cNvPr>
            <p:cNvSpPr/>
            <p:nvPr/>
          </p:nvSpPr>
          <p:spPr>
            <a:xfrm>
              <a:off x="8117560" y="2166860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5" name="Google Shape;859;p28">
              <a:extLst>
                <a:ext uri="{FF2B5EF4-FFF2-40B4-BE49-F238E27FC236}">
                  <a16:creationId xmlns:a16="http://schemas.microsoft.com/office/drawing/2014/main" id="{72C29AED-1E98-BE97-191A-D96E624EA20A}"/>
                </a:ext>
              </a:extLst>
            </p:cNvPr>
            <p:cNvSpPr/>
            <p:nvPr/>
          </p:nvSpPr>
          <p:spPr>
            <a:xfrm>
              <a:off x="8117560" y="2263482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" name="Google Shape;860;p28">
              <a:extLst>
                <a:ext uri="{FF2B5EF4-FFF2-40B4-BE49-F238E27FC236}">
                  <a16:creationId xmlns:a16="http://schemas.microsoft.com/office/drawing/2014/main" id="{793A43F2-A8DE-C386-9D50-1B9B43188CA1}"/>
                </a:ext>
              </a:extLst>
            </p:cNvPr>
            <p:cNvSpPr/>
            <p:nvPr/>
          </p:nvSpPr>
          <p:spPr>
            <a:xfrm>
              <a:off x="8117560" y="2360104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" name="Google Shape;861;p28">
              <a:extLst>
                <a:ext uri="{FF2B5EF4-FFF2-40B4-BE49-F238E27FC236}">
                  <a16:creationId xmlns:a16="http://schemas.microsoft.com/office/drawing/2014/main" id="{1070EE91-14B2-1BE6-0862-D57E090DE8D8}"/>
                </a:ext>
              </a:extLst>
            </p:cNvPr>
            <p:cNvSpPr/>
            <p:nvPr/>
          </p:nvSpPr>
          <p:spPr>
            <a:xfrm>
              <a:off x="8117560" y="2456726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" name="Google Shape;862;p28">
              <a:extLst>
                <a:ext uri="{FF2B5EF4-FFF2-40B4-BE49-F238E27FC236}">
                  <a16:creationId xmlns:a16="http://schemas.microsoft.com/office/drawing/2014/main" id="{4BD5962E-3EB3-05C3-A2A7-BF26ECA857DC}"/>
                </a:ext>
              </a:extLst>
            </p:cNvPr>
            <p:cNvSpPr/>
            <p:nvPr/>
          </p:nvSpPr>
          <p:spPr>
            <a:xfrm>
              <a:off x="8117560" y="2553349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" name="Google Shape;863;p28">
              <a:extLst>
                <a:ext uri="{FF2B5EF4-FFF2-40B4-BE49-F238E27FC236}">
                  <a16:creationId xmlns:a16="http://schemas.microsoft.com/office/drawing/2014/main" id="{F7EB08DF-E05C-A680-D5C7-AEDF8C8EC7D2}"/>
                </a:ext>
              </a:extLst>
            </p:cNvPr>
            <p:cNvSpPr/>
            <p:nvPr/>
          </p:nvSpPr>
          <p:spPr>
            <a:xfrm>
              <a:off x="8117560" y="2649971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" name="Google Shape;864;p28">
              <a:extLst>
                <a:ext uri="{FF2B5EF4-FFF2-40B4-BE49-F238E27FC236}">
                  <a16:creationId xmlns:a16="http://schemas.microsoft.com/office/drawing/2014/main" id="{5593DA14-6618-8B77-9CE6-B712FC7403A4}"/>
                </a:ext>
              </a:extLst>
            </p:cNvPr>
            <p:cNvSpPr/>
            <p:nvPr/>
          </p:nvSpPr>
          <p:spPr>
            <a:xfrm>
              <a:off x="8117560" y="2746593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1" name="Google Shape;865;p28">
              <a:extLst>
                <a:ext uri="{FF2B5EF4-FFF2-40B4-BE49-F238E27FC236}">
                  <a16:creationId xmlns:a16="http://schemas.microsoft.com/office/drawing/2014/main" id="{5B4D4104-7066-4943-DDB6-0B512A695C3E}"/>
                </a:ext>
              </a:extLst>
            </p:cNvPr>
            <p:cNvSpPr/>
            <p:nvPr/>
          </p:nvSpPr>
          <p:spPr>
            <a:xfrm>
              <a:off x="8117560" y="2843215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" name="Google Shape;866;p28">
              <a:extLst>
                <a:ext uri="{FF2B5EF4-FFF2-40B4-BE49-F238E27FC236}">
                  <a16:creationId xmlns:a16="http://schemas.microsoft.com/office/drawing/2014/main" id="{88BEE1F9-5D63-737C-629D-D927D1D7AC23}"/>
                </a:ext>
              </a:extLst>
            </p:cNvPr>
            <p:cNvSpPr/>
            <p:nvPr/>
          </p:nvSpPr>
          <p:spPr>
            <a:xfrm>
              <a:off x="8117560" y="2939837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" name="Google Shape;867;p28">
              <a:extLst>
                <a:ext uri="{FF2B5EF4-FFF2-40B4-BE49-F238E27FC236}">
                  <a16:creationId xmlns:a16="http://schemas.microsoft.com/office/drawing/2014/main" id="{2E34BFD3-5CF4-F489-C539-99B027FC3792}"/>
                </a:ext>
              </a:extLst>
            </p:cNvPr>
            <p:cNvSpPr/>
            <p:nvPr/>
          </p:nvSpPr>
          <p:spPr>
            <a:xfrm>
              <a:off x="8117560" y="3036459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4" name="Google Shape;868;p28">
              <a:extLst>
                <a:ext uri="{FF2B5EF4-FFF2-40B4-BE49-F238E27FC236}">
                  <a16:creationId xmlns:a16="http://schemas.microsoft.com/office/drawing/2014/main" id="{B850E0C0-6E27-4A73-A4E7-A1ED31CB2225}"/>
                </a:ext>
              </a:extLst>
            </p:cNvPr>
            <p:cNvSpPr/>
            <p:nvPr/>
          </p:nvSpPr>
          <p:spPr>
            <a:xfrm>
              <a:off x="8117560" y="3133081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5" name="Google Shape;869;p28">
              <a:extLst>
                <a:ext uri="{FF2B5EF4-FFF2-40B4-BE49-F238E27FC236}">
                  <a16:creationId xmlns:a16="http://schemas.microsoft.com/office/drawing/2014/main" id="{A89A5DBC-31BC-98A5-4E16-9DA50F24A64B}"/>
                </a:ext>
              </a:extLst>
            </p:cNvPr>
            <p:cNvSpPr/>
            <p:nvPr/>
          </p:nvSpPr>
          <p:spPr>
            <a:xfrm>
              <a:off x="8117560" y="3229703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6" name="Google Shape;870;p28">
              <a:extLst>
                <a:ext uri="{FF2B5EF4-FFF2-40B4-BE49-F238E27FC236}">
                  <a16:creationId xmlns:a16="http://schemas.microsoft.com/office/drawing/2014/main" id="{2A24D710-D406-2D2D-F78F-5DB344F3D6BA}"/>
                </a:ext>
              </a:extLst>
            </p:cNvPr>
            <p:cNvSpPr/>
            <p:nvPr/>
          </p:nvSpPr>
          <p:spPr>
            <a:xfrm>
              <a:off x="8117560" y="3326325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7" name="Google Shape;871;p28">
              <a:extLst>
                <a:ext uri="{FF2B5EF4-FFF2-40B4-BE49-F238E27FC236}">
                  <a16:creationId xmlns:a16="http://schemas.microsoft.com/office/drawing/2014/main" id="{4F17AF64-173D-19E7-D4B8-3CBA7B1B6481}"/>
                </a:ext>
              </a:extLst>
            </p:cNvPr>
            <p:cNvSpPr/>
            <p:nvPr/>
          </p:nvSpPr>
          <p:spPr>
            <a:xfrm rot="5400000">
              <a:off x="7641325" y="2505525"/>
              <a:ext cx="16998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8" name="Google Shape;872;p28">
            <a:extLst>
              <a:ext uri="{FF2B5EF4-FFF2-40B4-BE49-F238E27FC236}">
                <a16:creationId xmlns:a16="http://schemas.microsoft.com/office/drawing/2014/main" id="{CE5DBB85-C6BB-F3C0-0BB6-C50868C9C66A}"/>
              </a:ext>
            </a:extLst>
          </p:cNvPr>
          <p:cNvGrpSpPr/>
          <p:nvPr/>
        </p:nvGrpSpPr>
        <p:grpSpPr>
          <a:xfrm flipH="1">
            <a:off x="15392" y="1689188"/>
            <a:ext cx="401865" cy="1699875"/>
            <a:chOff x="8117560" y="1683750"/>
            <a:chExt cx="401865" cy="1699875"/>
          </a:xfrm>
          <a:solidFill>
            <a:schemeClr val="tx1"/>
          </a:solidFill>
        </p:grpSpPr>
        <p:sp>
          <p:nvSpPr>
            <p:cNvPr id="29" name="Google Shape;873;p28">
              <a:extLst>
                <a:ext uri="{FF2B5EF4-FFF2-40B4-BE49-F238E27FC236}">
                  <a16:creationId xmlns:a16="http://schemas.microsoft.com/office/drawing/2014/main" id="{F43B4F26-AC8C-6832-C825-E2FDD20AF684}"/>
                </a:ext>
              </a:extLst>
            </p:cNvPr>
            <p:cNvSpPr/>
            <p:nvPr/>
          </p:nvSpPr>
          <p:spPr>
            <a:xfrm>
              <a:off x="8117560" y="1683750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0" name="Google Shape;874;p28">
              <a:extLst>
                <a:ext uri="{FF2B5EF4-FFF2-40B4-BE49-F238E27FC236}">
                  <a16:creationId xmlns:a16="http://schemas.microsoft.com/office/drawing/2014/main" id="{A0F62ED5-B8DE-40A0-B720-20D164B3B71E}"/>
                </a:ext>
              </a:extLst>
            </p:cNvPr>
            <p:cNvSpPr/>
            <p:nvPr/>
          </p:nvSpPr>
          <p:spPr>
            <a:xfrm>
              <a:off x="8117560" y="1780372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1" name="Google Shape;875;p28">
              <a:extLst>
                <a:ext uri="{FF2B5EF4-FFF2-40B4-BE49-F238E27FC236}">
                  <a16:creationId xmlns:a16="http://schemas.microsoft.com/office/drawing/2014/main" id="{2B39C883-FD6D-818B-1D71-C701B6AE5608}"/>
                </a:ext>
              </a:extLst>
            </p:cNvPr>
            <p:cNvSpPr/>
            <p:nvPr/>
          </p:nvSpPr>
          <p:spPr>
            <a:xfrm>
              <a:off x="8117560" y="1876994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4" name="Google Shape;876;p28">
              <a:extLst>
                <a:ext uri="{FF2B5EF4-FFF2-40B4-BE49-F238E27FC236}">
                  <a16:creationId xmlns:a16="http://schemas.microsoft.com/office/drawing/2014/main" id="{2AF9600D-5460-DEB2-8EDF-D9ECFCD763F6}"/>
                </a:ext>
              </a:extLst>
            </p:cNvPr>
            <p:cNvSpPr/>
            <p:nvPr/>
          </p:nvSpPr>
          <p:spPr>
            <a:xfrm>
              <a:off x="8117560" y="1973616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5" name="Google Shape;877;p28">
              <a:extLst>
                <a:ext uri="{FF2B5EF4-FFF2-40B4-BE49-F238E27FC236}">
                  <a16:creationId xmlns:a16="http://schemas.microsoft.com/office/drawing/2014/main" id="{A6A11A4A-8ABD-3E96-3E32-6932405258EF}"/>
                </a:ext>
              </a:extLst>
            </p:cNvPr>
            <p:cNvSpPr/>
            <p:nvPr/>
          </p:nvSpPr>
          <p:spPr>
            <a:xfrm>
              <a:off x="8117560" y="2070238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6" name="Google Shape;878;p28">
              <a:extLst>
                <a:ext uri="{FF2B5EF4-FFF2-40B4-BE49-F238E27FC236}">
                  <a16:creationId xmlns:a16="http://schemas.microsoft.com/office/drawing/2014/main" id="{046AF458-7330-E6C6-0338-0C2EBDF9D4D7}"/>
                </a:ext>
              </a:extLst>
            </p:cNvPr>
            <p:cNvSpPr/>
            <p:nvPr/>
          </p:nvSpPr>
          <p:spPr>
            <a:xfrm>
              <a:off x="8117560" y="2166860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7" name="Google Shape;879;p28">
              <a:extLst>
                <a:ext uri="{FF2B5EF4-FFF2-40B4-BE49-F238E27FC236}">
                  <a16:creationId xmlns:a16="http://schemas.microsoft.com/office/drawing/2014/main" id="{7102A577-5E65-DED3-BD5C-DCD2645D9A7C}"/>
                </a:ext>
              </a:extLst>
            </p:cNvPr>
            <p:cNvSpPr/>
            <p:nvPr/>
          </p:nvSpPr>
          <p:spPr>
            <a:xfrm>
              <a:off x="8117560" y="2263482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8" name="Google Shape;880;p28">
              <a:extLst>
                <a:ext uri="{FF2B5EF4-FFF2-40B4-BE49-F238E27FC236}">
                  <a16:creationId xmlns:a16="http://schemas.microsoft.com/office/drawing/2014/main" id="{5F6066D4-7A3B-1A55-4CDF-16C18273B1FE}"/>
                </a:ext>
              </a:extLst>
            </p:cNvPr>
            <p:cNvSpPr/>
            <p:nvPr/>
          </p:nvSpPr>
          <p:spPr>
            <a:xfrm>
              <a:off x="8117560" y="2360104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9" name="Google Shape;881;p28">
              <a:extLst>
                <a:ext uri="{FF2B5EF4-FFF2-40B4-BE49-F238E27FC236}">
                  <a16:creationId xmlns:a16="http://schemas.microsoft.com/office/drawing/2014/main" id="{E68A755D-0802-7684-491A-272F09D5BF39}"/>
                </a:ext>
              </a:extLst>
            </p:cNvPr>
            <p:cNvSpPr/>
            <p:nvPr/>
          </p:nvSpPr>
          <p:spPr>
            <a:xfrm>
              <a:off x="8117560" y="2456726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0" name="Google Shape;882;p28">
              <a:extLst>
                <a:ext uri="{FF2B5EF4-FFF2-40B4-BE49-F238E27FC236}">
                  <a16:creationId xmlns:a16="http://schemas.microsoft.com/office/drawing/2014/main" id="{84B27B7D-C3EB-3116-E4FE-E56DA1956C1C}"/>
                </a:ext>
              </a:extLst>
            </p:cNvPr>
            <p:cNvSpPr/>
            <p:nvPr/>
          </p:nvSpPr>
          <p:spPr>
            <a:xfrm>
              <a:off x="8117560" y="2553349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1" name="Google Shape;883;p28">
              <a:extLst>
                <a:ext uri="{FF2B5EF4-FFF2-40B4-BE49-F238E27FC236}">
                  <a16:creationId xmlns:a16="http://schemas.microsoft.com/office/drawing/2014/main" id="{0FC95A28-8C88-8B9B-5441-27D4E870E35E}"/>
                </a:ext>
              </a:extLst>
            </p:cNvPr>
            <p:cNvSpPr/>
            <p:nvPr/>
          </p:nvSpPr>
          <p:spPr>
            <a:xfrm>
              <a:off x="8117560" y="2649971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2" name="Google Shape;884;p28">
              <a:extLst>
                <a:ext uri="{FF2B5EF4-FFF2-40B4-BE49-F238E27FC236}">
                  <a16:creationId xmlns:a16="http://schemas.microsoft.com/office/drawing/2014/main" id="{E4275097-E936-9504-F74B-7726D2D65817}"/>
                </a:ext>
              </a:extLst>
            </p:cNvPr>
            <p:cNvSpPr/>
            <p:nvPr/>
          </p:nvSpPr>
          <p:spPr>
            <a:xfrm>
              <a:off x="8117560" y="2746593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3" name="Google Shape;885;p28">
              <a:extLst>
                <a:ext uri="{FF2B5EF4-FFF2-40B4-BE49-F238E27FC236}">
                  <a16:creationId xmlns:a16="http://schemas.microsoft.com/office/drawing/2014/main" id="{141C1E12-9A03-9E61-B07D-3B054039C44B}"/>
                </a:ext>
              </a:extLst>
            </p:cNvPr>
            <p:cNvSpPr/>
            <p:nvPr/>
          </p:nvSpPr>
          <p:spPr>
            <a:xfrm>
              <a:off x="8117560" y="2843215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4" name="Google Shape;886;p28">
              <a:extLst>
                <a:ext uri="{FF2B5EF4-FFF2-40B4-BE49-F238E27FC236}">
                  <a16:creationId xmlns:a16="http://schemas.microsoft.com/office/drawing/2014/main" id="{15B560B6-5F97-D90C-FD8F-A2895A8A0AC8}"/>
                </a:ext>
              </a:extLst>
            </p:cNvPr>
            <p:cNvSpPr/>
            <p:nvPr/>
          </p:nvSpPr>
          <p:spPr>
            <a:xfrm>
              <a:off x="8117560" y="2939837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5" name="Google Shape;887;p28">
              <a:extLst>
                <a:ext uri="{FF2B5EF4-FFF2-40B4-BE49-F238E27FC236}">
                  <a16:creationId xmlns:a16="http://schemas.microsoft.com/office/drawing/2014/main" id="{374926A1-6DE8-B7E9-66D5-626BF21ECE28}"/>
                </a:ext>
              </a:extLst>
            </p:cNvPr>
            <p:cNvSpPr/>
            <p:nvPr/>
          </p:nvSpPr>
          <p:spPr>
            <a:xfrm>
              <a:off x="8117560" y="3036459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6" name="Google Shape;888;p28">
              <a:extLst>
                <a:ext uri="{FF2B5EF4-FFF2-40B4-BE49-F238E27FC236}">
                  <a16:creationId xmlns:a16="http://schemas.microsoft.com/office/drawing/2014/main" id="{8C3EBFB5-C826-81E6-F4FF-FB959798634A}"/>
                </a:ext>
              </a:extLst>
            </p:cNvPr>
            <p:cNvSpPr/>
            <p:nvPr/>
          </p:nvSpPr>
          <p:spPr>
            <a:xfrm>
              <a:off x="8117560" y="3133081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7" name="Google Shape;889;p28">
              <a:extLst>
                <a:ext uri="{FF2B5EF4-FFF2-40B4-BE49-F238E27FC236}">
                  <a16:creationId xmlns:a16="http://schemas.microsoft.com/office/drawing/2014/main" id="{BBA91202-B771-B357-E764-AE9D5324A60A}"/>
                </a:ext>
              </a:extLst>
            </p:cNvPr>
            <p:cNvSpPr/>
            <p:nvPr/>
          </p:nvSpPr>
          <p:spPr>
            <a:xfrm>
              <a:off x="8117560" y="3229703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8" name="Google Shape;890;p28">
              <a:extLst>
                <a:ext uri="{FF2B5EF4-FFF2-40B4-BE49-F238E27FC236}">
                  <a16:creationId xmlns:a16="http://schemas.microsoft.com/office/drawing/2014/main" id="{D7D877FC-3F87-4E63-99A5-D9E4235022D2}"/>
                </a:ext>
              </a:extLst>
            </p:cNvPr>
            <p:cNvSpPr/>
            <p:nvPr/>
          </p:nvSpPr>
          <p:spPr>
            <a:xfrm>
              <a:off x="8117560" y="3326325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9" name="Google Shape;891;p28">
              <a:extLst>
                <a:ext uri="{FF2B5EF4-FFF2-40B4-BE49-F238E27FC236}">
                  <a16:creationId xmlns:a16="http://schemas.microsoft.com/office/drawing/2014/main" id="{EB67F2CF-7482-D8C6-A848-EBC076B393C4}"/>
                </a:ext>
              </a:extLst>
            </p:cNvPr>
            <p:cNvSpPr/>
            <p:nvPr/>
          </p:nvSpPr>
          <p:spPr>
            <a:xfrm rot="5400000">
              <a:off x="7641325" y="2505525"/>
              <a:ext cx="16998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720" name="TextBox 719">
            <a:extLst>
              <a:ext uri="{FF2B5EF4-FFF2-40B4-BE49-F238E27FC236}">
                <a16:creationId xmlns:a16="http://schemas.microsoft.com/office/drawing/2014/main" id="{5F821292-8DC4-4112-B391-EBD993625A7A}"/>
              </a:ext>
            </a:extLst>
          </p:cNvPr>
          <p:cNvSpPr txBox="1"/>
          <p:nvPr/>
        </p:nvSpPr>
        <p:spPr>
          <a:xfrm>
            <a:off x="894677" y="609265"/>
            <a:ext cx="738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u="sng" dirty="0">
                <a:latin typeface="Minion Pro SmBd" panose="02040603060201020203" pitchFamily="18" charset="0"/>
              </a:rPr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>
          <a:extLst>
            <a:ext uri="{FF2B5EF4-FFF2-40B4-BE49-F238E27FC236}">
              <a16:creationId xmlns:a16="http://schemas.microsoft.com/office/drawing/2014/main" id="{28A03354-F4B7-3F3A-FB5E-7013A2735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47;p28">
            <a:extLst>
              <a:ext uri="{FF2B5EF4-FFF2-40B4-BE49-F238E27FC236}">
                <a16:creationId xmlns:a16="http://schemas.microsoft.com/office/drawing/2014/main" id="{261A7331-3EF3-B614-267C-12B2E3D0E8D0}"/>
              </a:ext>
            </a:extLst>
          </p:cNvPr>
          <p:cNvGrpSpPr/>
          <p:nvPr/>
        </p:nvGrpSpPr>
        <p:grpSpPr>
          <a:xfrm>
            <a:off x="107357" y="282102"/>
            <a:ext cx="8957937" cy="4572000"/>
            <a:chOff x="802750" y="822300"/>
            <a:chExt cx="7538495" cy="3497824"/>
          </a:xfrm>
          <a:solidFill>
            <a:srgbClr val="DDDDDD"/>
          </a:solidFill>
        </p:grpSpPr>
        <p:sp>
          <p:nvSpPr>
            <p:cNvPr id="5" name="Google Shape;848;p28">
              <a:extLst>
                <a:ext uri="{FF2B5EF4-FFF2-40B4-BE49-F238E27FC236}">
                  <a16:creationId xmlns:a16="http://schemas.microsoft.com/office/drawing/2014/main" id="{3970417E-DAC1-313A-023B-F2B59278F664}"/>
                </a:ext>
              </a:extLst>
            </p:cNvPr>
            <p:cNvSpPr/>
            <p:nvPr/>
          </p:nvSpPr>
          <p:spPr>
            <a:xfrm>
              <a:off x="802750" y="822300"/>
              <a:ext cx="7538495" cy="3497824"/>
            </a:xfrm>
            <a:custGeom>
              <a:avLst/>
              <a:gdLst/>
              <a:ahLst/>
              <a:cxnLst/>
              <a:rect l="l" t="t" r="r" b="b"/>
              <a:pathLst>
                <a:path w="104596" h="48532" fill="none" extrusionOk="0">
                  <a:moveTo>
                    <a:pt x="3753" y="48531"/>
                  </a:moveTo>
                  <a:lnTo>
                    <a:pt x="0" y="44779"/>
                  </a:lnTo>
                  <a:lnTo>
                    <a:pt x="0" y="3754"/>
                  </a:lnTo>
                  <a:lnTo>
                    <a:pt x="3753" y="0"/>
                  </a:lnTo>
                  <a:lnTo>
                    <a:pt x="100844" y="0"/>
                  </a:lnTo>
                  <a:lnTo>
                    <a:pt x="104596" y="3754"/>
                  </a:lnTo>
                  <a:lnTo>
                    <a:pt x="104596" y="44779"/>
                  </a:lnTo>
                  <a:lnTo>
                    <a:pt x="100844" y="48531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1"/>
              </a:solidFill>
              <a:prstDash val="solid"/>
              <a:miter lim="1060"/>
              <a:headEnd type="none" w="sm" len="sm"/>
              <a:tailEnd type="none" w="sm" len="sm"/>
            </a:ln>
            <a:effectLst>
              <a:outerShdw blurRad="400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49;p28">
              <a:extLst>
                <a:ext uri="{FF2B5EF4-FFF2-40B4-BE49-F238E27FC236}">
                  <a16:creationId xmlns:a16="http://schemas.microsoft.com/office/drawing/2014/main" id="{C5D6D254-403E-2EEB-D15B-F8E740921D3A}"/>
                </a:ext>
              </a:extLst>
            </p:cNvPr>
            <p:cNvSpPr/>
            <p:nvPr/>
          </p:nvSpPr>
          <p:spPr>
            <a:xfrm>
              <a:off x="942209" y="961760"/>
              <a:ext cx="7259575" cy="3218830"/>
            </a:xfrm>
            <a:custGeom>
              <a:avLst/>
              <a:gdLst/>
              <a:ahLst/>
              <a:cxnLst/>
              <a:rect l="l" t="t" r="r" b="b"/>
              <a:pathLst>
                <a:path w="100726" h="44661" extrusionOk="0">
                  <a:moveTo>
                    <a:pt x="2620" y="0"/>
                  </a:moveTo>
                  <a:lnTo>
                    <a:pt x="0" y="2619"/>
                  </a:lnTo>
                  <a:lnTo>
                    <a:pt x="0" y="42042"/>
                  </a:lnTo>
                  <a:lnTo>
                    <a:pt x="2620" y="44661"/>
                  </a:lnTo>
                  <a:lnTo>
                    <a:pt x="98107" y="44661"/>
                  </a:lnTo>
                  <a:lnTo>
                    <a:pt x="100726" y="42042"/>
                  </a:lnTo>
                  <a:lnTo>
                    <a:pt x="100726" y="2619"/>
                  </a:lnTo>
                  <a:cubicBezTo>
                    <a:pt x="99702" y="1598"/>
                    <a:pt x="99130" y="1024"/>
                    <a:pt x="98107" y="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71550" algn="bl" rotWithShape="0">
                <a:schemeClr val="accent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Google Shape;850;p28">
            <a:extLst>
              <a:ext uri="{FF2B5EF4-FFF2-40B4-BE49-F238E27FC236}">
                <a16:creationId xmlns:a16="http://schemas.microsoft.com/office/drawing/2014/main" id="{BD3FBE8B-2E9D-5AB5-983E-BB2E8CA8915E}"/>
              </a:ext>
            </a:extLst>
          </p:cNvPr>
          <p:cNvSpPr txBox="1">
            <a:spLocks noGrp="1"/>
          </p:cNvSpPr>
          <p:nvPr/>
        </p:nvSpPr>
        <p:spPr>
          <a:xfrm>
            <a:off x="582975" y="1252011"/>
            <a:ext cx="8006698" cy="3191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 Medium"/>
              <a:buNone/>
              <a:defRPr sz="4000" b="0" i="0" u="none" strike="noStrike" cap="none">
                <a:solidFill>
                  <a:schemeClr val="dk1"/>
                </a:solidFill>
                <a:latin typeface="DM Mono Medium"/>
                <a:ea typeface="DM Mono Medium"/>
                <a:cs typeface="DM Mono Medium"/>
                <a:sym typeface="DM Mon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" name="Google Shape;852;p28">
            <a:extLst>
              <a:ext uri="{FF2B5EF4-FFF2-40B4-BE49-F238E27FC236}">
                <a16:creationId xmlns:a16="http://schemas.microsoft.com/office/drawing/2014/main" id="{3162808F-FABE-08AB-17FB-547EA564E9DE}"/>
              </a:ext>
            </a:extLst>
          </p:cNvPr>
          <p:cNvGrpSpPr/>
          <p:nvPr/>
        </p:nvGrpSpPr>
        <p:grpSpPr>
          <a:xfrm>
            <a:off x="8755394" y="1708849"/>
            <a:ext cx="401865" cy="1699875"/>
            <a:chOff x="8117560" y="1683750"/>
            <a:chExt cx="401865" cy="1699875"/>
          </a:xfrm>
          <a:solidFill>
            <a:schemeClr val="tx1"/>
          </a:solidFill>
        </p:grpSpPr>
        <p:sp>
          <p:nvSpPr>
            <p:cNvPr id="9" name="Google Shape;853;p28">
              <a:extLst>
                <a:ext uri="{FF2B5EF4-FFF2-40B4-BE49-F238E27FC236}">
                  <a16:creationId xmlns:a16="http://schemas.microsoft.com/office/drawing/2014/main" id="{846AE9D5-626F-D931-F470-4985BAB4CDC9}"/>
                </a:ext>
              </a:extLst>
            </p:cNvPr>
            <p:cNvSpPr/>
            <p:nvPr/>
          </p:nvSpPr>
          <p:spPr>
            <a:xfrm>
              <a:off x="8117560" y="1683750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0" name="Google Shape;854;p28">
              <a:extLst>
                <a:ext uri="{FF2B5EF4-FFF2-40B4-BE49-F238E27FC236}">
                  <a16:creationId xmlns:a16="http://schemas.microsoft.com/office/drawing/2014/main" id="{0B5D5A7F-4FCE-B08C-ED52-0975E810BA83}"/>
                </a:ext>
              </a:extLst>
            </p:cNvPr>
            <p:cNvSpPr/>
            <p:nvPr/>
          </p:nvSpPr>
          <p:spPr>
            <a:xfrm>
              <a:off x="8117560" y="1780372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1" name="Google Shape;855;p28">
              <a:extLst>
                <a:ext uri="{FF2B5EF4-FFF2-40B4-BE49-F238E27FC236}">
                  <a16:creationId xmlns:a16="http://schemas.microsoft.com/office/drawing/2014/main" id="{8AB19915-9494-5F24-4550-4705EC88B74D}"/>
                </a:ext>
              </a:extLst>
            </p:cNvPr>
            <p:cNvSpPr/>
            <p:nvPr/>
          </p:nvSpPr>
          <p:spPr>
            <a:xfrm>
              <a:off x="8117560" y="1876994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2" name="Google Shape;856;p28">
              <a:extLst>
                <a:ext uri="{FF2B5EF4-FFF2-40B4-BE49-F238E27FC236}">
                  <a16:creationId xmlns:a16="http://schemas.microsoft.com/office/drawing/2014/main" id="{0F14C3EB-FF6A-10CC-B25B-1001786FAD51}"/>
                </a:ext>
              </a:extLst>
            </p:cNvPr>
            <p:cNvSpPr/>
            <p:nvPr/>
          </p:nvSpPr>
          <p:spPr>
            <a:xfrm>
              <a:off x="8117560" y="1973616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" name="Google Shape;857;p28">
              <a:extLst>
                <a:ext uri="{FF2B5EF4-FFF2-40B4-BE49-F238E27FC236}">
                  <a16:creationId xmlns:a16="http://schemas.microsoft.com/office/drawing/2014/main" id="{B270F9BC-3BDB-453E-AE03-0BCAA2AA5B45}"/>
                </a:ext>
              </a:extLst>
            </p:cNvPr>
            <p:cNvSpPr/>
            <p:nvPr/>
          </p:nvSpPr>
          <p:spPr>
            <a:xfrm>
              <a:off x="8117560" y="2070238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4" name="Google Shape;858;p28">
              <a:extLst>
                <a:ext uri="{FF2B5EF4-FFF2-40B4-BE49-F238E27FC236}">
                  <a16:creationId xmlns:a16="http://schemas.microsoft.com/office/drawing/2014/main" id="{1C9E1335-7009-6B08-F813-FBEC7BD9DCDC}"/>
                </a:ext>
              </a:extLst>
            </p:cNvPr>
            <p:cNvSpPr/>
            <p:nvPr/>
          </p:nvSpPr>
          <p:spPr>
            <a:xfrm>
              <a:off x="8117560" y="2166860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5" name="Google Shape;859;p28">
              <a:extLst>
                <a:ext uri="{FF2B5EF4-FFF2-40B4-BE49-F238E27FC236}">
                  <a16:creationId xmlns:a16="http://schemas.microsoft.com/office/drawing/2014/main" id="{FADEB488-2AD3-5579-014C-8F521735DECA}"/>
                </a:ext>
              </a:extLst>
            </p:cNvPr>
            <p:cNvSpPr/>
            <p:nvPr/>
          </p:nvSpPr>
          <p:spPr>
            <a:xfrm>
              <a:off x="8117560" y="2263482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" name="Google Shape;860;p28">
              <a:extLst>
                <a:ext uri="{FF2B5EF4-FFF2-40B4-BE49-F238E27FC236}">
                  <a16:creationId xmlns:a16="http://schemas.microsoft.com/office/drawing/2014/main" id="{FA4C0432-F09C-27C1-5BE2-DB9340DE2F4B}"/>
                </a:ext>
              </a:extLst>
            </p:cNvPr>
            <p:cNvSpPr/>
            <p:nvPr/>
          </p:nvSpPr>
          <p:spPr>
            <a:xfrm>
              <a:off x="8117560" y="2360104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" name="Google Shape;861;p28">
              <a:extLst>
                <a:ext uri="{FF2B5EF4-FFF2-40B4-BE49-F238E27FC236}">
                  <a16:creationId xmlns:a16="http://schemas.microsoft.com/office/drawing/2014/main" id="{1122D2FB-C274-6F06-D059-C52449DDED3C}"/>
                </a:ext>
              </a:extLst>
            </p:cNvPr>
            <p:cNvSpPr/>
            <p:nvPr/>
          </p:nvSpPr>
          <p:spPr>
            <a:xfrm>
              <a:off x="8117560" y="2456726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" name="Google Shape;862;p28">
              <a:extLst>
                <a:ext uri="{FF2B5EF4-FFF2-40B4-BE49-F238E27FC236}">
                  <a16:creationId xmlns:a16="http://schemas.microsoft.com/office/drawing/2014/main" id="{1FF74E1F-6804-5C20-956B-DFA2B58E2A78}"/>
                </a:ext>
              </a:extLst>
            </p:cNvPr>
            <p:cNvSpPr/>
            <p:nvPr/>
          </p:nvSpPr>
          <p:spPr>
            <a:xfrm>
              <a:off x="8117560" y="2553349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" name="Google Shape;863;p28">
              <a:extLst>
                <a:ext uri="{FF2B5EF4-FFF2-40B4-BE49-F238E27FC236}">
                  <a16:creationId xmlns:a16="http://schemas.microsoft.com/office/drawing/2014/main" id="{4355D34D-FA08-3D8E-F815-0CC17D3F41FF}"/>
                </a:ext>
              </a:extLst>
            </p:cNvPr>
            <p:cNvSpPr/>
            <p:nvPr/>
          </p:nvSpPr>
          <p:spPr>
            <a:xfrm>
              <a:off x="8117560" y="2649971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" name="Google Shape;864;p28">
              <a:extLst>
                <a:ext uri="{FF2B5EF4-FFF2-40B4-BE49-F238E27FC236}">
                  <a16:creationId xmlns:a16="http://schemas.microsoft.com/office/drawing/2014/main" id="{3CFE8544-A831-4253-CBE2-BC615D9AA477}"/>
                </a:ext>
              </a:extLst>
            </p:cNvPr>
            <p:cNvSpPr/>
            <p:nvPr/>
          </p:nvSpPr>
          <p:spPr>
            <a:xfrm>
              <a:off x="8117560" y="2746593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1" name="Google Shape;865;p28">
              <a:extLst>
                <a:ext uri="{FF2B5EF4-FFF2-40B4-BE49-F238E27FC236}">
                  <a16:creationId xmlns:a16="http://schemas.microsoft.com/office/drawing/2014/main" id="{2F8530B8-8F28-0FC7-00D2-D3E1C30C472B}"/>
                </a:ext>
              </a:extLst>
            </p:cNvPr>
            <p:cNvSpPr/>
            <p:nvPr/>
          </p:nvSpPr>
          <p:spPr>
            <a:xfrm>
              <a:off x="8117560" y="2843215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" name="Google Shape;866;p28">
              <a:extLst>
                <a:ext uri="{FF2B5EF4-FFF2-40B4-BE49-F238E27FC236}">
                  <a16:creationId xmlns:a16="http://schemas.microsoft.com/office/drawing/2014/main" id="{7693F02E-7244-30F6-BDC1-BDEE530EBEF2}"/>
                </a:ext>
              </a:extLst>
            </p:cNvPr>
            <p:cNvSpPr/>
            <p:nvPr/>
          </p:nvSpPr>
          <p:spPr>
            <a:xfrm>
              <a:off x="8117560" y="2939837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" name="Google Shape;867;p28">
              <a:extLst>
                <a:ext uri="{FF2B5EF4-FFF2-40B4-BE49-F238E27FC236}">
                  <a16:creationId xmlns:a16="http://schemas.microsoft.com/office/drawing/2014/main" id="{12181F6E-5E44-385B-C64C-AD4E107799CD}"/>
                </a:ext>
              </a:extLst>
            </p:cNvPr>
            <p:cNvSpPr/>
            <p:nvPr/>
          </p:nvSpPr>
          <p:spPr>
            <a:xfrm>
              <a:off x="8117560" y="3036459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4" name="Google Shape;868;p28">
              <a:extLst>
                <a:ext uri="{FF2B5EF4-FFF2-40B4-BE49-F238E27FC236}">
                  <a16:creationId xmlns:a16="http://schemas.microsoft.com/office/drawing/2014/main" id="{313A1308-97B0-B88D-D6FF-8BD133501C70}"/>
                </a:ext>
              </a:extLst>
            </p:cNvPr>
            <p:cNvSpPr/>
            <p:nvPr/>
          </p:nvSpPr>
          <p:spPr>
            <a:xfrm>
              <a:off x="8117560" y="3133081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5" name="Google Shape;869;p28">
              <a:extLst>
                <a:ext uri="{FF2B5EF4-FFF2-40B4-BE49-F238E27FC236}">
                  <a16:creationId xmlns:a16="http://schemas.microsoft.com/office/drawing/2014/main" id="{85B89026-5147-9828-FD41-E3A6318FE258}"/>
                </a:ext>
              </a:extLst>
            </p:cNvPr>
            <p:cNvSpPr/>
            <p:nvPr/>
          </p:nvSpPr>
          <p:spPr>
            <a:xfrm>
              <a:off x="8117560" y="3229703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6" name="Google Shape;870;p28">
              <a:extLst>
                <a:ext uri="{FF2B5EF4-FFF2-40B4-BE49-F238E27FC236}">
                  <a16:creationId xmlns:a16="http://schemas.microsoft.com/office/drawing/2014/main" id="{58FC5117-E0FA-E2E6-36C4-475E6D29E86F}"/>
                </a:ext>
              </a:extLst>
            </p:cNvPr>
            <p:cNvSpPr/>
            <p:nvPr/>
          </p:nvSpPr>
          <p:spPr>
            <a:xfrm>
              <a:off x="8117560" y="3326325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7" name="Google Shape;871;p28">
              <a:extLst>
                <a:ext uri="{FF2B5EF4-FFF2-40B4-BE49-F238E27FC236}">
                  <a16:creationId xmlns:a16="http://schemas.microsoft.com/office/drawing/2014/main" id="{3889CB36-CE6C-22B7-E516-CC331D59F655}"/>
                </a:ext>
              </a:extLst>
            </p:cNvPr>
            <p:cNvSpPr/>
            <p:nvPr/>
          </p:nvSpPr>
          <p:spPr>
            <a:xfrm rot="5400000">
              <a:off x="7641325" y="2505525"/>
              <a:ext cx="16998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8" name="Google Shape;872;p28">
            <a:extLst>
              <a:ext uri="{FF2B5EF4-FFF2-40B4-BE49-F238E27FC236}">
                <a16:creationId xmlns:a16="http://schemas.microsoft.com/office/drawing/2014/main" id="{99CFAA44-AC99-263D-5C7B-D55C452A366F}"/>
              </a:ext>
            </a:extLst>
          </p:cNvPr>
          <p:cNvGrpSpPr/>
          <p:nvPr/>
        </p:nvGrpSpPr>
        <p:grpSpPr>
          <a:xfrm flipH="1">
            <a:off x="15392" y="1689188"/>
            <a:ext cx="401865" cy="1699875"/>
            <a:chOff x="8117560" y="1683750"/>
            <a:chExt cx="401865" cy="1699875"/>
          </a:xfrm>
          <a:solidFill>
            <a:schemeClr val="tx1"/>
          </a:solidFill>
        </p:grpSpPr>
        <p:sp>
          <p:nvSpPr>
            <p:cNvPr id="29" name="Google Shape;873;p28">
              <a:extLst>
                <a:ext uri="{FF2B5EF4-FFF2-40B4-BE49-F238E27FC236}">
                  <a16:creationId xmlns:a16="http://schemas.microsoft.com/office/drawing/2014/main" id="{45C63D62-C8F8-CE29-37FF-89EA9083BB09}"/>
                </a:ext>
              </a:extLst>
            </p:cNvPr>
            <p:cNvSpPr/>
            <p:nvPr/>
          </p:nvSpPr>
          <p:spPr>
            <a:xfrm>
              <a:off x="8117560" y="1683750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0" name="Google Shape;874;p28">
              <a:extLst>
                <a:ext uri="{FF2B5EF4-FFF2-40B4-BE49-F238E27FC236}">
                  <a16:creationId xmlns:a16="http://schemas.microsoft.com/office/drawing/2014/main" id="{1CCD36C5-887E-9F3C-518F-4B1CFCB08EB7}"/>
                </a:ext>
              </a:extLst>
            </p:cNvPr>
            <p:cNvSpPr/>
            <p:nvPr/>
          </p:nvSpPr>
          <p:spPr>
            <a:xfrm>
              <a:off x="8117560" y="1780372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1" name="Google Shape;875;p28">
              <a:extLst>
                <a:ext uri="{FF2B5EF4-FFF2-40B4-BE49-F238E27FC236}">
                  <a16:creationId xmlns:a16="http://schemas.microsoft.com/office/drawing/2014/main" id="{E6A23BEE-2F26-5EC8-58C4-48962ED1A235}"/>
                </a:ext>
              </a:extLst>
            </p:cNvPr>
            <p:cNvSpPr/>
            <p:nvPr/>
          </p:nvSpPr>
          <p:spPr>
            <a:xfrm>
              <a:off x="8117560" y="1876994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4" name="Google Shape;876;p28">
              <a:extLst>
                <a:ext uri="{FF2B5EF4-FFF2-40B4-BE49-F238E27FC236}">
                  <a16:creationId xmlns:a16="http://schemas.microsoft.com/office/drawing/2014/main" id="{0325AB4C-9D32-D446-914F-81058F824352}"/>
                </a:ext>
              </a:extLst>
            </p:cNvPr>
            <p:cNvSpPr/>
            <p:nvPr/>
          </p:nvSpPr>
          <p:spPr>
            <a:xfrm>
              <a:off x="8117560" y="1973616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5" name="Google Shape;877;p28">
              <a:extLst>
                <a:ext uri="{FF2B5EF4-FFF2-40B4-BE49-F238E27FC236}">
                  <a16:creationId xmlns:a16="http://schemas.microsoft.com/office/drawing/2014/main" id="{0854CC51-77EA-71B8-EB7F-8DD1072294FB}"/>
                </a:ext>
              </a:extLst>
            </p:cNvPr>
            <p:cNvSpPr/>
            <p:nvPr/>
          </p:nvSpPr>
          <p:spPr>
            <a:xfrm>
              <a:off x="8117560" y="2070238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6" name="Google Shape;878;p28">
              <a:extLst>
                <a:ext uri="{FF2B5EF4-FFF2-40B4-BE49-F238E27FC236}">
                  <a16:creationId xmlns:a16="http://schemas.microsoft.com/office/drawing/2014/main" id="{38CA7458-8271-7737-7305-6C017F7CED47}"/>
                </a:ext>
              </a:extLst>
            </p:cNvPr>
            <p:cNvSpPr/>
            <p:nvPr/>
          </p:nvSpPr>
          <p:spPr>
            <a:xfrm>
              <a:off x="8117560" y="2166860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7" name="Google Shape;879;p28">
              <a:extLst>
                <a:ext uri="{FF2B5EF4-FFF2-40B4-BE49-F238E27FC236}">
                  <a16:creationId xmlns:a16="http://schemas.microsoft.com/office/drawing/2014/main" id="{DB6C206D-205C-5306-141F-0F03F851DCF3}"/>
                </a:ext>
              </a:extLst>
            </p:cNvPr>
            <p:cNvSpPr/>
            <p:nvPr/>
          </p:nvSpPr>
          <p:spPr>
            <a:xfrm>
              <a:off x="8117560" y="2263482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8" name="Google Shape;880;p28">
              <a:extLst>
                <a:ext uri="{FF2B5EF4-FFF2-40B4-BE49-F238E27FC236}">
                  <a16:creationId xmlns:a16="http://schemas.microsoft.com/office/drawing/2014/main" id="{1DA701AA-94DB-B6EA-39AD-2A1C53B02572}"/>
                </a:ext>
              </a:extLst>
            </p:cNvPr>
            <p:cNvSpPr/>
            <p:nvPr/>
          </p:nvSpPr>
          <p:spPr>
            <a:xfrm>
              <a:off x="8117560" y="2360104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9" name="Google Shape;881;p28">
              <a:extLst>
                <a:ext uri="{FF2B5EF4-FFF2-40B4-BE49-F238E27FC236}">
                  <a16:creationId xmlns:a16="http://schemas.microsoft.com/office/drawing/2014/main" id="{8417862C-C673-71FD-02FB-C6939A5B81F6}"/>
                </a:ext>
              </a:extLst>
            </p:cNvPr>
            <p:cNvSpPr/>
            <p:nvPr/>
          </p:nvSpPr>
          <p:spPr>
            <a:xfrm>
              <a:off x="8117560" y="2456726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0" name="Google Shape;882;p28">
              <a:extLst>
                <a:ext uri="{FF2B5EF4-FFF2-40B4-BE49-F238E27FC236}">
                  <a16:creationId xmlns:a16="http://schemas.microsoft.com/office/drawing/2014/main" id="{045EDD13-4799-AF27-A73D-24FF2A080E64}"/>
                </a:ext>
              </a:extLst>
            </p:cNvPr>
            <p:cNvSpPr/>
            <p:nvPr/>
          </p:nvSpPr>
          <p:spPr>
            <a:xfrm>
              <a:off x="8117560" y="2553349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1" name="Google Shape;883;p28">
              <a:extLst>
                <a:ext uri="{FF2B5EF4-FFF2-40B4-BE49-F238E27FC236}">
                  <a16:creationId xmlns:a16="http://schemas.microsoft.com/office/drawing/2014/main" id="{D326F3AC-1C9E-E12A-0E6C-3AF6EB988CCE}"/>
                </a:ext>
              </a:extLst>
            </p:cNvPr>
            <p:cNvSpPr/>
            <p:nvPr/>
          </p:nvSpPr>
          <p:spPr>
            <a:xfrm>
              <a:off x="8117560" y="2649971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2" name="Google Shape;884;p28">
              <a:extLst>
                <a:ext uri="{FF2B5EF4-FFF2-40B4-BE49-F238E27FC236}">
                  <a16:creationId xmlns:a16="http://schemas.microsoft.com/office/drawing/2014/main" id="{1188B2A3-5E9D-ADD9-7C45-3D2A42CC8F87}"/>
                </a:ext>
              </a:extLst>
            </p:cNvPr>
            <p:cNvSpPr/>
            <p:nvPr/>
          </p:nvSpPr>
          <p:spPr>
            <a:xfrm>
              <a:off x="8117560" y="2746593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3" name="Google Shape;885;p28">
              <a:extLst>
                <a:ext uri="{FF2B5EF4-FFF2-40B4-BE49-F238E27FC236}">
                  <a16:creationId xmlns:a16="http://schemas.microsoft.com/office/drawing/2014/main" id="{06485842-9A42-BEE3-65B7-B0E1EBC3E2BA}"/>
                </a:ext>
              </a:extLst>
            </p:cNvPr>
            <p:cNvSpPr/>
            <p:nvPr/>
          </p:nvSpPr>
          <p:spPr>
            <a:xfrm>
              <a:off x="8117560" y="2843215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4" name="Google Shape;886;p28">
              <a:extLst>
                <a:ext uri="{FF2B5EF4-FFF2-40B4-BE49-F238E27FC236}">
                  <a16:creationId xmlns:a16="http://schemas.microsoft.com/office/drawing/2014/main" id="{0CD2DAA9-944E-3B75-F9A1-B607D1B96A0C}"/>
                </a:ext>
              </a:extLst>
            </p:cNvPr>
            <p:cNvSpPr/>
            <p:nvPr/>
          </p:nvSpPr>
          <p:spPr>
            <a:xfrm>
              <a:off x="8117560" y="2939837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5" name="Google Shape;887;p28">
              <a:extLst>
                <a:ext uri="{FF2B5EF4-FFF2-40B4-BE49-F238E27FC236}">
                  <a16:creationId xmlns:a16="http://schemas.microsoft.com/office/drawing/2014/main" id="{A0949DFF-9D10-ADDD-14EC-BDCECA9B69A7}"/>
                </a:ext>
              </a:extLst>
            </p:cNvPr>
            <p:cNvSpPr/>
            <p:nvPr/>
          </p:nvSpPr>
          <p:spPr>
            <a:xfrm>
              <a:off x="8117560" y="3036459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6" name="Google Shape;888;p28">
              <a:extLst>
                <a:ext uri="{FF2B5EF4-FFF2-40B4-BE49-F238E27FC236}">
                  <a16:creationId xmlns:a16="http://schemas.microsoft.com/office/drawing/2014/main" id="{1C0BDEF8-CC25-267A-4DD6-62D4D65A2827}"/>
                </a:ext>
              </a:extLst>
            </p:cNvPr>
            <p:cNvSpPr/>
            <p:nvPr/>
          </p:nvSpPr>
          <p:spPr>
            <a:xfrm>
              <a:off x="8117560" y="3133081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7" name="Google Shape;889;p28">
              <a:extLst>
                <a:ext uri="{FF2B5EF4-FFF2-40B4-BE49-F238E27FC236}">
                  <a16:creationId xmlns:a16="http://schemas.microsoft.com/office/drawing/2014/main" id="{70874DB4-25E9-2D15-6955-D5838680AAA5}"/>
                </a:ext>
              </a:extLst>
            </p:cNvPr>
            <p:cNvSpPr/>
            <p:nvPr/>
          </p:nvSpPr>
          <p:spPr>
            <a:xfrm>
              <a:off x="8117560" y="3229703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8" name="Google Shape;890;p28">
              <a:extLst>
                <a:ext uri="{FF2B5EF4-FFF2-40B4-BE49-F238E27FC236}">
                  <a16:creationId xmlns:a16="http://schemas.microsoft.com/office/drawing/2014/main" id="{C428CE8C-A149-B35C-89CD-56D49729D7B4}"/>
                </a:ext>
              </a:extLst>
            </p:cNvPr>
            <p:cNvSpPr/>
            <p:nvPr/>
          </p:nvSpPr>
          <p:spPr>
            <a:xfrm>
              <a:off x="8117560" y="3326325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9" name="Google Shape;891;p28">
              <a:extLst>
                <a:ext uri="{FF2B5EF4-FFF2-40B4-BE49-F238E27FC236}">
                  <a16:creationId xmlns:a16="http://schemas.microsoft.com/office/drawing/2014/main" id="{31067441-3DD2-D30C-B584-084624BD51BC}"/>
                </a:ext>
              </a:extLst>
            </p:cNvPr>
            <p:cNvSpPr/>
            <p:nvPr/>
          </p:nvSpPr>
          <p:spPr>
            <a:xfrm rot="5400000">
              <a:off x="7641325" y="2505525"/>
              <a:ext cx="16998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9357283-D4CD-FC41-0931-31208CB8DE00}"/>
              </a:ext>
            </a:extLst>
          </p:cNvPr>
          <p:cNvSpPr txBox="1"/>
          <p:nvPr/>
        </p:nvSpPr>
        <p:spPr>
          <a:xfrm>
            <a:off x="704988" y="606869"/>
            <a:ext cx="776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u="sng" dirty="0">
                <a:latin typeface="Minion Pro SmBd" panose="02040603060201020203" pitchFamily="18" charset="0"/>
                <a:cs typeface="Times New Roman" panose="02020603050405020304" pitchFamily="18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297861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>
          <a:extLst>
            <a:ext uri="{FF2B5EF4-FFF2-40B4-BE49-F238E27FC236}">
              <a16:creationId xmlns:a16="http://schemas.microsoft.com/office/drawing/2014/main" id="{3F34ECD9-702F-F19F-11CB-717C3D2E1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47;p28">
            <a:extLst>
              <a:ext uri="{FF2B5EF4-FFF2-40B4-BE49-F238E27FC236}">
                <a16:creationId xmlns:a16="http://schemas.microsoft.com/office/drawing/2014/main" id="{48D0F59D-8002-1374-1EF0-BEA7DF683D6E}"/>
              </a:ext>
            </a:extLst>
          </p:cNvPr>
          <p:cNvGrpSpPr/>
          <p:nvPr/>
        </p:nvGrpSpPr>
        <p:grpSpPr>
          <a:xfrm>
            <a:off x="107357" y="282102"/>
            <a:ext cx="8957937" cy="4572000"/>
            <a:chOff x="802750" y="822300"/>
            <a:chExt cx="7538495" cy="3497824"/>
          </a:xfrm>
          <a:solidFill>
            <a:srgbClr val="DDDDDD"/>
          </a:solidFill>
        </p:grpSpPr>
        <p:sp>
          <p:nvSpPr>
            <p:cNvPr id="5" name="Google Shape;848;p28">
              <a:extLst>
                <a:ext uri="{FF2B5EF4-FFF2-40B4-BE49-F238E27FC236}">
                  <a16:creationId xmlns:a16="http://schemas.microsoft.com/office/drawing/2014/main" id="{EABF7AEE-56D3-C537-E21D-BA17AA4D3E22}"/>
                </a:ext>
              </a:extLst>
            </p:cNvPr>
            <p:cNvSpPr/>
            <p:nvPr/>
          </p:nvSpPr>
          <p:spPr>
            <a:xfrm>
              <a:off x="802750" y="822300"/>
              <a:ext cx="7538495" cy="3497824"/>
            </a:xfrm>
            <a:custGeom>
              <a:avLst/>
              <a:gdLst/>
              <a:ahLst/>
              <a:cxnLst/>
              <a:rect l="l" t="t" r="r" b="b"/>
              <a:pathLst>
                <a:path w="104596" h="48532" fill="none" extrusionOk="0">
                  <a:moveTo>
                    <a:pt x="3753" y="48531"/>
                  </a:moveTo>
                  <a:lnTo>
                    <a:pt x="0" y="44779"/>
                  </a:lnTo>
                  <a:lnTo>
                    <a:pt x="0" y="3754"/>
                  </a:lnTo>
                  <a:lnTo>
                    <a:pt x="3753" y="0"/>
                  </a:lnTo>
                  <a:lnTo>
                    <a:pt x="100844" y="0"/>
                  </a:lnTo>
                  <a:lnTo>
                    <a:pt x="104596" y="3754"/>
                  </a:lnTo>
                  <a:lnTo>
                    <a:pt x="104596" y="44779"/>
                  </a:lnTo>
                  <a:lnTo>
                    <a:pt x="100844" y="48531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1"/>
              </a:solidFill>
              <a:prstDash val="solid"/>
              <a:miter lim="1060"/>
              <a:headEnd type="none" w="sm" len="sm"/>
              <a:tailEnd type="none" w="sm" len="sm"/>
            </a:ln>
            <a:effectLst>
              <a:outerShdw blurRad="400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49;p28">
              <a:extLst>
                <a:ext uri="{FF2B5EF4-FFF2-40B4-BE49-F238E27FC236}">
                  <a16:creationId xmlns:a16="http://schemas.microsoft.com/office/drawing/2014/main" id="{DC04C697-824C-0DA1-86B8-8601601A3491}"/>
                </a:ext>
              </a:extLst>
            </p:cNvPr>
            <p:cNvSpPr/>
            <p:nvPr/>
          </p:nvSpPr>
          <p:spPr>
            <a:xfrm>
              <a:off x="942209" y="961760"/>
              <a:ext cx="7259575" cy="3218830"/>
            </a:xfrm>
            <a:custGeom>
              <a:avLst/>
              <a:gdLst/>
              <a:ahLst/>
              <a:cxnLst/>
              <a:rect l="l" t="t" r="r" b="b"/>
              <a:pathLst>
                <a:path w="100726" h="44661" extrusionOk="0">
                  <a:moveTo>
                    <a:pt x="2620" y="0"/>
                  </a:moveTo>
                  <a:lnTo>
                    <a:pt x="0" y="2619"/>
                  </a:lnTo>
                  <a:lnTo>
                    <a:pt x="0" y="42042"/>
                  </a:lnTo>
                  <a:lnTo>
                    <a:pt x="2620" y="44661"/>
                  </a:lnTo>
                  <a:lnTo>
                    <a:pt x="98107" y="44661"/>
                  </a:lnTo>
                  <a:lnTo>
                    <a:pt x="100726" y="42042"/>
                  </a:lnTo>
                  <a:lnTo>
                    <a:pt x="100726" y="2619"/>
                  </a:lnTo>
                  <a:cubicBezTo>
                    <a:pt x="99702" y="1598"/>
                    <a:pt x="99130" y="1024"/>
                    <a:pt x="98107" y="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71550" algn="bl" rotWithShape="0">
                <a:schemeClr val="accent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Google Shape;850;p28">
            <a:extLst>
              <a:ext uri="{FF2B5EF4-FFF2-40B4-BE49-F238E27FC236}">
                <a16:creationId xmlns:a16="http://schemas.microsoft.com/office/drawing/2014/main" id="{3BBDE427-3BD2-109E-C8BF-BA44238445C7}"/>
              </a:ext>
            </a:extLst>
          </p:cNvPr>
          <p:cNvSpPr txBox="1">
            <a:spLocks noGrp="1"/>
          </p:cNvSpPr>
          <p:nvPr/>
        </p:nvSpPr>
        <p:spPr>
          <a:xfrm>
            <a:off x="582975" y="1096598"/>
            <a:ext cx="8006698" cy="3368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 Medium"/>
              <a:buNone/>
              <a:defRPr sz="4000" b="0" i="0" u="none" strike="noStrike" cap="none">
                <a:solidFill>
                  <a:schemeClr val="dk1"/>
                </a:solidFill>
                <a:latin typeface="DM Mono Medium"/>
                <a:ea typeface="DM Mono Medium"/>
                <a:cs typeface="DM Mono Medium"/>
                <a:sym typeface="DM Mon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" name="Google Shape;852;p28">
            <a:extLst>
              <a:ext uri="{FF2B5EF4-FFF2-40B4-BE49-F238E27FC236}">
                <a16:creationId xmlns:a16="http://schemas.microsoft.com/office/drawing/2014/main" id="{E83E97DB-6148-6853-513A-5B908D47A3C9}"/>
              </a:ext>
            </a:extLst>
          </p:cNvPr>
          <p:cNvGrpSpPr/>
          <p:nvPr/>
        </p:nvGrpSpPr>
        <p:grpSpPr>
          <a:xfrm>
            <a:off x="8755394" y="1708849"/>
            <a:ext cx="401865" cy="1699875"/>
            <a:chOff x="8117560" y="1683750"/>
            <a:chExt cx="401865" cy="1699875"/>
          </a:xfrm>
          <a:solidFill>
            <a:schemeClr val="tx1"/>
          </a:solidFill>
        </p:grpSpPr>
        <p:sp>
          <p:nvSpPr>
            <p:cNvPr id="9" name="Google Shape;853;p28">
              <a:extLst>
                <a:ext uri="{FF2B5EF4-FFF2-40B4-BE49-F238E27FC236}">
                  <a16:creationId xmlns:a16="http://schemas.microsoft.com/office/drawing/2014/main" id="{23E7839D-4ED3-79C2-5F64-7E3D921C07B0}"/>
                </a:ext>
              </a:extLst>
            </p:cNvPr>
            <p:cNvSpPr/>
            <p:nvPr/>
          </p:nvSpPr>
          <p:spPr>
            <a:xfrm>
              <a:off x="8117560" y="1683750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0" name="Google Shape;854;p28">
              <a:extLst>
                <a:ext uri="{FF2B5EF4-FFF2-40B4-BE49-F238E27FC236}">
                  <a16:creationId xmlns:a16="http://schemas.microsoft.com/office/drawing/2014/main" id="{10081CF2-EDDB-D722-8B8A-38055F9FC9D3}"/>
                </a:ext>
              </a:extLst>
            </p:cNvPr>
            <p:cNvSpPr/>
            <p:nvPr/>
          </p:nvSpPr>
          <p:spPr>
            <a:xfrm>
              <a:off x="8117560" y="1780372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1" name="Google Shape;855;p28">
              <a:extLst>
                <a:ext uri="{FF2B5EF4-FFF2-40B4-BE49-F238E27FC236}">
                  <a16:creationId xmlns:a16="http://schemas.microsoft.com/office/drawing/2014/main" id="{E8CB208B-10B5-1AD4-4E29-B5A891554366}"/>
                </a:ext>
              </a:extLst>
            </p:cNvPr>
            <p:cNvSpPr/>
            <p:nvPr/>
          </p:nvSpPr>
          <p:spPr>
            <a:xfrm>
              <a:off x="8117560" y="1876994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2" name="Google Shape;856;p28">
              <a:extLst>
                <a:ext uri="{FF2B5EF4-FFF2-40B4-BE49-F238E27FC236}">
                  <a16:creationId xmlns:a16="http://schemas.microsoft.com/office/drawing/2014/main" id="{61CB1E0E-198F-E76E-1C76-3F95D34ED3E2}"/>
                </a:ext>
              </a:extLst>
            </p:cNvPr>
            <p:cNvSpPr/>
            <p:nvPr/>
          </p:nvSpPr>
          <p:spPr>
            <a:xfrm>
              <a:off x="8117560" y="1973616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" name="Google Shape;857;p28">
              <a:extLst>
                <a:ext uri="{FF2B5EF4-FFF2-40B4-BE49-F238E27FC236}">
                  <a16:creationId xmlns:a16="http://schemas.microsoft.com/office/drawing/2014/main" id="{987759C2-0069-0F17-D411-24D726EA7C58}"/>
                </a:ext>
              </a:extLst>
            </p:cNvPr>
            <p:cNvSpPr/>
            <p:nvPr/>
          </p:nvSpPr>
          <p:spPr>
            <a:xfrm>
              <a:off x="8117560" y="2070238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4" name="Google Shape;858;p28">
              <a:extLst>
                <a:ext uri="{FF2B5EF4-FFF2-40B4-BE49-F238E27FC236}">
                  <a16:creationId xmlns:a16="http://schemas.microsoft.com/office/drawing/2014/main" id="{E4816AED-0567-6939-8DDA-DF683025E207}"/>
                </a:ext>
              </a:extLst>
            </p:cNvPr>
            <p:cNvSpPr/>
            <p:nvPr/>
          </p:nvSpPr>
          <p:spPr>
            <a:xfrm>
              <a:off x="8117560" y="2166860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5" name="Google Shape;859;p28">
              <a:extLst>
                <a:ext uri="{FF2B5EF4-FFF2-40B4-BE49-F238E27FC236}">
                  <a16:creationId xmlns:a16="http://schemas.microsoft.com/office/drawing/2014/main" id="{0E34417E-6468-7036-C4F3-21BFFC97478E}"/>
                </a:ext>
              </a:extLst>
            </p:cNvPr>
            <p:cNvSpPr/>
            <p:nvPr/>
          </p:nvSpPr>
          <p:spPr>
            <a:xfrm>
              <a:off x="8117560" y="2263482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" name="Google Shape;860;p28">
              <a:extLst>
                <a:ext uri="{FF2B5EF4-FFF2-40B4-BE49-F238E27FC236}">
                  <a16:creationId xmlns:a16="http://schemas.microsoft.com/office/drawing/2014/main" id="{A5528F45-193D-4974-5F78-E633AD66DAA8}"/>
                </a:ext>
              </a:extLst>
            </p:cNvPr>
            <p:cNvSpPr/>
            <p:nvPr/>
          </p:nvSpPr>
          <p:spPr>
            <a:xfrm>
              <a:off x="8117560" y="2360104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" name="Google Shape;861;p28">
              <a:extLst>
                <a:ext uri="{FF2B5EF4-FFF2-40B4-BE49-F238E27FC236}">
                  <a16:creationId xmlns:a16="http://schemas.microsoft.com/office/drawing/2014/main" id="{51EA85D0-3314-BAF0-4517-57949FA21BC7}"/>
                </a:ext>
              </a:extLst>
            </p:cNvPr>
            <p:cNvSpPr/>
            <p:nvPr/>
          </p:nvSpPr>
          <p:spPr>
            <a:xfrm>
              <a:off x="8117560" y="2456726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" name="Google Shape;862;p28">
              <a:extLst>
                <a:ext uri="{FF2B5EF4-FFF2-40B4-BE49-F238E27FC236}">
                  <a16:creationId xmlns:a16="http://schemas.microsoft.com/office/drawing/2014/main" id="{E0BC2766-FDDB-F5BB-AF7A-ACAF715EBF98}"/>
                </a:ext>
              </a:extLst>
            </p:cNvPr>
            <p:cNvSpPr/>
            <p:nvPr/>
          </p:nvSpPr>
          <p:spPr>
            <a:xfrm>
              <a:off x="8117560" y="2553349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" name="Google Shape;863;p28">
              <a:extLst>
                <a:ext uri="{FF2B5EF4-FFF2-40B4-BE49-F238E27FC236}">
                  <a16:creationId xmlns:a16="http://schemas.microsoft.com/office/drawing/2014/main" id="{0CFE61FA-0D23-09CB-C57B-39E92D48F532}"/>
                </a:ext>
              </a:extLst>
            </p:cNvPr>
            <p:cNvSpPr/>
            <p:nvPr/>
          </p:nvSpPr>
          <p:spPr>
            <a:xfrm>
              <a:off x="8117560" y="2649971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" name="Google Shape;864;p28">
              <a:extLst>
                <a:ext uri="{FF2B5EF4-FFF2-40B4-BE49-F238E27FC236}">
                  <a16:creationId xmlns:a16="http://schemas.microsoft.com/office/drawing/2014/main" id="{20C7D306-AEC0-64D5-C62D-B896A9E81B25}"/>
                </a:ext>
              </a:extLst>
            </p:cNvPr>
            <p:cNvSpPr/>
            <p:nvPr/>
          </p:nvSpPr>
          <p:spPr>
            <a:xfrm>
              <a:off x="8117560" y="2746593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1" name="Google Shape;865;p28">
              <a:extLst>
                <a:ext uri="{FF2B5EF4-FFF2-40B4-BE49-F238E27FC236}">
                  <a16:creationId xmlns:a16="http://schemas.microsoft.com/office/drawing/2014/main" id="{74B4C25A-69FC-2DE6-DA1B-7349E75D3C03}"/>
                </a:ext>
              </a:extLst>
            </p:cNvPr>
            <p:cNvSpPr/>
            <p:nvPr/>
          </p:nvSpPr>
          <p:spPr>
            <a:xfrm>
              <a:off x="8117560" y="2843215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" name="Google Shape;866;p28">
              <a:extLst>
                <a:ext uri="{FF2B5EF4-FFF2-40B4-BE49-F238E27FC236}">
                  <a16:creationId xmlns:a16="http://schemas.microsoft.com/office/drawing/2014/main" id="{D1D0313D-884D-DE57-8A56-D421EEE5D691}"/>
                </a:ext>
              </a:extLst>
            </p:cNvPr>
            <p:cNvSpPr/>
            <p:nvPr/>
          </p:nvSpPr>
          <p:spPr>
            <a:xfrm>
              <a:off x="8117560" y="2939837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" name="Google Shape;867;p28">
              <a:extLst>
                <a:ext uri="{FF2B5EF4-FFF2-40B4-BE49-F238E27FC236}">
                  <a16:creationId xmlns:a16="http://schemas.microsoft.com/office/drawing/2014/main" id="{2F335C1E-AFCE-024F-923C-DCDAEB08C898}"/>
                </a:ext>
              </a:extLst>
            </p:cNvPr>
            <p:cNvSpPr/>
            <p:nvPr/>
          </p:nvSpPr>
          <p:spPr>
            <a:xfrm>
              <a:off x="8117560" y="3036459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4" name="Google Shape;868;p28">
              <a:extLst>
                <a:ext uri="{FF2B5EF4-FFF2-40B4-BE49-F238E27FC236}">
                  <a16:creationId xmlns:a16="http://schemas.microsoft.com/office/drawing/2014/main" id="{BD6E4B1F-0FED-3E99-344A-0E942BFEFA94}"/>
                </a:ext>
              </a:extLst>
            </p:cNvPr>
            <p:cNvSpPr/>
            <p:nvPr/>
          </p:nvSpPr>
          <p:spPr>
            <a:xfrm>
              <a:off x="8117560" y="3133081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5" name="Google Shape;869;p28">
              <a:extLst>
                <a:ext uri="{FF2B5EF4-FFF2-40B4-BE49-F238E27FC236}">
                  <a16:creationId xmlns:a16="http://schemas.microsoft.com/office/drawing/2014/main" id="{08E53EB9-A9F5-ABEA-7117-C969B4BF83F0}"/>
                </a:ext>
              </a:extLst>
            </p:cNvPr>
            <p:cNvSpPr/>
            <p:nvPr/>
          </p:nvSpPr>
          <p:spPr>
            <a:xfrm>
              <a:off x="8117560" y="3229703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6" name="Google Shape;870;p28">
              <a:extLst>
                <a:ext uri="{FF2B5EF4-FFF2-40B4-BE49-F238E27FC236}">
                  <a16:creationId xmlns:a16="http://schemas.microsoft.com/office/drawing/2014/main" id="{788BFC99-8916-E974-ACF2-2530F5D9881A}"/>
                </a:ext>
              </a:extLst>
            </p:cNvPr>
            <p:cNvSpPr/>
            <p:nvPr/>
          </p:nvSpPr>
          <p:spPr>
            <a:xfrm>
              <a:off x="8117560" y="3326325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7" name="Google Shape;871;p28">
              <a:extLst>
                <a:ext uri="{FF2B5EF4-FFF2-40B4-BE49-F238E27FC236}">
                  <a16:creationId xmlns:a16="http://schemas.microsoft.com/office/drawing/2014/main" id="{110A2C9F-1CF0-0A91-BB07-A7B01D530956}"/>
                </a:ext>
              </a:extLst>
            </p:cNvPr>
            <p:cNvSpPr/>
            <p:nvPr/>
          </p:nvSpPr>
          <p:spPr>
            <a:xfrm rot="5400000">
              <a:off x="7641325" y="2505525"/>
              <a:ext cx="16998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8" name="Google Shape;872;p28">
            <a:extLst>
              <a:ext uri="{FF2B5EF4-FFF2-40B4-BE49-F238E27FC236}">
                <a16:creationId xmlns:a16="http://schemas.microsoft.com/office/drawing/2014/main" id="{76DA90A7-6498-C79F-B294-33011642FEF2}"/>
              </a:ext>
            </a:extLst>
          </p:cNvPr>
          <p:cNvGrpSpPr/>
          <p:nvPr/>
        </p:nvGrpSpPr>
        <p:grpSpPr>
          <a:xfrm flipH="1">
            <a:off x="15392" y="1689188"/>
            <a:ext cx="401865" cy="1699875"/>
            <a:chOff x="8117560" y="1683750"/>
            <a:chExt cx="401865" cy="1699875"/>
          </a:xfrm>
          <a:solidFill>
            <a:schemeClr val="tx1"/>
          </a:solidFill>
        </p:grpSpPr>
        <p:sp>
          <p:nvSpPr>
            <p:cNvPr id="29" name="Google Shape;873;p28">
              <a:extLst>
                <a:ext uri="{FF2B5EF4-FFF2-40B4-BE49-F238E27FC236}">
                  <a16:creationId xmlns:a16="http://schemas.microsoft.com/office/drawing/2014/main" id="{1F5A4A45-F5C2-CFB7-6D35-BB508357F22B}"/>
                </a:ext>
              </a:extLst>
            </p:cNvPr>
            <p:cNvSpPr/>
            <p:nvPr/>
          </p:nvSpPr>
          <p:spPr>
            <a:xfrm>
              <a:off x="8117560" y="1683750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0" name="Google Shape;874;p28">
              <a:extLst>
                <a:ext uri="{FF2B5EF4-FFF2-40B4-BE49-F238E27FC236}">
                  <a16:creationId xmlns:a16="http://schemas.microsoft.com/office/drawing/2014/main" id="{8288A293-26E1-EF07-7354-1FB8A272810E}"/>
                </a:ext>
              </a:extLst>
            </p:cNvPr>
            <p:cNvSpPr/>
            <p:nvPr/>
          </p:nvSpPr>
          <p:spPr>
            <a:xfrm>
              <a:off x="8117560" y="1780372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1" name="Google Shape;875;p28">
              <a:extLst>
                <a:ext uri="{FF2B5EF4-FFF2-40B4-BE49-F238E27FC236}">
                  <a16:creationId xmlns:a16="http://schemas.microsoft.com/office/drawing/2014/main" id="{39736862-D3B6-D7C9-52CC-4F8ADB27859E}"/>
                </a:ext>
              </a:extLst>
            </p:cNvPr>
            <p:cNvSpPr/>
            <p:nvPr/>
          </p:nvSpPr>
          <p:spPr>
            <a:xfrm>
              <a:off x="8117560" y="1876994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4" name="Google Shape;876;p28">
              <a:extLst>
                <a:ext uri="{FF2B5EF4-FFF2-40B4-BE49-F238E27FC236}">
                  <a16:creationId xmlns:a16="http://schemas.microsoft.com/office/drawing/2014/main" id="{10D282C2-D64D-E9C0-0C02-DD46003788EA}"/>
                </a:ext>
              </a:extLst>
            </p:cNvPr>
            <p:cNvSpPr/>
            <p:nvPr/>
          </p:nvSpPr>
          <p:spPr>
            <a:xfrm>
              <a:off x="8117560" y="1973616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5" name="Google Shape;877;p28">
              <a:extLst>
                <a:ext uri="{FF2B5EF4-FFF2-40B4-BE49-F238E27FC236}">
                  <a16:creationId xmlns:a16="http://schemas.microsoft.com/office/drawing/2014/main" id="{74A31757-4339-F4E0-F07E-9FED002575D2}"/>
                </a:ext>
              </a:extLst>
            </p:cNvPr>
            <p:cNvSpPr/>
            <p:nvPr/>
          </p:nvSpPr>
          <p:spPr>
            <a:xfrm>
              <a:off x="8117560" y="2070238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6" name="Google Shape;878;p28">
              <a:extLst>
                <a:ext uri="{FF2B5EF4-FFF2-40B4-BE49-F238E27FC236}">
                  <a16:creationId xmlns:a16="http://schemas.microsoft.com/office/drawing/2014/main" id="{B6A99241-CECA-5B8A-75B1-779C9818FCA9}"/>
                </a:ext>
              </a:extLst>
            </p:cNvPr>
            <p:cNvSpPr/>
            <p:nvPr/>
          </p:nvSpPr>
          <p:spPr>
            <a:xfrm>
              <a:off x="8117560" y="2166860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7" name="Google Shape;879;p28">
              <a:extLst>
                <a:ext uri="{FF2B5EF4-FFF2-40B4-BE49-F238E27FC236}">
                  <a16:creationId xmlns:a16="http://schemas.microsoft.com/office/drawing/2014/main" id="{99EA19D2-60F9-78F4-17B5-A971BE6DBF8A}"/>
                </a:ext>
              </a:extLst>
            </p:cNvPr>
            <p:cNvSpPr/>
            <p:nvPr/>
          </p:nvSpPr>
          <p:spPr>
            <a:xfrm>
              <a:off x="8117560" y="2263482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8" name="Google Shape;880;p28">
              <a:extLst>
                <a:ext uri="{FF2B5EF4-FFF2-40B4-BE49-F238E27FC236}">
                  <a16:creationId xmlns:a16="http://schemas.microsoft.com/office/drawing/2014/main" id="{656D5B1B-37C2-8431-2891-6C4108B6F05A}"/>
                </a:ext>
              </a:extLst>
            </p:cNvPr>
            <p:cNvSpPr/>
            <p:nvPr/>
          </p:nvSpPr>
          <p:spPr>
            <a:xfrm>
              <a:off x="8117560" y="2360104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9" name="Google Shape;881;p28">
              <a:extLst>
                <a:ext uri="{FF2B5EF4-FFF2-40B4-BE49-F238E27FC236}">
                  <a16:creationId xmlns:a16="http://schemas.microsoft.com/office/drawing/2014/main" id="{05A9FA9F-5499-1AB0-8C6E-A9FB5E0F1780}"/>
                </a:ext>
              </a:extLst>
            </p:cNvPr>
            <p:cNvSpPr/>
            <p:nvPr/>
          </p:nvSpPr>
          <p:spPr>
            <a:xfrm>
              <a:off x="8117560" y="2456726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0" name="Google Shape;882;p28">
              <a:extLst>
                <a:ext uri="{FF2B5EF4-FFF2-40B4-BE49-F238E27FC236}">
                  <a16:creationId xmlns:a16="http://schemas.microsoft.com/office/drawing/2014/main" id="{636D5FDC-A29D-D199-666E-F16000E963BC}"/>
                </a:ext>
              </a:extLst>
            </p:cNvPr>
            <p:cNvSpPr/>
            <p:nvPr/>
          </p:nvSpPr>
          <p:spPr>
            <a:xfrm>
              <a:off x="8117560" y="2553349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1" name="Google Shape;883;p28">
              <a:extLst>
                <a:ext uri="{FF2B5EF4-FFF2-40B4-BE49-F238E27FC236}">
                  <a16:creationId xmlns:a16="http://schemas.microsoft.com/office/drawing/2014/main" id="{21CF275D-7FCA-09C2-0151-ADFB5F64DE56}"/>
                </a:ext>
              </a:extLst>
            </p:cNvPr>
            <p:cNvSpPr/>
            <p:nvPr/>
          </p:nvSpPr>
          <p:spPr>
            <a:xfrm>
              <a:off x="8117560" y="2649971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2" name="Google Shape;884;p28">
              <a:extLst>
                <a:ext uri="{FF2B5EF4-FFF2-40B4-BE49-F238E27FC236}">
                  <a16:creationId xmlns:a16="http://schemas.microsoft.com/office/drawing/2014/main" id="{58133D7B-8E9B-ED1F-8E03-442BA5305F50}"/>
                </a:ext>
              </a:extLst>
            </p:cNvPr>
            <p:cNvSpPr/>
            <p:nvPr/>
          </p:nvSpPr>
          <p:spPr>
            <a:xfrm>
              <a:off x="8117560" y="2746593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3" name="Google Shape;885;p28">
              <a:extLst>
                <a:ext uri="{FF2B5EF4-FFF2-40B4-BE49-F238E27FC236}">
                  <a16:creationId xmlns:a16="http://schemas.microsoft.com/office/drawing/2014/main" id="{155FB2AD-AA2E-3231-CA8E-49917288C23B}"/>
                </a:ext>
              </a:extLst>
            </p:cNvPr>
            <p:cNvSpPr/>
            <p:nvPr/>
          </p:nvSpPr>
          <p:spPr>
            <a:xfrm>
              <a:off x="8117560" y="2843215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4" name="Google Shape;886;p28">
              <a:extLst>
                <a:ext uri="{FF2B5EF4-FFF2-40B4-BE49-F238E27FC236}">
                  <a16:creationId xmlns:a16="http://schemas.microsoft.com/office/drawing/2014/main" id="{E445082C-064D-3E78-36C4-98EA43D32B24}"/>
                </a:ext>
              </a:extLst>
            </p:cNvPr>
            <p:cNvSpPr/>
            <p:nvPr/>
          </p:nvSpPr>
          <p:spPr>
            <a:xfrm>
              <a:off x="8117560" y="2939837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5" name="Google Shape;887;p28">
              <a:extLst>
                <a:ext uri="{FF2B5EF4-FFF2-40B4-BE49-F238E27FC236}">
                  <a16:creationId xmlns:a16="http://schemas.microsoft.com/office/drawing/2014/main" id="{AE2E282E-E738-D83A-98A2-895C9DB02FE1}"/>
                </a:ext>
              </a:extLst>
            </p:cNvPr>
            <p:cNvSpPr/>
            <p:nvPr/>
          </p:nvSpPr>
          <p:spPr>
            <a:xfrm>
              <a:off x="8117560" y="3036459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6" name="Google Shape;888;p28">
              <a:extLst>
                <a:ext uri="{FF2B5EF4-FFF2-40B4-BE49-F238E27FC236}">
                  <a16:creationId xmlns:a16="http://schemas.microsoft.com/office/drawing/2014/main" id="{13D2868A-11A5-2917-E40A-8A11B9469DD3}"/>
                </a:ext>
              </a:extLst>
            </p:cNvPr>
            <p:cNvSpPr/>
            <p:nvPr/>
          </p:nvSpPr>
          <p:spPr>
            <a:xfrm>
              <a:off x="8117560" y="3133081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7" name="Google Shape;889;p28">
              <a:extLst>
                <a:ext uri="{FF2B5EF4-FFF2-40B4-BE49-F238E27FC236}">
                  <a16:creationId xmlns:a16="http://schemas.microsoft.com/office/drawing/2014/main" id="{6F92EF72-C38A-320F-F651-9A5E69660F2A}"/>
                </a:ext>
              </a:extLst>
            </p:cNvPr>
            <p:cNvSpPr/>
            <p:nvPr/>
          </p:nvSpPr>
          <p:spPr>
            <a:xfrm>
              <a:off x="8117560" y="3229703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8" name="Google Shape;890;p28">
              <a:extLst>
                <a:ext uri="{FF2B5EF4-FFF2-40B4-BE49-F238E27FC236}">
                  <a16:creationId xmlns:a16="http://schemas.microsoft.com/office/drawing/2014/main" id="{6FAECE02-FBEB-6ADC-7F5F-ECAB1C7878F1}"/>
                </a:ext>
              </a:extLst>
            </p:cNvPr>
            <p:cNvSpPr/>
            <p:nvPr/>
          </p:nvSpPr>
          <p:spPr>
            <a:xfrm>
              <a:off x="8117560" y="3326325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9" name="Google Shape;891;p28">
              <a:extLst>
                <a:ext uri="{FF2B5EF4-FFF2-40B4-BE49-F238E27FC236}">
                  <a16:creationId xmlns:a16="http://schemas.microsoft.com/office/drawing/2014/main" id="{D4DA0053-71ED-8F93-402E-DE30B6A8AB13}"/>
                </a:ext>
              </a:extLst>
            </p:cNvPr>
            <p:cNvSpPr/>
            <p:nvPr/>
          </p:nvSpPr>
          <p:spPr>
            <a:xfrm rot="5400000">
              <a:off x="7641325" y="2505525"/>
              <a:ext cx="16998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E84995-B8B6-EE74-37D3-0372F593D58A}"/>
              </a:ext>
            </a:extLst>
          </p:cNvPr>
          <p:cNvSpPr txBox="1"/>
          <p:nvPr/>
        </p:nvSpPr>
        <p:spPr>
          <a:xfrm>
            <a:off x="739034" y="595828"/>
            <a:ext cx="769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u="sng" dirty="0">
                <a:latin typeface="Minion Pro SmBd" panose="02040603060201020203" pitchFamily="18" charset="0"/>
                <a:cs typeface="Times New Roman" panose="02020603050405020304" pitchFamily="18" charset="0"/>
              </a:rPr>
              <a:t>COMPONENTS USED</a:t>
            </a:r>
          </a:p>
        </p:txBody>
      </p:sp>
    </p:spTree>
    <p:extLst>
      <p:ext uri="{BB962C8B-B14F-4D97-AF65-F5344CB8AC3E}">
        <p14:creationId xmlns:p14="http://schemas.microsoft.com/office/powerpoint/2010/main" val="157117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>
          <a:extLst>
            <a:ext uri="{FF2B5EF4-FFF2-40B4-BE49-F238E27FC236}">
              <a16:creationId xmlns:a16="http://schemas.microsoft.com/office/drawing/2014/main" id="{97CDE51F-5817-1013-2841-3539D469F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47;p28">
            <a:extLst>
              <a:ext uri="{FF2B5EF4-FFF2-40B4-BE49-F238E27FC236}">
                <a16:creationId xmlns:a16="http://schemas.microsoft.com/office/drawing/2014/main" id="{D145DCDE-B290-E2F0-2003-0C91AD8B5293}"/>
              </a:ext>
            </a:extLst>
          </p:cNvPr>
          <p:cNvGrpSpPr/>
          <p:nvPr/>
        </p:nvGrpSpPr>
        <p:grpSpPr>
          <a:xfrm>
            <a:off x="107357" y="282102"/>
            <a:ext cx="8957937" cy="4572000"/>
            <a:chOff x="802750" y="822300"/>
            <a:chExt cx="7538495" cy="3497824"/>
          </a:xfrm>
          <a:solidFill>
            <a:srgbClr val="DDDDDD"/>
          </a:solidFill>
        </p:grpSpPr>
        <p:sp>
          <p:nvSpPr>
            <p:cNvPr id="5" name="Google Shape;848;p28">
              <a:extLst>
                <a:ext uri="{FF2B5EF4-FFF2-40B4-BE49-F238E27FC236}">
                  <a16:creationId xmlns:a16="http://schemas.microsoft.com/office/drawing/2014/main" id="{E3BCA0E7-0327-65C2-594B-05B60B63FB31}"/>
                </a:ext>
              </a:extLst>
            </p:cNvPr>
            <p:cNvSpPr/>
            <p:nvPr/>
          </p:nvSpPr>
          <p:spPr>
            <a:xfrm>
              <a:off x="802750" y="822300"/>
              <a:ext cx="7538495" cy="3497824"/>
            </a:xfrm>
            <a:custGeom>
              <a:avLst/>
              <a:gdLst/>
              <a:ahLst/>
              <a:cxnLst/>
              <a:rect l="l" t="t" r="r" b="b"/>
              <a:pathLst>
                <a:path w="104596" h="48532" fill="none" extrusionOk="0">
                  <a:moveTo>
                    <a:pt x="3753" y="48531"/>
                  </a:moveTo>
                  <a:lnTo>
                    <a:pt x="0" y="44779"/>
                  </a:lnTo>
                  <a:lnTo>
                    <a:pt x="0" y="3754"/>
                  </a:lnTo>
                  <a:lnTo>
                    <a:pt x="3753" y="0"/>
                  </a:lnTo>
                  <a:lnTo>
                    <a:pt x="100844" y="0"/>
                  </a:lnTo>
                  <a:lnTo>
                    <a:pt x="104596" y="3754"/>
                  </a:lnTo>
                  <a:lnTo>
                    <a:pt x="104596" y="44779"/>
                  </a:lnTo>
                  <a:lnTo>
                    <a:pt x="100844" y="48531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1"/>
              </a:solidFill>
              <a:prstDash val="solid"/>
              <a:miter lim="1060"/>
              <a:headEnd type="none" w="sm" len="sm"/>
              <a:tailEnd type="none" w="sm" len="sm"/>
            </a:ln>
            <a:effectLst>
              <a:outerShdw blurRad="400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49;p28">
              <a:extLst>
                <a:ext uri="{FF2B5EF4-FFF2-40B4-BE49-F238E27FC236}">
                  <a16:creationId xmlns:a16="http://schemas.microsoft.com/office/drawing/2014/main" id="{F36DF3A4-6E0F-AE45-769D-EFFA22C6FD18}"/>
                </a:ext>
              </a:extLst>
            </p:cNvPr>
            <p:cNvSpPr/>
            <p:nvPr/>
          </p:nvSpPr>
          <p:spPr>
            <a:xfrm>
              <a:off x="942209" y="961760"/>
              <a:ext cx="7259575" cy="3218830"/>
            </a:xfrm>
            <a:custGeom>
              <a:avLst/>
              <a:gdLst/>
              <a:ahLst/>
              <a:cxnLst/>
              <a:rect l="l" t="t" r="r" b="b"/>
              <a:pathLst>
                <a:path w="100726" h="44661" extrusionOk="0">
                  <a:moveTo>
                    <a:pt x="2620" y="0"/>
                  </a:moveTo>
                  <a:lnTo>
                    <a:pt x="0" y="2619"/>
                  </a:lnTo>
                  <a:lnTo>
                    <a:pt x="0" y="42042"/>
                  </a:lnTo>
                  <a:lnTo>
                    <a:pt x="2620" y="44661"/>
                  </a:lnTo>
                  <a:lnTo>
                    <a:pt x="98107" y="44661"/>
                  </a:lnTo>
                  <a:lnTo>
                    <a:pt x="100726" y="42042"/>
                  </a:lnTo>
                  <a:lnTo>
                    <a:pt x="100726" y="2619"/>
                  </a:lnTo>
                  <a:cubicBezTo>
                    <a:pt x="99702" y="1598"/>
                    <a:pt x="99130" y="1024"/>
                    <a:pt x="98107" y="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71550" algn="bl" rotWithShape="0">
                <a:schemeClr val="accent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Google Shape;850;p28">
            <a:extLst>
              <a:ext uri="{FF2B5EF4-FFF2-40B4-BE49-F238E27FC236}">
                <a16:creationId xmlns:a16="http://schemas.microsoft.com/office/drawing/2014/main" id="{564F3C4B-A001-0230-11DE-EDCC60BB00A8}"/>
              </a:ext>
            </a:extLst>
          </p:cNvPr>
          <p:cNvSpPr txBox="1">
            <a:spLocks noGrp="1"/>
          </p:cNvSpPr>
          <p:nvPr/>
        </p:nvSpPr>
        <p:spPr>
          <a:xfrm>
            <a:off x="582975" y="1096598"/>
            <a:ext cx="8006698" cy="3368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 Medium"/>
              <a:buNone/>
              <a:defRPr sz="4000" b="0" i="0" u="none" strike="noStrike" cap="none">
                <a:solidFill>
                  <a:schemeClr val="dk1"/>
                </a:solidFill>
                <a:latin typeface="DM Mono Medium"/>
                <a:ea typeface="DM Mono Medium"/>
                <a:cs typeface="DM Mono Medium"/>
                <a:sym typeface="DM Mon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" name="Google Shape;852;p28">
            <a:extLst>
              <a:ext uri="{FF2B5EF4-FFF2-40B4-BE49-F238E27FC236}">
                <a16:creationId xmlns:a16="http://schemas.microsoft.com/office/drawing/2014/main" id="{C3096319-16CF-FA7C-B0E4-2A3F33257C2D}"/>
              </a:ext>
            </a:extLst>
          </p:cNvPr>
          <p:cNvGrpSpPr/>
          <p:nvPr/>
        </p:nvGrpSpPr>
        <p:grpSpPr>
          <a:xfrm>
            <a:off x="8755394" y="1708849"/>
            <a:ext cx="401865" cy="1699875"/>
            <a:chOff x="8117560" y="1683750"/>
            <a:chExt cx="401865" cy="1699875"/>
          </a:xfrm>
          <a:solidFill>
            <a:schemeClr val="tx1"/>
          </a:solidFill>
        </p:grpSpPr>
        <p:sp>
          <p:nvSpPr>
            <p:cNvPr id="9" name="Google Shape;853;p28">
              <a:extLst>
                <a:ext uri="{FF2B5EF4-FFF2-40B4-BE49-F238E27FC236}">
                  <a16:creationId xmlns:a16="http://schemas.microsoft.com/office/drawing/2014/main" id="{85544169-846F-679D-67F8-89DABBC40C6B}"/>
                </a:ext>
              </a:extLst>
            </p:cNvPr>
            <p:cNvSpPr/>
            <p:nvPr/>
          </p:nvSpPr>
          <p:spPr>
            <a:xfrm>
              <a:off x="8117560" y="1683750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0" name="Google Shape;854;p28">
              <a:extLst>
                <a:ext uri="{FF2B5EF4-FFF2-40B4-BE49-F238E27FC236}">
                  <a16:creationId xmlns:a16="http://schemas.microsoft.com/office/drawing/2014/main" id="{CDA63993-5E15-05B5-DA7D-AD2A488EA649}"/>
                </a:ext>
              </a:extLst>
            </p:cNvPr>
            <p:cNvSpPr/>
            <p:nvPr/>
          </p:nvSpPr>
          <p:spPr>
            <a:xfrm>
              <a:off x="8117560" y="1780372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1" name="Google Shape;855;p28">
              <a:extLst>
                <a:ext uri="{FF2B5EF4-FFF2-40B4-BE49-F238E27FC236}">
                  <a16:creationId xmlns:a16="http://schemas.microsoft.com/office/drawing/2014/main" id="{E57471BC-CDCB-42EC-1146-43E7A1B48F5C}"/>
                </a:ext>
              </a:extLst>
            </p:cNvPr>
            <p:cNvSpPr/>
            <p:nvPr/>
          </p:nvSpPr>
          <p:spPr>
            <a:xfrm>
              <a:off x="8117560" y="1876994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2" name="Google Shape;856;p28">
              <a:extLst>
                <a:ext uri="{FF2B5EF4-FFF2-40B4-BE49-F238E27FC236}">
                  <a16:creationId xmlns:a16="http://schemas.microsoft.com/office/drawing/2014/main" id="{D35018EA-E816-D3E6-58EB-96D251B47124}"/>
                </a:ext>
              </a:extLst>
            </p:cNvPr>
            <p:cNvSpPr/>
            <p:nvPr/>
          </p:nvSpPr>
          <p:spPr>
            <a:xfrm>
              <a:off x="8117560" y="1973616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" name="Google Shape;857;p28">
              <a:extLst>
                <a:ext uri="{FF2B5EF4-FFF2-40B4-BE49-F238E27FC236}">
                  <a16:creationId xmlns:a16="http://schemas.microsoft.com/office/drawing/2014/main" id="{10A8E2BE-9312-91CA-25CB-BFE9AD6D1E3E}"/>
                </a:ext>
              </a:extLst>
            </p:cNvPr>
            <p:cNvSpPr/>
            <p:nvPr/>
          </p:nvSpPr>
          <p:spPr>
            <a:xfrm>
              <a:off x="8117560" y="2070238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4" name="Google Shape;858;p28">
              <a:extLst>
                <a:ext uri="{FF2B5EF4-FFF2-40B4-BE49-F238E27FC236}">
                  <a16:creationId xmlns:a16="http://schemas.microsoft.com/office/drawing/2014/main" id="{224822A8-1AF0-B226-ACF7-30FBB154EE2E}"/>
                </a:ext>
              </a:extLst>
            </p:cNvPr>
            <p:cNvSpPr/>
            <p:nvPr/>
          </p:nvSpPr>
          <p:spPr>
            <a:xfrm>
              <a:off x="8117560" y="2166860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5" name="Google Shape;859;p28">
              <a:extLst>
                <a:ext uri="{FF2B5EF4-FFF2-40B4-BE49-F238E27FC236}">
                  <a16:creationId xmlns:a16="http://schemas.microsoft.com/office/drawing/2014/main" id="{FED2013E-3E8F-FB4B-8585-4D772889C50C}"/>
                </a:ext>
              </a:extLst>
            </p:cNvPr>
            <p:cNvSpPr/>
            <p:nvPr/>
          </p:nvSpPr>
          <p:spPr>
            <a:xfrm>
              <a:off x="8117560" y="2263482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" name="Google Shape;860;p28">
              <a:extLst>
                <a:ext uri="{FF2B5EF4-FFF2-40B4-BE49-F238E27FC236}">
                  <a16:creationId xmlns:a16="http://schemas.microsoft.com/office/drawing/2014/main" id="{56F7B3B2-3B63-9CB8-12CA-ADFB4AEFDFB4}"/>
                </a:ext>
              </a:extLst>
            </p:cNvPr>
            <p:cNvSpPr/>
            <p:nvPr/>
          </p:nvSpPr>
          <p:spPr>
            <a:xfrm>
              <a:off x="8117560" y="2360104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" name="Google Shape;861;p28">
              <a:extLst>
                <a:ext uri="{FF2B5EF4-FFF2-40B4-BE49-F238E27FC236}">
                  <a16:creationId xmlns:a16="http://schemas.microsoft.com/office/drawing/2014/main" id="{AE25B8FA-B24E-9B64-5619-4CD76222C305}"/>
                </a:ext>
              </a:extLst>
            </p:cNvPr>
            <p:cNvSpPr/>
            <p:nvPr/>
          </p:nvSpPr>
          <p:spPr>
            <a:xfrm>
              <a:off x="8117560" y="2456726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" name="Google Shape;862;p28">
              <a:extLst>
                <a:ext uri="{FF2B5EF4-FFF2-40B4-BE49-F238E27FC236}">
                  <a16:creationId xmlns:a16="http://schemas.microsoft.com/office/drawing/2014/main" id="{A694A693-D722-52C2-FEE7-79CC674BC6E8}"/>
                </a:ext>
              </a:extLst>
            </p:cNvPr>
            <p:cNvSpPr/>
            <p:nvPr/>
          </p:nvSpPr>
          <p:spPr>
            <a:xfrm>
              <a:off x="8117560" y="2553349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" name="Google Shape;863;p28">
              <a:extLst>
                <a:ext uri="{FF2B5EF4-FFF2-40B4-BE49-F238E27FC236}">
                  <a16:creationId xmlns:a16="http://schemas.microsoft.com/office/drawing/2014/main" id="{0BA4C1D8-EBA4-49DE-625F-1376AE510ED1}"/>
                </a:ext>
              </a:extLst>
            </p:cNvPr>
            <p:cNvSpPr/>
            <p:nvPr/>
          </p:nvSpPr>
          <p:spPr>
            <a:xfrm>
              <a:off x="8117560" y="2649971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" name="Google Shape;864;p28">
              <a:extLst>
                <a:ext uri="{FF2B5EF4-FFF2-40B4-BE49-F238E27FC236}">
                  <a16:creationId xmlns:a16="http://schemas.microsoft.com/office/drawing/2014/main" id="{96961228-AB1D-F9E1-9AFA-586D06593637}"/>
                </a:ext>
              </a:extLst>
            </p:cNvPr>
            <p:cNvSpPr/>
            <p:nvPr/>
          </p:nvSpPr>
          <p:spPr>
            <a:xfrm>
              <a:off x="8117560" y="2746593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1" name="Google Shape;865;p28">
              <a:extLst>
                <a:ext uri="{FF2B5EF4-FFF2-40B4-BE49-F238E27FC236}">
                  <a16:creationId xmlns:a16="http://schemas.microsoft.com/office/drawing/2014/main" id="{412F91AC-813B-DB43-71C2-7C2DA595DD11}"/>
                </a:ext>
              </a:extLst>
            </p:cNvPr>
            <p:cNvSpPr/>
            <p:nvPr/>
          </p:nvSpPr>
          <p:spPr>
            <a:xfrm>
              <a:off x="8117560" y="2843215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" name="Google Shape;866;p28">
              <a:extLst>
                <a:ext uri="{FF2B5EF4-FFF2-40B4-BE49-F238E27FC236}">
                  <a16:creationId xmlns:a16="http://schemas.microsoft.com/office/drawing/2014/main" id="{B9579DBC-997B-904D-C03F-0B0A52C1E2DF}"/>
                </a:ext>
              </a:extLst>
            </p:cNvPr>
            <p:cNvSpPr/>
            <p:nvPr/>
          </p:nvSpPr>
          <p:spPr>
            <a:xfrm>
              <a:off x="8117560" y="2939837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" name="Google Shape;867;p28">
              <a:extLst>
                <a:ext uri="{FF2B5EF4-FFF2-40B4-BE49-F238E27FC236}">
                  <a16:creationId xmlns:a16="http://schemas.microsoft.com/office/drawing/2014/main" id="{E46838F7-513B-6ACD-5650-6D6482C71DFB}"/>
                </a:ext>
              </a:extLst>
            </p:cNvPr>
            <p:cNvSpPr/>
            <p:nvPr/>
          </p:nvSpPr>
          <p:spPr>
            <a:xfrm>
              <a:off x="8117560" y="3036459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4" name="Google Shape;868;p28">
              <a:extLst>
                <a:ext uri="{FF2B5EF4-FFF2-40B4-BE49-F238E27FC236}">
                  <a16:creationId xmlns:a16="http://schemas.microsoft.com/office/drawing/2014/main" id="{B44D858A-5CB8-CAED-4BD6-7D847EB2847C}"/>
                </a:ext>
              </a:extLst>
            </p:cNvPr>
            <p:cNvSpPr/>
            <p:nvPr/>
          </p:nvSpPr>
          <p:spPr>
            <a:xfrm>
              <a:off x="8117560" y="3133081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5" name="Google Shape;869;p28">
              <a:extLst>
                <a:ext uri="{FF2B5EF4-FFF2-40B4-BE49-F238E27FC236}">
                  <a16:creationId xmlns:a16="http://schemas.microsoft.com/office/drawing/2014/main" id="{46E43C8E-5CCA-9B96-20CC-CE6933C4F249}"/>
                </a:ext>
              </a:extLst>
            </p:cNvPr>
            <p:cNvSpPr/>
            <p:nvPr/>
          </p:nvSpPr>
          <p:spPr>
            <a:xfrm>
              <a:off x="8117560" y="3229703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6" name="Google Shape;870;p28">
              <a:extLst>
                <a:ext uri="{FF2B5EF4-FFF2-40B4-BE49-F238E27FC236}">
                  <a16:creationId xmlns:a16="http://schemas.microsoft.com/office/drawing/2014/main" id="{5A255BA8-8E00-9420-7EB5-F3890FCB849C}"/>
                </a:ext>
              </a:extLst>
            </p:cNvPr>
            <p:cNvSpPr/>
            <p:nvPr/>
          </p:nvSpPr>
          <p:spPr>
            <a:xfrm>
              <a:off x="8117560" y="3326325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7" name="Google Shape;871;p28">
              <a:extLst>
                <a:ext uri="{FF2B5EF4-FFF2-40B4-BE49-F238E27FC236}">
                  <a16:creationId xmlns:a16="http://schemas.microsoft.com/office/drawing/2014/main" id="{95794F4B-AFA5-6117-3DAA-A0F1EE6B6B4D}"/>
                </a:ext>
              </a:extLst>
            </p:cNvPr>
            <p:cNvSpPr/>
            <p:nvPr/>
          </p:nvSpPr>
          <p:spPr>
            <a:xfrm rot="5400000">
              <a:off x="7641325" y="2505525"/>
              <a:ext cx="16998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8" name="Google Shape;872;p28">
            <a:extLst>
              <a:ext uri="{FF2B5EF4-FFF2-40B4-BE49-F238E27FC236}">
                <a16:creationId xmlns:a16="http://schemas.microsoft.com/office/drawing/2014/main" id="{5136D56F-1920-7793-EF4B-11FE969131F7}"/>
              </a:ext>
            </a:extLst>
          </p:cNvPr>
          <p:cNvGrpSpPr/>
          <p:nvPr/>
        </p:nvGrpSpPr>
        <p:grpSpPr>
          <a:xfrm flipH="1">
            <a:off x="15392" y="1689188"/>
            <a:ext cx="401865" cy="1699875"/>
            <a:chOff x="8117560" y="1683750"/>
            <a:chExt cx="401865" cy="1699875"/>
          </a:xfrm>
          <a:solidFill>
            <a:schemeClr val="tx1"/>
          </a:solidFill>
        </p:grpSpPr>
        <p:sp>
          <p:nvSpPr>
            <p:cNvPr id="29" name="Google Shape;873;p28">
              <a:extLst>
                <a:ext uri="{FF2B5EF4-FFF2-40B4-BE49-F238E27FC236}">
                  <a16:creationId xmlns:a16="http://schemas.microsoft.com/office/drawing/2014/main" id="{BA1DACC3-3CC1-C50C-DD01-3AE6922970B8}"/>
                </a:ext>
              </a:extLst>
            </p:cNvPr>
            <p:cNvSpPr/>
            <p:nvPr/>
          </p:nvSpPr>
          <p:spPr>
            <a:xfrm>
              <a:off x="8117560" y="1683750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0" name="Google Shape;874;p28">
              <a:extLst>
                <a:ext uri="{FF2B5EF4-FFF2-40B4-BE49-F238E27FC236}">
                  <a16:creationId xmlns:a16="http://schemas.microsoft.com/office/drawing/2014/main" id="{2AD91338-6847-6202-A32A-EE7E069DE671}"/>
                </a:ext>
              </a:extLst>
            </p:cNvPr>
            <p:cNvSpPr/>
            <p:nvPr/>
          </p:nvSpPr>
          <p:spPr>
            <a:xfrm>
              <a:off x="8117560" y="1780372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1" name="Google Shape;875;p28">
              <a:extLst>
                <a:ext uri="{FF2B5EF4-FFF2-40B4-BE49-F238E27FC236}">
                  <a16:creationId xmlns:a16="http://schemas.microsoft.com/office/drawing/2014/main" id="{658D64DC-9B80-3E53-0A76-C869D741B24F}"/>
                </a:ext>
              </a:extLst>
            </p:cNvPr>
            <p:cNvSpPr/>
            <p:nvPr/>
          </p:nvSpPr>
          <p:spPr>
            <a:xfrm>
              <a:off x="8117560" y="1876994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4" name="Google Shape;876;p28">
              <a:extLst>
                <a:ext uri="{FF2B5EF4-FFF2-40B4-BE49-F238E27FC236}">
                  <a16:creationId xmlns:a16="http://schemas.microsoft.com/office/drawing/2014/main" id="{C9B0CEFF-9B8A-84D2-8B27-583E29F99A02}"/>
                </a:ext>
              </a:extLst>
            </p:cNvPr>
            <p:cNvSpPr/>
            <p:nvPr/>
          </p:nvSpPr>
          <p:spPr>
            <a:xfrm>
              <a:off x="8117560" y="1973616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5" name="Google Shape;877;p28">
              <a:extLst>
                <a:ext uri="{FF2B5EF4-FFF2-40B4-BE49-F238E27FC236}">
                  <a16:creationId xmlns:a16="http://schemas.microsoft.com/office/drawing/2014/main" id="{5BB3B052-19E7-4631-0588-6B1E55A3F1FA}"/>
                </a:ext>
              </a:extLst>
            </p:cNvPr>
            <p:cNvSpPr/>
            <p:nvPr/>
          </p:nvSpPr>
          <p:spPr>
            <a:xfrm>
              <a:off x="8117560" y="2070238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6" name="Google Shape;878;p28">
              <a:extLst>
                <a:ext uri="{FF2B5EF4-FFF2-40B4-BE49-F238E27FC236}">
                  <a16:creationId xmlns:a16="http://schemas.microsoft.com/office/drawing/2014/main" id="{DB83082B-9590-0E02-E2FD-9F16BDC48D9C}"/>
                </a:ext>
              </a:extLst>
            </p:cNvPr>
            <p:cNvSpPr/>
            <p:nvPr/>
          </p:nvSpPr>
          <p:spPr>
            <a:xfrm>
              <a:off x="8117560" y="2166860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7" name="Google Shape;879;p28">
              <a:extLst>
                <a:ext uri="{FF2B5EF4-FFF2-40B4-BE49-F238E27FC236}">
                  <a16:creationId xmlns:a16="http://schemas.microsoft.com/office/drawing/2014/main" id="{D58DD845-D800-8978-F88E-7E5A78F3870B}"/>
                </a:ext>
              </a:extLst>
            </p:cNvPr>
            <p:cNvSpPr/>
            <p:nvPr/>
          </p:nvSpPr>
          <p:spPr>
            <a:xfrm>
              <a:off x="8117560" y="2263482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8" name="Google Shape;880;p28">
              <a:extLst>
                <a:ext uri="{FF2B5EF4-FFF2-40B4-BE49-F238E27FC236}">
                  <a16:creationId xmlns:a16="http://schemas.microsoft.com/office/drawing/2014/main" id="{5663F829-7BB9-5FDA-5D87-4308E38BDBCC}"/>
                </a:ext>
              </a:extLst>
            </p:cNvPr>
            <p:cNvSpPr/>
            <p:nvPr/>
          </p:nvSpPr>
          <p:spPr>
            <a:xfrm>
              <a:off x="8117560" y="2360104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9" name="Google Shape;881;p28">
              <a:extLst>
                <a:ext uri="{FF2B5EF4-FFF2-40B4-BE49-F238E27FC236}">
                  <a16:creationId xmlns:a16="http://schemas.microsoft.com/office/drawing/2014/main" id="{DD6278E5-ED77-69FF-8CF4-8D8748FD17A1}"/>
                </a:ext>
              </a:extLst>
            </p:cNvPr>
            <p:cNvSpPr/>
            <p:nvPr/>
          </p:nvSpPr>
          <p:spPr>
            <a:xfrm>
              <a:off x="8117560" y="2456726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0" name="Google Shape;882;p28">
              <a:extLst>
                <a:ext uri="{FF2B5EF4-FFF2-40B4-BE49-F238E27FC236}">
                  <a16:creationId xmlns:a16="http://schemas.microsoft.com/office/drawing/2014/main" id="{44B805F3-AC8F-42E1-7F8D-53B99FF4767F}"/>
                </a:ext>
              </a:extLst>
            </p:cNvPr>
            <p:cNvSpPr/>
            <p:nvPr/>
          </p:nvSpPr>
          <p:spPr>
            <a:xfrm>
              <a:off x="8117560" y="2553349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1" name="Google Shape;883;p28">
              <a:extLst>
                <a:ext uri="{FF2B5EF4-FFF2-40B4-BE49-F238E27FC236}">
                  <a16:creationId xmlns:a16="http://schemas.microsoft.com/office/drawing/2014/main" id="{74FA51C4-233C-1BB6-8FF3-60AB1A302EC1}"/>
                </a:ext>
              </a:extLst>
            </p:cNvPr>
            <p:cNvSpPr/>
            <p:nvPr/>
          </p:nvSpPr>
          <p:spPr>
            <a:xfrm>
              <a:off x="8117560" y="2649971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2" name="Google Shape;884;p28">
              <a:extLst>
                <a:ext uri="{FF2B5EF4-FFF2-40B4-BE49-F238E27FC236}">
                  <a16:creationId xmlns:a16="http://schemas.microsoft.com/office/drawing/2014/main" id="{0CCFDE99-08B3-2794-AAC0-21A9F2E274A5}"/>
                </a:ext>
              </a:extLst>
            </p:cNvPr>
            <p:cNvSpPr/>
            <p:nvPr/>
          </p:nvSpPr>
          <p:spPr>
            <a:xfrm>
              <a:off x="8117560" y="2746593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3" name="Google Shape;885;p28">
              <a:extLst>
                <a:ext uri="{FF2B5EF4-FFF2-40B4-BE49-F238E27FC236}">
                  <a16:creationId xmlns:a16="http://schemas.microsoft.com/office/drawing/2014/main" id="{4686E6BA-FC99-3E34-FBF7-92A5352EB1AA}"/>
                </a:ext>
              </a:extLst>
            </p:cNvPr>
            <p:cNvSpPr/>
            <p:nvPr/>
          </p:nvSpPr>
          <p:spPr>
            <a:xfrm>
              <a:off x="8117560" y="2843215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4" name="Google Shape;886;p28">
              <a:extLst>
                <a:ext uri="{FF2B5EF4-FFF2-40B4-BE49-F238E27FC236}">
                  <a16:creationId xmlns:a16="http://schemas.microsoft.com/office/drawing/2014/main" id="{03FC5031-812C-2F9E-CC3B-909EA0D57981}"/>
                </a:ext>
              </a:extLst>
            </p:cNvPr>
            <p:cNvSpPr/>
            <p:nvPr/>
          </p:nvSpPr>
          <p:spPr>
            <a:xfrm>
              <a:off x="8117560" y="2939837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5" name="Google Shape;887;p28">
              <a:extLst>
                <a:ext uri="{FF2B5EF4-FFF2-40B4-BE49-F238E27FC236}">
                  <a16:creationId xmlns:a16="http://schemas.microsoft.com/office/drawing/2014/main" id="{A8408D63-EEB9-85EC-DF7F-08D15CD0A72A}"/>
                </a:ext>
              </a:extLst>
            </p:cNvPr>
            <p:cNvSpPr/>
            <p:nvPr/>
          </p:nvSpPr>
          <p:spPr>
            <a:xfrm>
              <a:off x="8117560" y="3036459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6" name="Google Shape;888;p28">
              <a:extLst>
                <a:ext uri="{FF2B5EF4-FFF2-40B4-BE49-F238E27FC236}">
                  <a16:creationId xmlns:a16="http://schemas.microsoft.com/office/drawing/2014/main" id="{B8AD627F-1C3A-81C1-3531-D6A933C16A50}"/>
                </a:ext>
              </a:extLst>
            </p:cNvPr>
            <p:cNvSpPr/>
            <p:nvPr/>
          </p:nvSpPr>
          <p:spPr>
            <a:xfrm>
              <a:off x="8117560" y="3133081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7" name="Google Shape;889;p28">
              <a:extLst>
                <a:ext uri="{FF2B5EF4-FFF2-40B4-BE49-F238E27FC236}">
                  <a16:creationId xmlns:a16="http://schemas.microsoft.com/office/drawing/2014/main" id="{89F11744-B5F3-AB91-2FD1-702E5B090FDB}"/>
                </a:ext>
              </a:extLst>
            </p:cNvPr>
            <p:cNvSpPr/>
            <p:nvPr/>
          </p:nvSpPr>
          <p:spPr>
            <a:xfrm>
              <a:off x="8117560" y="3229703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8" name="Google Shape;890;p28">
              <a:extLst>
                <a:ext uri="{FF2B5EF4-FFF2-40B4-BE49-F238E27FC236}">
                  <a16:creationId xmlns:a16="http://schemas.microsoft.com/office/drawing/2014/main" id="{694463EA-EA86-0D62-478F-65D9B1B185FC}"/>
                </a:ext>
              </a:extLst>
            </p:cNvPr>
            <p:cNvSpPr/>
            <p:nvPr/>
          </p:nvSpPr>
          <p:spPr>
            <a:xfrm>
              <a:off x="8117560" y="3326325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9" name="Google Shape;891;p28">
              <a:extLst>
                <a:ext uri="{FF2B5EF4-FFF2-40B4-BE49-F238E27FC236}">
                  <a16:creationId xmlns:a16="http://schemas.microsoft.com/office/drawing/2014/main" id="{D1D03CCB-3637-B9D3-9CE3-1F84914FB55E}"/>
                </a:ext>
              </a:extLst>
            </p:cNvPr>
            <p:cNvSpPr/>
            <p:nvPr/>
          </p:nvSpPr>
          <p:spPr>
            <a:xfrm rot="5400000">
              <a:off x="7641325" y="2505525"/>
              <a:ext cx="16998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C7A6EFB-1411-FEDC-690F-E25D7BE8A7D5}"/>
              </a:ext>
            </a:extLst>
          </p:cNvPr>
          <p:cNvSpPr txBox="1"/>
          <p:nvPr/>
        </p:nvSpPr>
        <p:spPr>
          <a:xfrm>
            <a:off x="739034" y="595828"/>
            <a:ext cx="769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u="sng" dirty="0">
                <a:latin typeface="Minion Pro SmBd" panose="02040603060201020203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126983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>
          <a:extLst>
            <a:ext uri="{FF2B5EF4-FFF2-40B4-BE49-F238E27FC236}">
              <a16:creationId xmlns:a16="http://schemas.microsoft.com/office/drawing/2014/main" id="{97CDE51F-5817-1013-2841-3539D469F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47;p28">
            <a:extLst>
              <a:ext uri="{FF2B5EF4-FFF2-40B4-BE49-F238E27FC236}">
                <a16:creationId xmlns:a16="http://schemas.microsoft.com/office/drawing/2014/main" id="{D145DCDE-B290-E2F0-2003-0C91AD8B5293}"/>
              </a:ext>
            </a:extLst>
          </p:cNvPr>
          <p:cNvGrpSpPr/>
          <p:nvPr/>
        </p:nvGrpSpPr>
        <p:grpSpPr>
          <a:xfrm>
            <a:off x="107357" y="282102"/>
            <a:ext cx="8957937" cy="4572000"/>
            <a:chOff x="802750" y="822300"/>
            <a:chExt cx="7538495" cy="3497824"/>
          </a:xfrm>
          <a:solidFill>
            <a:srgbClr val="DDDDDD"/>
          </a:solidFill>
        </p:grpSpPr>
        <p:sp>
          <p:nvSpPr>
            <p:cNvPr id="5" name="Google Shape;848;p28">
              <a:extLst>
                <a:ext uri="{FF2B5EF4-FFF2-40B4-BE49-F238E27FC236}">
                  <a16:creationId xmlns:a16="http://schemas.microsoft.com/office/drawing/2014/main" id="{E3BCA0E7-0327-65C2-594B-05B60B63FB31}"/>
                </a:ext>
              </a:extLst>
            </p:cNvPr>
            <p:cNvSpPr/>
            <p:nvPr/>
          </p:nvSpPr>
          <p:spPr>
            <a:xfrm>
              <a:off x="802750" y="822300"/>
              <a:ext cx="7538495" cy="3497824"/>
            </a:xfrm>
            <a:custGeom>
              <a:avLst/>
              <a:gdLst/>
              <a:ahLst/>
              <a:cxnLst/>
              <a:rect l="l" t="t" r="r" b="b"/>
              <a:pathLst>
                <a:path w="104596" h="48532" fill="none" extrusionOk="0">
                  <a:moveTo>
                    <a:pt x="3753" y="48531"/>
                  </a:moveTo>
                  <a:lnTo>
                    <a:pt x="0" y="44779"/>
                  </a:lnTo>
                  <a:lnTo>
                    <a:pt x="0" y="3754"/>
                  </a:lnTo>
                  <a:lnTo>
                    <a:pt x="3753" y="0"/>
                  </a:lnTo>
                  <a:lnTo>
                    <a:pt x="100844" y="0"/>
                  </a:lnTo>
                  <a:lnTo>
                    <a:pt x="104596" y="3754"/>
                  </a:lnTo>
                  <a:lnTo>
                    <a:pt x="104596" y="44779"/>
                  </a:lnTo>
                  <a:lnTo>
                    <a:pt x="100844" y="48531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1"/>
              </a:solidFill>
              <a:prstDash val="solid"/>
              <a:miter lim="1060"/>
              <a:headEnd type="none" w="sm" len="sm"/>
              <a:tailEnd type="none" w="sm" len="sm"/>
            </a:ln>
            <a:effectLst>
              <a:outerShdw blurRad="400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49;p28">
              <a:extLst>
                <a:ext uri="{FF2B5EF4-FFF2-40B4-BE49-F238E27FC236}">
                  <a16:creationId xmlns:a16="http://schemas.microsoft.com/office/drawing/2014/main" id="{F36DF3A4-6E0F-AE45-769D-EFFA22C6FD18}"/>
                </a:ext>
              </a:extLst>
            </p:cNvPr>
            <p:cNvSpPr/>
            <p:nvPr/>
          </p:nvSpPr>
          <p:spPr>
            <a:xfrm>
              <a:off x="942209" y="961760"/>
              <a:ext cx="7259575" cy="3218830"/>
            </a:xfrm>
            <a:custGeom>
              <a:avLst/>
              <a:gdLst/>
              <a:ahLst/>
              <a:cxnLst/>
              <a:rect l="l" t="t" r="r" b="b"/>
              <a:pathLst>
                <a:path w="100726" h="44661" extrusionOk="0">
                  <a:moveTo>
                    <a:pt x="2620" y="0"/>
                  </a:moveTo>
                  <a:lnTo>
                    <a:pt x="0" y="2619"/>
                  </a:lnTo>
                  <a:lnTo>
                    <a:pt x="0" y="42042"/>
                  </a:lnTo>
                  <a:lnTo>
                    <a:pt x="2620" y="44661"/>
                  </a:lnTo>
                  <a:lnTo>
                    <a:pt x="98107" y="44661"/>
                  </a:lnTo>
                  <a:lnTo>
                    <a:pt x="100726" y="42042"/>
                  </a:lnTo>
                  <a:lnTo>
                    <a:pt x="100726" y="2619"/>
                  </a:lnTo>
                  <a:cubicBezTo>
                    <a:pt x="99702" y="1598"/>
                    <a:pt x="99130" y="1024"/>
                    <a:pt x="98107" y="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71550" algn="bl" rotWithShape="0">
                <a:schemeClr val="accent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Google Shape;850;p28">
            <a:extLst>
              <a:ext uri="{FF2B5EF4-FFF2-40B4-BE49-F238E27FC236}">
                <a16:creationId xmlns:a16="http://schemas.microsoft.com/office/drawing/2014/main" id="{564F3C4B-A001-0230-11DE-EDCC60BB00A8}"/>
              </a:ext>
            </a:extLst>
          </p:cNvPr>
          <p:cNvSpPr txBox="1">
            <a:spLocks noGrp="1"/>
          </p:cNvSpPr>
          <p:nvPr/>
        </p:nvSpPr>
        <p:spPr>
          <a:xfrm>
            <a:off x="582975" y="652228"/>
            <a:ext cx="8626498" cy="3812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 Medium"/>
              <a:buNone/>
              <a:defRPr sz="4000" b="0" i="0" u="none" strike="noStrike" cap="none">
                <a:solidFill>
                  <a:schemeClr val="dk1"/>
                </a:solidFill>
                <a:latin typeface="DM Mono Medium"/>
                <a:ea typeface="DM Mono Medium"/>
                <a:cs typeface="DM Mono Medium"/>
                <a:sym typeface="DM Mon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" name="Google Shape;852;p28">
            <a:extLst>
              <a:ext uri="{FF2B5EF4-FFF2-40B4-BE49-F238E27FC236}">
                <a16:creationId xmlns:a16="http://schemas.microsoft.com/office/drawing/2014/main" id="{C3096319-16CF-FA7C-B0E4-2A3F33257C2D}"/>
              </a:ext>
            </a:extLst>
          </p:cNvPr>
          <p:cNvGrpSpPr/>
          <p:nvPr/>
        </p:nvGrpSpPr>
        <p:grpSpPr>
          <a:xfrm>
            <a:off x="8755394" y="1708849"/>
            <a:ext cx="401865" cy="1699875"/>
            <a:chOff x="8117560" y="1683750"/>
            <a:chExt cx="401865" cy="1699875"/>
          </a:xfrm>
          <a:solidFill>
            <a:schemeClr val="tx1"/>
          </a:solidFill>
        </p:grpSpPr>
        <p:sp>
          <p:nvSpPr>
            <p:cNvPr id="9" name="Google Shape;853;p28">
              <a:extLst>
                <a:ext uri="{FF2B5EF4-FFF2-40B4-BE49-F238E27FC236}">
                  <a16:creationId xmlns:a16="http://schemas.microsoft.com/office/drawing/2014/main" id="{85544169-846F-679D-67F8-89DABBC40C6B}"/>
                </a:ext>
              </a:extLst>
            </p:cNvPr>
            <p:cNvSpPr/>
            <p:nvPr/>
          </p:nvSpPr>
          <p:spPr>
            <a:xfrm>
              <a:off x="8117560" y="1683750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0" name="Google Shape;854;p28">
              <a:extLst>
                <a:ext uri="{FF2B5EF4-FFF2-40B4-BE49-F238E27FC236}">
                  <a16:creationId xmlns:a16="http://schemas.microsoft.com/office/drawing/2014/main" id="{CDA63993-5E15-05B5-DA7D-AD2A488EA649}"/>
                </a:ext>
              </a:extLst>
            </p:cNvPr>
            <p:cNvSpPr/>
            <p:nvPr/>
          </p:nvSpPr>
          <p:spPr>
            <a:xfrm>
              <a:off x="8117560" y="1780372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1" name="Google Shape;855;p28">
              <a:extLst>
                <a:ext uri="{FF2B5EF4-FFF2-40B4-BE49-F238E27FC236}">
                  <a16:creationId xmlns:a16="http://schemas.microsoft.com/office/drawing/2014/main" id="{E57471BC-CDCB-42EC-1146-43E7A1B48F5C}"/>
                </a:ext>
              </a:extLst>
            </p:cNvPr>
            <p:cNvSpPr/>
            <p:nvPr/>
          </p:nvSpPr>
          <p:spPr>
            <a:xfrm>
              <a:off x="8117560" y="1876994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2" name="Google Shape;856;p28">
              <a:extLst>
                <a:ext uri="{FF2B5EF4-FFF2-40B4-BE49-F238E27FC236}">
                  <a16:creationId xmlns:a16="http://schemas.microsoft.com/office/drawing/2014/main" id="{D35018EA-E816-D3E6-58EB-96D251B47124}"/>
                </a:ext>
              </a:extLst>
            </p:cNvPr>
            <p:cNvSpPr/>
            <p:nvPr/>
          </p:nvSpPr>
          <p:spPr>
            <a:xfrm>
              <a:off x="8117560" y="1973616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" name="Google Shape;857;p28">
              <a:extLst>
                <a:ext uri="{FF2B5EF4-FFF2-40B4-BE49-F238E27FC236}">
                  <a16:creationId xmlns:a16="http://schemas.microsoft.com/office/drawing/2014/main" id="{10A8E2BE-9312-91CA-25CB-BFE9AD6D1E3E}"/>
                </a:ext>
              </a:extLst>
            </p:cNvPr>
            <p:cNvSpPr/>
            <p:nvPr/>
          </p:nvSpPr>
          <p:spPr>
            <a:xfrm>
              <a:off x="8117560" y="2070238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4" name="Google Shape;858;p28">
              <a:extLst>
                <a:ext uri="{FF2B5EF4-FFF2-40B4-BE49-F238E27FC236}">
                  <a16:creationId xmlns:a16="http://schemas.microsoft.com/office/drawing/2014/main" id="{224822A8-1AF0-B226-ACF7-30FBB154EE2E}"/>
                </a:ext>
              </a:extLst>
            </p:cNvPr>
            <p:cNvSpPr/>
            <p:nvPr/>
          </p:nvSpPr>
          <p:spPr>
            <a:xfrm>
              <a:off x="8117560" y="2166860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5" name="Google Shape;859;p28">
              <a:extLst>
                <a:ext uri="{FF2B5EF4-FFF2-40B4-BE49-F238E27FC236}">
                  <a16:creationId xmlns:a16="http://schemas.microsoft.com/office/drawing/2014/main" id="{FED2013E-3E8F-FB4B-8585-4D772889C50C}"/>
                </a:ext>
              </a:extLst>
            </p:cNvPr>
            <p:cNvSpPr/>
            <p:nvPr/>
          </p:nvSpPr>
          <p:spPr>
            <a:xfrm>
              <a:off x="8117560" y="2263482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" name="Google Shape;860;p28">
              <a:extLst>
                <a:ext uri="{FF2B5EF4-FFF2-40B4-BE49-F238E27FC236}">
                  <a16:creationId xmlns:a16="http://schemas.microsoft.com/office/drawing/2014/main" id="{56F7B3B2-3B63-9CB8-12CA-ADFB4AEFDFB4}"/>
                </a:ext>
              </a:extLst>
            </p:cNvPr>
            <p:cNvSpPr/>
            <p:nvPr/>
          </p:nvSpPr>
          <p:spPr>
            <a:xfrm>
              <a:off x="8117560" y="2360104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" name="Google Shape;861;p28">
              <a:extLst>
                <a:ext uri="{FF2B5EF4-FFF2-40B4-BE49-F238E27FC236}">
                  <a16:creationId xmlns:a16="http://schemas.microsoft.com/office/drawing/2014/main" id="{AE25B8FA-B24E-9B64-5619-4CD76222C305}"/>
                </a:ext>
              </a:extLst>
            </p:cNvPr>
            <p:cNvSpPr/>
            <p:nvPr/>
          </p:nvSpPr>
          <p:spPr>
            <a:xfrm>
              <a:off x="8117560" y="2456726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" name="Google Shape;862;p28">
              <a:extLst>
                <a:ext uri="{FF2B5EF4-FFF2-40B4-BE49-F238E27FC236}">
                  <a16:creationId xmlns:a16="http://schemas.microsoft.com/office/drawing/2014/main" id="{A694A693-D722-52C2-FEE7-79CC674BC6E8}"/>
                </a:ext>
              </a:extLst>
            </p:cNvPr>
            <p:cNvSpPr/>
            <p:nvPr/>
          </p:nvSpPr>
          <p:spPr>
            <a:xfrm>
              <a:off x="8117560" y="2553349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" name="Google Shape;863;p28">
              <a:extLst>
                <a:ext uri="{FF2B5EF4-FFF2-40B4-BE49-F238E27FC236}">
                  <a16:creationId xmlns:a16="http://schemas.microsoft.com/office/drawing/2014/main" id="{0BA4C1D8-EBA4-49DE-625F-1376AE510ED1}"/>
                </a:ext>
              </a:extLst>
            </p:cNvPr>
            <p:cNvSpPr/>
            <p:nvPr/>
          </p:nvSpPr>
          <p:spPr>
            <a:xfrm>
              <a:off x="8117560" y="2649971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" name="Google Shape;864;p28">
              <a:extLst>
                <a:ext uri="{FF2B5EF4-FFF2-40B4-BE49-F238E27FC236}">
                  <a16:creationId xmlns:a16="http://schemas.microsoft.com/office/drawing/2014/main" id="{96961228-AB1D-F9E1-9AFA-586D06593637}"/>
                </a:ext>
              </a:extLst>
            </p:cNvPr>
            <p:cNvSpPr/>
            <p:nvPr/>
          </p:nvSpPr>
          <p:spPr>
            <a:xfrm>
              <a:off x="8117560" y="2746593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1" name="Google Shape;865;p28">
              <a:extLst>
                <a:ext uri="{FF2B5EF4-FFF2-40B4-BE49-F238E27FC236}">
                  <a16:creationId xmlns:a16="http://schemas.microsoft.com/office/drawing/2014/main" id="{412F91AC-813B-DB43-71C2-7C2DA595DD11}"/>
                </a:ext>
              </a:extLst>
            </p:cNvPr>
            <p:cNvSpPr/>
            <p:nvPr/>
          </p:nvSpPr>
          <p:spPr>
            <a:xfrm>
              <a:off x="8117560" y="2843215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" name="Google Shape;866;p28">
              <a:extLst>
                <a:ext uri="{FF2B5EF4-FFF2-40B4-BE49-F238E27FC236}">
                  <a16:creationId xmlns:a16="http://schemas.microsoft.com/office/drawing/2014/main" id="{B9579DBC-997B-904D-C03F-0B0A52C1E2DF}"/>
                </a:ext>
              </a:extLst>
            </p:cNvPr>
            <p:cNvSpPr/>
            <p:nvPr/>
          </p:nvSpPr>
          <p:spPr>
            <a:xfrm>
              <a:off x="8117560" y="2939837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" name="Google Shape;867;p28">
              <a:extLst>
                <a:ext uri="{FF2B5EF4-FFF2-40B4-BE49-F238E27FC236}">
                  <a16:creationId xmlns:a16="http://schemas.microsoft.com/office/drawing/2014/main" id="{E46838F7-513B-6ACD-5650-6D6482C71DFB}"/>
                </a:ext>
              </a:extLst>
            </p:cNvPr>
            <p:cNvSpPr/>
            <p:nvPr/>
          </p:nvSpPr>
          <p:spPr>
            <a:xfrm>
              <a:off x="8117560" y="3036459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4" name="Google Shape;868;p28">
              <a:extLst>
                <a:ext uri="{FF2B5EF4-FFF2-40B4-BE49-F238E27FC236}">
                  <a16:creationId xmlns:a16="http://schemas.microsoft.com/office/drawing/2014/main" id="{B44D858A-5CB8-CAED-4BD6-7D847EB2847C}"/>
                </a:ext>
              </a:extLst>
            </p:cNvPr>
            <p:cNvSpPr/>
            <p:nvPr/>
          </p:nvSpPr>
          <p:spPr>
            <a:xfrm>
              <a:off x="8117560" y="3133081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5" name="Google Shape;869;p28">
              <a:extLst>
                <a:ext uri="{FF2B5EF4-FFF2-40B4-BE49-F238E27FC236}">
                  <a16:creationId xmlns:a16="http://schemas.microsoft.com/office/drawing/2014/main" id="{46E43C8E-5CCA-9B96-20CC-CE6933C4F249}"/>
                </a:ext>
              </a:extLst>
            </p:cNvPr>
            <p:cNvSpPr/>
            <p:nvPr/>
          </p:nvSpPr>
          <p:spPr>
            <a:xfrm>
              <a:off x="8117560" y="3229703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6" name="Google Shape;870;p28">
              <a:extLst>
                <a:ext uri="{FF2B5EF4-FFF2-40B4-BE49-F238E27FC236}">
                  <a16:creationId xmlns:a16="http://schemas.microsoft.com/office/drawing/2014/main" id="{5A255BA8-8E00-9420-7EB5-F3890FCB849C}"/>
                </a:ext>
              </a:extLst>
            </p:cNvPr>
            <p:cNvSpPr/>
            <p:nvPr/>
          </p:nvSpPr>
          <p:spPr>
            <a:xfrm>
              <a:off x="8117560" y="3326325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7" name="Google Shape;871;p28">
              <a:extLst>
                <a:ext uri="{FF2B5EF4-FFF2-40B4-BE49-F238E27FC236}">
                  <a16:creationId xmlns:a16="http://schemas.microsoft.com/office/drawing/2014/main" id="{95794F4B-AFA5-6117-3DAA-A0F1EE6B6B4D}"/>
                </a:ext>
              </a:extLst>
            </p:cNvPr>
            <p:cNvSpPr/>
            <p:nvPr/>
          </p:nvSpPr>
          <p:spPr>
            <a:xfrm rot="5400000">
              <a:off x="7641325" y="2505525"/>
              <a:ext cx="16998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8" name="Google Shape;872;p28">
            <a:extLst>
              <a:ext uri="{FF2B5EF4-FFF2-40B4-BE49-F238E27FC236}">
                <a16:creationId xmlns:a16="http://schemas.microsoft.com/office/drawing/2014/main" id="{5136D56F-1920-7793-EF4B-11FE969131F7}"/>
              </a:ext>
            </a:extLst>
          </p:cNvPr>
          <p:cNvGrpSpPr/>
          <p:nvPr/>
        </p:nvGrpSpPr>
        <p:grpSpPr>
          <a:xfrm flipH="1">
            <a:off x="15392" y="1689188"/>
            <a:ext cx="401865" cy="1699875"/>
            <a:chOff x="8117560" y="1683750"/>
            <a:chExt cx="401865" cy="1699875"/>
          </a:xfrm>
          <a:solidFill>
            <a:schemeClr val="tx1"/>
          </a:solidFill>
        </p:grpSpPr>
        <p:sp>
          <p:nvSpPr>
            <p:cNvPr id="29" name="Google Shape;873;p28">
              <a:extLst>
                <a:ext uri="{FF2B5EF4-FFF2-40B4-BE49-F238E27FC236}">
                  <a16:creationId xmlns:a16="http://schemas.microsoft.com/office/drawing/2014/main" id="{BA1DACC3-3CC1-C50C-DD01-3AE6922970B8}"/>
                </a:ext>
              </a:extLst>
            </p:cNvPr>
            <p:cNvSpPr/>
            <p:nvPr/>
          </p:nvSpPr>
          <p:spPr>
            <a:xfrm>
              <a:off x="8117560" y="1683750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0" name="Google Shape;874;p28">
              <a:extLst>
                <a:ext uri="{FF2B5EF4-FFF2-40B4-BE49-F238E27FC236}">
                  <a16:creationId xmlns:a16="http://schemas.microsoft.com/office/drawing/2014/main" id="{2AD91338-6847-6202-A32A-EE7E069DE671}"/>
                </a:ext>
              </a:extLst>
            </p:cNvPr>
            <p:cNvSpPr/>
            <p:nvPr/>
          </p:nvSpPr>
          <p:spPr>
            <a:xfrm>
              <a:off x="8117560" y="1780372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1" name="Google Shape;875;p28">
              <a:extLst>
                <a:ext uri="{FF2B5EF4-FFF2-40B4-BE49-F238E27FC236}">
                  <a16:creationId xmlns:a16="http://schemas.microsoft.com/office/drawing/2014/main" id="{658D64DC-9B80-3E53-0A76-C869D741B24F}"/>
                </a:ext>
              </a:extLst>
            </p:cNvPr>
            <p:cNvSpPr/>
            <p:nvPr/>
          </p:nvSpPr>
          <p:spPr>
            <a:xfrm>
              <a:off x="8117560" y="1876994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4" name="Google Shape;876;p28">
              <a:extLst>
                <a:ext uri="{FF2B5EF4-FFF2-40B4-BE49-F238E27FC236}">
                  <a16:creationId xmlns:a16="http://schemas.microsoft.com/office/drawing/2014/main" id="{C9B0CEFF-9B8A-84D2-8B27-583E29F99A02}"/>
                </a:ext>
              </a:extLst>
            </p:cNvPr>
            <p:cNvSpPr/>
            <p:nvPr/>
          </p:nvSpPr>
          <p:spPr>
            <a:xfrm>
              <a:off x="8117560" y="1973616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5" name="Google Shape;877;p28">
              <a:extLst>
                <a:ext uri="{FF2B5EF4-FFF2-40B4-BE49-F238E27FC236}">
                  <a16:creationId xmlns:a16="http://schemas.microsoft.com/office/drawing/2014/main" id="{5BB3B052-19E7-4631-0588-6B1E55A3F1FA}"/>
                </a:ext>
              </a:extLst>
            </p:cNvPr>
            <p:cNvSpPr/>
            <p:nvPr/>
          </p:nvSpPr>
          <p:spPr>
            <a:xfrm>
              <a:off x="8117560" y="2070238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6" name="Google Shape;878;p28">
              <a:extLst>
                <a:ext uri="{FF2B5EF4-FFF2-40B4-BE49-F238E27FC236}">
                  <a16:creationId xmlns:a16="http://schemas.microsoft.com/office/drawing/2014/main" id="{DB83082B-9590-0E02-E2FD-9F16BDC48D9C}"/>
                </a:ext>
              </a:extLst>
            </p:cNvPr>
            <p:cNvSpPr/>
            <p:nvPr/>
          </p:nvSpPr>
          <p:spPr>
            <a:xfrm>
              <a:off x="8117560" y="2166860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7" name="Google Shape;879;p28">
              <a:extLst>
                <a:ext uri="{FF2B5EF4-FFF2-40B4-BE49-F238E27FC236}">
                  <a16:creationId xmlns:a16="http://schemas.microsoft.com/office/drawing/2014/main" id="{D58DD845-D800-8978-F88E-7E5A78F3870B}"/>
                </a:ext>
              </a:extLst>
            </p:cNvPr>
            <p:cNvSpPr/>
            <p:nvPr/>
          </p:nvSpPr>
          <p:spPr>
            <a:xfrm>
              <a:off x="8117560" y="2263482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8" name="Google Shape;880;p28">
              <a:extLst>
                <a:ext uri="{FF2B5EF4-FFF2-40B4-BE49-F238E27FC236}">
                  <a16:creationId xmlns:a16="http://schemas.microsoft.com/office/drawing/2014/main" id="{5663F829-7BB9-5FDA-5D87-4308E38BDBCC}"/>
                </a:ext>
              </a:extLst>
            </p:cNvPr>
            <p:cNvSpPr/>
            <p:nvPr/>
          </p:nvSpPr>
          <p:spPr>
            <a:xfrm>
              <a:off x="8117560" y="2360104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9" name="Google Shape;881;p28">
              <a:extLst>
                <a:ext uri="{FF2B5EF4-FFF2-40B4-BE49-F238E27FC236}">
                  <a16:creationId xmlns:a16="http://schemas.microsoft.com/office/drawing/2014/main" id="{DD6278E5-ED77-69FF-8CF4-8D8748FD17A1}"/>
                </a:ext>
              </a:extLst>
            </p:cNvPr>
            <p:cNvSpPr/>
            <p:nvPr/>
          </p:nvSpPr>
          <p:spPr>
            <a:xfrm>
              <a:off x="8117560" y="2456726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0" name="Google Shape;882;p28">
              <a:extLst>
                <a:ext uri="{FF2B5EF4-FFF2-40B4-BE49-F238E27FC236}">
                  <a16:creationId xmlns:a16="http://schemas.microsoft.com/office/drawing/2014/main" id="{44B805F3-AC8F-42E1-7F8D-53B99FF4767F}"/>
                </a:ext>
              </a:extLst>
            </p:cNvPr>
            <p:cNvSpPr/>
            <p:nvPr/>
          </p:nvSpPr>
          <p:spPr>
            <a:xfrm>
              <a:off x="8117560" y="2553349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1" name="Google Shape;883;p28">
              <a:extLst>
                <a:ext uri="{FF2B5EF4-FFF2-40B4-BE49-F238E27FC236}">
                  <a16:creationId xmlns:a16="http://schemas.microsoft.com/office/drawing/2014/main" id="{74FA51C4-233C-1BB6-8FF3-60AB1A302EC1}"/>
                </a:ext>
              </a:extLst>
            </p:cNvPr>
            <p:cNvSpPr/>
            <p:nvPr/>
          </p:nvSpPr>
          <p:spPr>
            <a:xfrm>
              <a:off x="8117560" y="2649971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2" name="Google Shape;884;p28">
              <a:extLst>
                <a:ext uri="{FF2B5EF4-FFF2-40B4-BE49-F238E27FC236}">
                  <a16:creationId xmlns:a16="http://schemas.microsoft.com/office/drawing/2014/main" id="{0CCFDE99-08B3-2794-AAC0-21A9F2E274A5}"/>
                </a:ext>
              </a:extLst>
            </p:cNvPr>
            <p:cNvSpPr/>
            <p:nvPr/>
          </p:nvSpPr>
          <p:spPr>
            <a:xfrm>
              <a:off x="8117560" y="2746593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3" name="Google Shape;885;p28">
              <a:extLst>
                <a:ext uri="{FF2B5EF4-FFF2-40B4-BE49-F238E27FC236}">
                  <a16:creationId xmlns:a16="http://schemas.microsoft.com/office/drawing/2014/main" id="{4686E6BA-FC99-3E34-FBF7-92A5352EB1AA}"/>
                </a:ext>
              </a:extLst>
            </p:cNvPr>
            <p:cNvSpPr/>
            <p:nvPr/>
          </p:nvSpPr>
          <p:spPr>
            <a:xfrm>
              <a:off x="8117560" y="2843215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4" name="Google Shape;886;p28">
              <a:extLst>
                <a:ext uri="{FF2B5EF4-FFF2-40B4-BE49-F238E27FC236}">
                  <a16:creationId xmlns:a16="http://schemas.microsoft.com/office/drawing/2014/main" id="{03FC5031-812C-2F9E-CC3B-909EA0D57981}"/>
                </a:ext>
              </a:extLst>
            </p:cNvPr>
            <p:cNvSpPr/>
            <p:nvPr/>
          </p:nvSpPr>
          <p:spPr>
            <a:xfrm>
              <a:off x="8117560" y="2939837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5" name="Google Shape;887;p28">
              <a:extLst>
                <a:ext uri="{FF2B5EF4-FFF2-40B4-BE49-F238E27FC236}">
                  <a16:creationId xmlns:a16="http://schemas.microsoft.com/office/drawing/2014/main" id="{A8408D63-EEB9-85EC-DF7F-08D15CD0A72A}"/>
                </a:ext>
              </a:extLst>
            </p:cNvPr>
            <p:cNvSpPr/>
            <p:nvPr/>
          </p:nvSpPr>
          <p:spPr>
            <a:xfrm>
              <a:off x="8117560" y="3036459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6" name="Google Shape;888;p28">
              <a:extLst>
                <a:ext uri="{FF2B5EF4-FFF2-40B4-BE49-F238E27FC236}">
                  <a16:creationId xmlns:a16="http://schemas.microsoft.com/office/drawing/2014/main" id="{B8AD627F-1C3A-81C1-3531-D6A933C16A50}"/>
                </a:ext>
              </a:extLst>
            </p:cNvPr>
            <p:cNvSpPr/>
            <p:nvPr/>
          </p:nvSpPr>
          <p:spPr>
            <a:xfrm>
              <a:off x="8117560" y="3133081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7" name="Google Shape;889;p28">
              <a:extLst>
                <a:ext uri="{FF2B5EF4-FFF2-40B4-BE49-F238E27FC236}">
                  <a16:creationId xmlns:a16="http://schemas.microsoft.com/office/drawing/2014/main" id="{89F11744-B5F3-AB91-2FD1-702E5B090FDB}"/>
                </a:ext>
              </a:extLst>
            </p:cNvPr>
            <p:cNvSpPr/>
            <p:nvPr/>
          </p:nvSpPr>
          <p:spPr>
            <a:xfrm>
              <a:off x="8117560" y="3229703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8" name="Google Shape;890;p28">
              <a:extLst>
                <a:ext uri="{FF2B5EF4-FFF2-40B4-BE49-F238E27FC236}">
                  <a16:creationId xmlns:a16="http://schemas.microsoft.com/office/drawing/2014/main" id="{694463EA-EA86-0D62-478F-65D9B1B185FC}"/>
                </a:ext>
              </a:extLst>
            </p:cNvPr>
            <p:cNvSpPr/>
            <p:nvPr/>
          </p:nvSpPr>
          <p:spPr>
            <a:xfrm>
              <a:off x="8117560" y="3326325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9" name="Google Shape;891;p28">
              <a:extLst>
                <a:ext uri="{FF2B5EF4-FFF2-40B4-BE49-F238E27FC236}">
                  <a16:creationId xmlns:a16="http://schemas.microsoft.com/office/drawing/2014/main" id="{D1D03CCB-3637-B9D3-9CE3-1F84914FB55E}"/>
                </a:ext>
              </a:extLst>
            </p:cNvPr>
            <p:cNvSpPr/>
            <p:nvPr/>
          </p:nvSpPr>
          <p:spPr>
            <a:xfrm rot="5400000">
              <a:off x="7641325" y="2505525"/>
              <a:ext cx="16998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C7A6EFB-1411-FEDC-690F-E25D7BE8A7D5}"/>
              </a:ext>
            </a:extLst>
          </p:cNvPr>
          <p:cNvSpPr txBox="1"/>
          <p:nvPr/>
        </p:nvSpPr>
        <p:spPr>
          <a:xfrm>
            <a:off x="739034" y="595828"/>
            <a:ext cx="769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u="sng" dirty="0">
                <a:latin typeface="Minion Pro SmBd" panose="02040603060201020203" pitchFamily="18" charset="0"/>
                <a:cs typeface="Times New Roman" panose="02020603050405020304" pitchFamily="18" charset="0"/>
              </a:rPr>
              <a:t>TEAM DETAILS</a:t>
            </a:r>
          </a:p>
          <a:p>
            <a:pPr algn="ctr"/>
            <a:endParaRPr lang="en-US" sz="1800" u="sng" dirty="0">
              <a:latin typeface="Minion Pro SmBd" panose="020406030602010202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1">
            <a:extLst>
              <a:ext uri="{FF2B5EF4-FFF2-40B4-BE49-F238E27FC236}">
                <a16:creationId xmlns:a16="http://schemas.microsoft.com/office/drawing/2014/main" id="{52CA5C7F-2825-F157-A803-5170F04B8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59255"/>
              </p:ext>
            </p:extLst>
          </p:nvPr>
        </p:nvGraphicFramePr>
        <p:xfrm>
          <a:off x="1551943" y="1019483"/>
          <a:ext cx="6234484" cy="3536706"/>
        </p:xfrm>
        <a:graphic>
          <a:graphicData uri="http://schemas.openxmlformats.org/drawingml/2006/table">
            <a:tbl>
              <a:tblPr firstRow="1" bandRow="1">
                <a:tableStyleId>{F3D9A5C0-FCA0-49AF-BD91-AD5EA51EEF2B}</a:tableStyleId>
              </a:tblPr>
              <a:tblGrid>
                <a:gridCol w="1558621">
                  <a:extLst>
                    <a:ext uri="{9D8B030D-6E8A-4147-A177-3AD203B41FA5}">
                      <a16:colId xmlns:a16="http://schemas.microsoft.com/office/drawing/2014/main" val="322152248"/>
                    </a:ext>
                  </a:extLst>
                </a:gridCol>
                <a:gridCol w="1558621">
                  <a:extLst>
                    <a:ext uri="{9D8B030D-6E8A-4147-A177-3AD203B41FA5}">
                      <a16:colId xmlns:a16="http://schemas.microsoft.com/office/drawing/2014/main" val="237459113"/>
                    </a:ext>
                  </a:extLst>
                </a:gridCol>
                <a:gridCol w="1558621">
                  <a:extLst>
                    <a:ext uri="{9D8B030D-6E8A-4147-A177-3AD203B41FA5}">
                      <a16:colId xmlns:a16="http://schemas.microsoft.com/office/drawing/2014/main" val="530105477"/>
                    </a:ext>
                  </a:extLst>
                </a:gridCol>
                <a:gridCol w="1558621">
                  <a:extLst>
                    <a:ext uri="{9D8B030D-6E8A-4147-A177-3AD203B41FA5}">
                      <a16:colId xmlns:a16="http://schemas.microsoft.com/office/drawing/2014/main" val="150786584"/>
                    </a:ext>
                  </a:extLst>
                </a:gridCol>
              </a:tblGrid>
              <a:tr h="589451">
                <a:tc>
                  <a:txBody>
                    <a:bodyPr/>
                    <a:lstStyle/>
                    <a:p>
                      <a:pPr marL="0" lvl="3" indent="0">
                        <a:buFont typeface="Arial" panose="020B0604020202020204" pitchFamily="34" charset="0"/>
                        <a:buNone/>
                      </a:pP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</a:p>
                    <a:p>
                      <a:pPr marL="0" lvl="3" indent="0">
                        <a:buFont typeface="Arial" panose="020B0604020202020204" pitchFamily="34" charset="0"/>
                        <a:buNone/>
                      </a:pP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NAME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 NO</a:t>
                      </a:r>
                      <a:r>
                        <a:rPr lang="en-IN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YEAR &amp; DEPARTMENT</a:t>
                      </a:r>
                      <a:r>
                        <a:rPr lang="en-IN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COLLEGE  </a:t>
                      </a:r>
                    </a:p>
                    <a:p>
                      <a:pPr lvl="2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NAME                       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00436"/>
                  </a:ext>
                </a:extLst>
              </a:tr>
              <a:tr h="58945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707598"/>
                  </a:ext>
                </a:extLst>
              </a:tr>
              <a:tr h="5894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062204"/>
                  </a:ext>
                </a:extLst>
              </a:tr>
              <a:tr h="5894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20733"/>
                  </a:ext>
                </a:extLst>
              </a:tr>
              <a:tr h="5894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842106"/>
                  </a:ext>
                </a:extLst>
              </a:tr>
              <a:tr h="5894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779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19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>
          <a:extLst>
            <a:ext uri="{FF2B5EF4-FFF2-40B4-BE49-F238E27FC236}">
              <a16:creationId xmlns:a16="http://schemas.microsoft.com/office/drawing/2014/main" id="{E0C98658-A38D-CD08-35A3-71F4E1F2C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47;p28">
            <a:extLst>
              <a:ext uri="{FF2B5EF4-FFF2-40B4-BE49-F238E27FC236}">
                <a16:creationId xmlns:a16="http://schemas.microsoft.com/office/drawing/2014/main" id="{DD29A0D2-9096-143F-AD00-4EACA3C01A5E}"/>
              </a:ext>
            </a:extLst>
          </p:cNvPr>
          <p:cNvGrpSpPr/>
          <p:nvPr/>
        </p:nvGrpSpPr>
        <p:grpSpPr>
          <a:xfrm>
            <a:off x="107357" y="282102"/>
            <a:ext cx="8957937" cy="4572000"/>
            <a:chOff x="802750" y="822300"/>
            <a:chExt cx="7538495" cy="3497824"/>
          </a:xfrm>
          <a:solidFill>
            <a:srgbClr val="DDDDDD"/>
          </a:solidFill>
        </p:grpSpPr>
        <p:sp>
          <p:nvSpPr>
            <p:cNvPr id="5" name="Google Shape;848;p28">
              <a:extLst>
                <a:ext uri="{FF2B5EF4-FFF2-40B4-BE49-F238E27FC236}">
                  <a16:creationId xmlns:a16="http://schemas.microsoft.com/office/drawing/2014/main" id="{4F4322E6-2DAD-F760-7C42-C06822D8AB88}"/>
                </a:ext>
              </a:extLst>
            </p:cNvPr>
            <p:cNvSpPr/>
            <p:nvPr/>
          </p:nvSpPr>
          <p:spPr>
            <a:xfrm>
              <a:off x="802750" y="822300"/>
              <a:ext cx="7538495" cy="3497824"/>
            </a:xfrm>
            <a:custGeom>
              <a:avLst/>
              <a:gdLst/>
              <a:ahLst/>
              <a:cxnLst/>
              <a:rect l="l" t="t" r="r" b="b"/>
              <a:pathLst>
                <a:path w="104596" h="48532" fill="none" extrusionOk="0">
                  <a:moveTo>
                    <a:pt x="3753" y="48531"/>
                  </a:moveTo>
                  <a:lnTo>
                    <a:pt x="0" y="44779"/>
                  </a:lnTo>
                  <a:lnTo>
                    <a:pt x="0" y="3754"/>
                  </a:lnTo>
                  <a:lnTo>
                    <a:pt x="3753" y="0"/>
                  </a:lnTo>
                  <a:lnTo>
                    <a:pt x="100844" y="0"/>
                  </a:lnTo>
                  <a:lnTo>
                    <a:pt x="104596" y="3754"/>
                  </a:lnTo>
                  <a:lnTo>
                    <a:pt x="104596" y="44779"/>
                  </a:lnTo>
                  <a:lnTo>
                    <a:pt x="100844" y="48531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1"/>
              </a:solidFill>
              <a:prstDash val="solid"/>
              <a:miter lim="1060"/>
              <a:headEnd type="none" w="sm" len="sm"/>
              <a:tailEnd type="none" w="sm" len="sm"/>
            </a:ln>
            <a:effectLst>
              <a:outerShdw blurRad="400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49;p28">
              <a:extLst>
                <a:ext uri="{FF2B5EF4-FFF2-40B4-BE49-F238E27FC236}">
                  <a16:creationId xmlns:a16="http://schemas.microsoft.com/office/drawing/2014/main" id="{285289BA-6651-6306-592D-410E43E77ECC}"/>
                </a:ext>
              </a:extLst>
            </p:cNvPr>
            <p:cNvSpPr/>
            <p:nvPr/>
          </p:nvSpPr>
          <p:spPr>
            <a:xfrm>
              <a:off x="942209" y="961760"/>
              <a:ext cx="7259575" cy="3218830"/>
            </a:xfrm>
            <a:custGeom>
              <a:avLst/>
              <a:gdLst/>
              <a:ahLst/>
              <a:cxnLst/>
              <a:rect l="l" t="t" r="r" b="b"/>
              <a:pathLst>
                <a:path w="100726" h="44661" extrusionOk="0">
                  <a:moveTo>
                    <a:pt x="2620" y="0"/>
                  </a:moveTo>
                  <a:lnTo>
                    <a:pt x="0" y="2619"/>
                  </a:lnTo>
                  <a:lnTo>
                    <a:pt x="0" y="42042"/>
                  </a:lnTo>
                  <a:lnTo>
                    <a:pt x="2620" y="44661"/>
                  </a:lnTo>
                  <a:lnTo>
                    <a:pt x="98107" y="44661"/>
                  </a:lnTo>
                  <a:lnTo>
                    <a:pt x="100726" y="42042"/>
                  </a:lnTo>
                  <a:lnTo>
                    <a:pt x="100726" y="2619"/>
                  </a:lnTo>
                  <a:cubicBezTo>
                    <a:pt x="99702" y="1598"/>
                    <a:pt x="99130" y="1024"/>
                    <a:pt x="98107" y="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71550" algn="bl" rotWithShape="0">
                <a:schemeClr val="accent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Google Shape;850;p28">
            <a:extLst>
              <a:ext uri="{FF2B5EF4-FFF2-40B4-BE49-F238E27FC236}">
                <a16:creationId xmlns:a16="http://schemas.microsoft.com/office/drawing/2014/main" id="{BE4A6AF9-3F81-4910-F2AA-AF3BC24008B6}"/>
              </a:ext>
            </a:extLst>
          </p:cNvPr>
          <p:cNvSpPr txBox="1">
            <a:spLocks noGrp="1"/>
          </p:cNvSpPr>
          <p:nvPr/>
        </p:nvSpPr>
        <p:spPr>
          <a:xfrm>
            <a:off x="582975" y="1096598"/>
            <a:ext cx="8006698" cy="3368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 Medium"/>
              <a:buNone/>
              <a:defRPr sz="4000" b="0" i="0" u="none" strike="noStrike" cap="none">
                <a:solidFill>
                  <a:schemeClr val="dk1"/>
                </a:solidFill>
                <a:latin typeface="DM Mono Medium"/>
                <a:ea typeface="DM Mono Medium"/>
                <a:cs typeface="DM Mono Medium"/>
                <a:sym typeface="DM Mon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Mono"/>
              <a:buNone/>
              <a:defRPr sz="5200" b="0" i="0" u="none" strike="noStrike" cap="none">
                <a:solidFill>
                  <a:srgbClr val="191919"/>
                </a:solidFill>
                <a:latin typeface="DM Mono"/>
                <a:ea typeface="DM Mono"/>
                <a:cs typeface="DM Mono"/>
                <a:sym typeface="DM Mo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" name="Google Shape;852;p28">
            <a:extLst>
              <a:ext uri="{FF2B5EF4-FFF2-40B4-BE49-F238E27FC236}">
                <a16:creationId xmlns:a16="http://schemas.microsoft.com/office/drawing/2014/main" id="{32B857AA-90BE-BBCC-F4D4-2967C99492A2}"/>
              </a:ext>
            </a:extLst>
          </p:cNvPr>
          <p:cNvGrpSpPr/>
          <p:nvPr/>
        </p:nvGrpSpPr>
        <p:grpSpPr>
          <a:xfrm>
            <a:off x="8755394" y="1708849"/>
            <a:ext cx="401865" cy="1699875"/>
            <a:chOff x="8117560" y="1683750"/>
            <a:chExt cx="401865" cy="1699875"/>
          </a:xfrm>
          <a:solidFill>
            <a:schemeClr val="tx1"/>
          </a:solidFill>
        </p:grpSpPr>
        <p:sp>
          <p:nvSpPr>
            <p:cNvPr id="9" name="Google Shape;853;p28">
              <a:extLst>
                <a:ext uri="{FF2B5EF4-FFF2-40B4-BE49-F238E27FC236}">
                  <a16:creationId xmlns:a16="http://schemas.microsoft.com/office/drawing/2014/main" id="{23A229E0-88B0-90A7-A3AA-C81C4F3A86E6}"/>
                </a:ext>
              </a:extLst>
            </p:cNvPr>
            <p:cNvSpPr/>
            <p:nvPr/>
          </p:nvSpPr>
          <p:spPr>
            <a:xfrm>
              <a:off x="8117560" y="1683750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0" name="Google Shape;854;p28">
              <a:extLst>
                <a:ext uri="{FF2B5EF4-FFF2-40B4-BE49-F238E27FC236}">
                  <a16:creationId xmlns:a16="http://schemas.microsoft.com/office/drawing/2014/main" id="{1AF61C4C-3D36-FD16-C9F9-83B1A0096C6B}"/>
                </a:ext>
              </a:extLst>
            </p:cNvPr>
            <p:cNvSpPr/>
            <p:nvPr/>
          </p:nvSpPr>
          <p:spPr>
            <a:xfrm>
              <a:off x="8117560" y="1780372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1" name="Google Shape;855;p28">
              <a:extLst>
                <a:ext uri="{FF2B5EF4-FFF2-40B4-BE49-F238E27FC236}">
                  <a16:creationId xmlns:a16="http://schemas.microsoft.com/office/drawing/2014/main" id="{FB069FF4-69EB-6895-C5C3-046067AB977A}"/>
                </a:ext>
              </a:extLst>
            </p:cNvPr>
            <p:cNvSpPr/>
            <p:nvPr/>
          </p:nvSpPr>
          <p:spPr>
            <a:xfrm>
              <a:off x="8117560" y="1876994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2" name="Google Shape;856;p28">
              <a:extLst>
                <a:ext uri="{FF2B5EF4-FFF2-40B4-BE49-F238E27FC236}">
                  <a16:creationId xmlns:a16="http://schemas.microsoft.com/office/drawing/2014/main" id="{729DC8BF-D5EC-4F30-6C62-994FF0A7D3BA}"/>
                </a:ext>
              </a:extLst>
            </p:cNvPr>
            <p:cNvSpPr/>
            <p:nvPr/>
          </p:nvSpPr>
          <p:spPr>
            <a:xfrm>
              <a:off x="8117560" y="1973616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" name="Google Shape;857;p28">
              <a:extLst>
                <a:ext uri="{FF2B5EF4-FFF2-40B4-BE49-F238E27FC236}">
                  <a16:creationId xmlns:a16="http://schemas.microsoft.com/office/drawing/2014/main" id="{4A5731FE-B512-6274-66F5-03BA4A41A81F}"/>
                </a:ext>
              </a:extLst>
            </p:cNvPr>
            <p:cNvSpPr/>
            <p:nvPr/>
          </p:nvSpPr>
          <p:spPr>
            <a:xfrm>
              <a:off x="8117560" y="2070238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4" name="Google Shape;858;p28">
              <a:extLst>
                <a:ext uri="{FF2B5EF4-FFF2-40B4-BE49-F238E27FC236}">
                  <a16:creationId xmlns:a16="http://schemas.microsoft.com/office/drawing/2014/main" id="{D3F218E5-A3C4-DB4B-5D3E-195B94A3D5AB}"/>
                </a:ext>
              </a:extLst>
            </p:cNvPr>
            <p:cNvSpPr/>
            <p:nvPr/>
          </p:nvSpPr>
          <p:spPr>
            <a:xfrm>
              <a:off x="8117560" y="2166860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5" name="Google Shape;859;p28">
              <a:extLst>
                <a:ext uri="{FF2B5EF4-FFF2-40B4-BE49-F238E27FC236}">
                  <a16:creationId xmlns:a16="http://schemas.microsoft.com/office/drawing/2014/main" id="{2406D5F0-6A42-9D52-07A0-60C6EA2858F9}"/>
                </a:ext>
              </a:extLst>
            </p:cNvPr>
            <p:cNvSpPr/>
            <p:nvPr/>
          </p:nvSpPr>
          <p:spPr>
            <a:xfrm>
              <a:off x="8117560" y="2263482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" name="Google Shape;860;p28">
              <a:extLst>
                <a:ext uri="{FF2B5EF4-FFF2-40B4-BE49-F238E27FC236}">
                  <a16:creationId xmlns:a16="http://schemas.microsoft.com/office/drawing/2014/main" id="{D16E0F8F-A7AB-B332-183E-69DB26BB06CC}"/>
                </a:ext>
              </a:extLst>
            </p:cNvPr>
            <p:cNvSpPr/>
            <p:nvPr/>
          </p:nvSpPr>
          <p:spPr>
            <a:xfrm>
              <a:off x="8117560" y="2360104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" name="Google Shape;861;p28">
              <a:extLst>
                <a:ext uri="{FF2B5EF4-FFF2-40B4-BE49-F238E27FC236}">
                  <a16:creationId xmlns:a16="http://schemas.microsoft.com/office/drawing/2014/main" id="{8CA8CDB7-E71E-93C4-8FEB-9C8CB2CBF1D9}"/>
                </a:ext>
              </a:extLst>
            </p:cNvPr>
            <p:cNvSpPr/>
            <p:nvPr/>
          </p:nvSpPr>
          <p:spPr>
            <a:xfrm>
              <a:off x="8117560" y="2456726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" name="Google Shape;862;p28">
              <a:extLst>
                <a:ext uri="{FF2B5EF4-FFF2-40B4-BE49-F238E27FC236}">
                  <a16:creationId xmlns:a16="http://schemas.microsoft.com/office/drawing/2014/main" id="{359BB2F0-F0A1-4232-DA32-E39676A584B6}"/>
                </a:ext>
              </a:extLst>
            </p:cNvPr>
            <p:cNvSpPr/>
            <p:nvPr/>
          </p:nvSpPr>
          <p:spPr>
            <a:xfrm>
              <a:off x="8117560" y="2553349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" name="Google Shape;863;p28">
              <a:extLst>
                <a:ext uri="{FF2B5EF4-FFF2-40B4-BE49-F238E27FC236}">
                  <a16:creationId xmlns:a16="http://schemas.microsoft.com/office/drawing/2014/main" id="{19FCC1CE-0E45-3F52-753A-075B141B83B7}"/>
                </a:ext>
              </a:extLst>
            </p:cNvPr>
            <p:cNvSpPr/>
            <p:nvPr/>
          </p:nvSpPr>
          <p:spPr>
            <a:xfrm>
              <a:off x="8117560" y="2649971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" name="Google Shape;864;p28">
              <a:extLst>
                <a:ext uri="{FF2B5EF4-FFF2-40B4-BE49-F238E27FC236}">
                  <a16:creationId xmlns:a16="http://schemas.microsoft.com/office/drawing/2014/main" id="{D1EE0FAB-A427-E59B-915E-1F8DA286B7DB}"/>
                </a:ext>
              </a:extLst>
            </p:cNvPr>
            <p:cNvSpPr/>
            <p:nvPr/>
          </p:nvSpPr>
          <p:spPr>
            <a:xfrm>
              <a:off x="8117560" y="2746593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1" name="Google Shape;865;p28">
              <a:extLst>
                <a:ext uri="{FF2B5EF4-FFF2-40B4-BE49-F238E27FC236}">
                  <a16:creationId xmlns:a16="http://schemas.microsoft.com/office/drawing/2014/main" id="{C32E8313-6E37-A002-7D9E-954023CD695B}"/>
                </a:ext>
              </a:extLst>
            </p:cNvPr>
            <p:cNvSpPr/>
            <p:nvPr/>
          </p:nvSpPr>
          <p:spPr>
            <a:xfrm>
              <a:off x="8117560" y="2843215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" name="Google Shape;866;p28">
              <a:extLst>
                <a:ext uri="{FF2B5EF4-FFF2-40B4-BE49-F238E27FC236}">
                  <a16:creationId xmlns:a16="http://schemas.microsoft.com/office/drawing/2014/main" id="{9C7928AF-82FD-63DD-232D-2104F40437AF}"/>
                </a:ext>
              </a:extLst>
            </p:cNvPr>
            <p:cNvSpPr/>
            <p:nvPr/>
          </p:nvSpPr>
          <p:spPr>
            <a:xfrm>
              <a:off x="8117560" y="2939837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" name="Google Shape;867;p28">
              <a:extLst>
                <a:ext uri="{FF2B5EF4-FFF2-40B4-BE49-F238E27FC236}">
                  <a16:creationId xmlns:a16="http://schemas.microsoft.com/office/drawing/2014/main" id="{B87F1076-A2A8-A20B-47FE-F6BE3E87C110}"/>
                </a:ext>
              </a:extLst>
            </p:cNvPr>
            <p:cNvSpPr/>
            <p:nvPr/>
          </p:nvSpPr>
          <p:spPr>
            <a:xfrm>
              <a:off x="8117560" y="3036459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4" name="Google Shape;868;p28">
              <a:extLst>
                <a:ext uri="{FF2B5EF4-FFF2-40B4-BE49-F238E27FC236}">
                  <a16:creationId xmlns:a16="http://schemas.microsoft.com/office/drawing/2014/main" id="{D87CA49E-6C8B-86BC-954D-E5F4EF2920D6}"/>
                </a:ext>
              </a:extLst>
            </p:cNvPr>
            <p:cNvSpPr/>
            <p:nvPr/>
          </p:nvSpPr>
          <p:spPr>
            <a:xfrm>
              <a:off x="8117560" y="3133081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5" name="Google Shape;869;p28">
              <a:extLst>
                <a:ext uri="{FF2B5EF4-FFF2-40B4-BE49-F238E27FC236}">
                  <a16:creationId xmlns:a16="http://schemas.microsoft.com/office/drawing/2014/main" id="{A0EA0D0D-75CF-FB1B-7106-CFD3406DD0A3}"/>
                </a:ext>
              </a:extLst>
            </p:cNvPr>
            <p:cNvSpPr/>
            <p:nvPr/>
          </p:nvSpPr>
          <p:spPr>
            <a:xfrm>
              <a:off x="8117560" y="3229703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6" name="Google Shape;870;p28">
              <a:extLst>
                <a:ext uri="{FF2B5EF4-FFF2-40B4-BE49-F238E27FC236}">
                  <a16:creationId xmlns:a16="http://schemas.microsoft.com/office/drawing/2014/main" id="{79F28FE2-570E-81D0-001D-16EDA6036DB6}"/>
                </a:ext>
              </a:extLst>
            </p:cNvPr>
            <p:cNvSpPr/>
            <p:nvPr/>
          </p:nvSpPr>
          <p:spPr>
            <a:xfrm>
              <a:off x="8117560" y="3326325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7" name="Google Shape;871;p28">
              <a:extLst>
                <a:ext uri="{FF2B5EF4-FFF2-40B4-BE49-F238E27FC236}">
                  <a16:creationId xmlns:a16="http://schemas.microsoft.com/office/drawing/2014/main" id="{93BC807A-B9EF-7F83-4C85-229A4CB9D98C}"/>
                </a:ext>
              </a:extLst>
            </p:cNvPr>
            <p:cNvSpPr/>
            <p:nvPr/>
          </p:nvSpPr>
          <p:spPr>
            <a:xfrm rot="5400000">
              <a:off x="7641325" y="2505525"/>
              <a:ext cx="16998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8" name="Google Shape;872;p28">
            <a:extLst>
              <a:ext uri="{FF2B5EF4-FFF2-40B4-BE49-F238E27FC236}">
                <a16:creationId xmlns:a16="http://schemas.microsoft.com/office/drawing/2014/main" id="{4820653F-D034-56AB-E348-891493C9A63A}"/>
              </a:ext>
            </a:extLst>
          </p:cNvPr>
          <p:cNvGrpSpPr/>
          <p:nvPr/>
        </p:nvGrpSpPr>
        <p:grpSpPr>
          <a:xfrm flipH="1">
            <a:off x="15392" y="1689188"/>
            <a:ext cx="401865" cy="1699875"/>
            <a:chOff x="8117560" y="1683750"/>
            <a:chExt cx="401865" cy="1699875"/>
          </a:xfrm>
          <a:solidFill>
            <a:schemeClr val="tx1"/>
          </a:solidFill>
        </p:grpSpPr>
        <p:sp>
          <p:nvSpPr>
            <p:cNvPr id="29" name="Google Shape;873;p28">
              <a:extLst>
                <a:ext uri="{FF2B5EF4-FFF2-40B4-BE49-F238E27FC236}">
                  <a16:creationId xmlns:a16="http://schemas.microsoft.com/office/drawing/2014/main" id="{DD3A5AB0-8C1D-BC20-83AF-BFE9D5A58413}"/>
                </a:ext>
              </a:extLst>
            </p:cNvPr>
            <p:cNvSpPr/>
            <p:nvPr/>
          </p:nvSpPr>
          <p:spPr>
            <a:xfrm>
              <a:off x="8117560" y="1683750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0" name="Google Shape;874;p28">
              <a:extLst>
                <a:ext uri="{FF2B5EF4-FFF2-40B4-BE49-F238E27FC236}">
                  <a16:creationId xmlns:a16="http://schemas.microsoft.com/office/drawing/2014/main" id="{25D12AA1-D802-D452-A043-566D4461B2EB}"/>
                </a:ext>
              </a:extLst>
            </p:cNvPr>
            <p:cNvSpPr/>
            <p:nvPr/>
          </p:nvSpPr>
          <p:spPr>
            <a:xfrm>
              <a:off x="8117560" y="1780372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1" name="Google Shape;875;p28">
              <a:extLst>
                <a:ext uri="{FF2B5EF4-FFF2-40B4-BE49-F238E27FC236}">
                  <a16:creationId xmlns:a16="http://schemas.microsoft.com/office/drawing/2014/main" id="{7E977A1C-8FC7-6013-99BC-019B142EA491}"/>
                </a:ext>
              </a:extLst>
            </p:cNvPr>
            <p:cNvSpPr/>
            <p:nvPr/>
          </p:nvSpPr>
          <p:spPr>
            <a:xfrm>
              <a:off x="8117560" y="1876994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4" name="Google Shape;876;p28">
              <a:extLst>
                <a:ext uri="{FF2B5EF4-FFF2-40B4-BE49-F238E27FC236}">
                  <a16:creationId xmlns:a16="http://schemas.microsoft.com/office/drawing/2014/main" id="{DE25EBC6-FB22-4A5C-C0D1-8857DF79DA88}"/>
                </a:ext>
              </a:extLst>
            </p:cNvPr>
            <p:cNvSpPr/>
            <p:nvPr/>
          </p:nvSpPr>
          <p:spPr>
            <a:xfrm>
              <a:off x="8117560" y="1973616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5" name="Google Shape;877;p28">
              <a:extLst>
                <a:ext uri="{FF2B5EF4-FFF2-40B4-BE49-F238E27FC236}">
                  <a16:creationId xmlns:a16="http://schemas.microsoft.com/office/drawing/2014/main" id="{70640748-63D3-0B17-8C4A-3AE4498C7770}"/>
                </a:ext>
              </a:extLst>
            </p:cNvPr>
            <p:cNvSpPr/>
            <p:nvPr/>
          </p:nvSpPr>
          <p:spPr>
            <a:xfrm>
              <a:off x="8117560" y="2070238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6" name="Google Shape;878;p28">
              <a:extLst>
                <a:ext uri="{FF2B5EF4-FFF2-40B4-BE49-F238E27FC236}">
                  <a16:creationId xmlns:a16="http://schemas.microsoft.com/office/drawing/2014/main" id="{621CCD06-88AE-C609-798E-A5575371CC0E}"/>
                </a:ext>
              </a:extLst>
            </p:cNvPr>
            <p:cNvSpPr/>
            <p:nvPr/>
          </p:nvSpPr>
          <p:spPr>
            <a:xfrm>
              <a:off x="8117560" y="2166860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7" name="Google Shape;879;p28">
              <a:extLst>
                <a:ext uri="{FF2B5EF4-FFF2-40B4-BE49-F238E27FC236}">
                  <a16:creationId xmlns:a16="http://schemas.microsoft.com/office/drawing/2014/main" id="{B4DD54CE-C2E4-9FC4-9E99-380318C928D9}"/>
                </a:ext>
              </a:extLst>
            </p:cNvPr>
            <p:cNvSpPr/>
            <p:nvPr/>
          </p:nvSpPr>
          <p:spPr>
            <a:xfrm>
              <a:off x="8117560" y="2263482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8" name="Google Shape;880;p28">
              <a:extLst>
                <a:ext uri="{FF2B5EF4-FFF2-40B4-BE49-F238E27FC236}">
                  <a16:creationId xmlns:a16="http://schemas.microsoft.com/office/drawing/2014/main" id="{2A56F6DD-7A7C-20FF-B8CD-58EDBDFA576D}"/>
                </a:ext>
              </a:extLst>
            </p:cNvPr>
            <p:cNvSpPr/>
            <p:nvPr/>
          </p:nvSpPr>
          <p:spPr>
            <a:xfrm>
              <a:off x="8117560" y="2360104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9" name="Google Shape;881;p28">
              <a:extLst>
                <a:ext uri="{FF2B5EF4-FFF2-40B4-BE49-F238E27FC236}">
                  <a16:creationId xmlns:a16="http://schemas.microsoft.com/office/drawing/2014/main" id="{1A41E633-E564-982D-36DF-9DB812E86FE3}"/>
                </a:ext>
              </a:extLst>
            </p:cNvPr>
            <p:cNvSpPr/>
            <p:nvPr/>
          </p:nvSpPr>
          <p:spPr>
            <a:xfrm>
              <a:off x="8117560" y="2456726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0" name="Google Shape;882;p28">
              <a:extLst>
                <a:ext uri="{FF2B5EF4-FFF2-40B4-BE49-F238E27FC236}">
                  <a16:creationId xmlns:a16="http://schemas.microsoft.com/office/drawing/2014/main" id="{8EE11519-EE2F-6971-B392-04505D826C7B}"/>
                </a:ext>
              </a:extLst>
            </p:cNvPr>
            <p:cNvSpPr/>
            <p:nvPr/>
          </p:nvSpPr>
          <p:spPr>
            <a:xfrm>
              <a:off x="8117560" y="2553349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1" name="Google Shape;883;p28">
              <a:extLst>
                <a:ext uri="{FF2B5EF4-FFF2-40B4-BE49-F238E27FC236}">
                  <a16:creationId xmlns:a16="http://schemas.microsoft.com/office/drawing/2014/main" id="{33A3AF72-E922-F6EB-D908-C2C951B19A7D}"/>
                </a:ext>
              </a:extLst>
            </p:cNvPr>
            <p:cNvSpPr/>
            <p:nvPr/>
          </p:nvSpPr>
          <p:spPr>
            <a:xfrm>
              <a:off x="8117560" y="2649971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2" name="Google Shape;884;p28">
              <a:extLst>
                <a:ext uri="{FF2B5EF4-FFF2-40B4-BE49-F238E27FC236}">
                  <a16:creationId xmlns:a16="http://schemas.microsoft.com/office/drawing/2014/main" id="{C7E6B0E7-0A7A-F8B0-F557-AD370BE6806A}"/>
                </a:ext>
              </a:extLst>
            </p:cNvPr>
            <p:cNvSpPr/>
            <p:nvPr/>
          </p:nvSpPr>
          <p:spPr>
            <a:xfrm>
              <a:off x="8117560" y="2746593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3" name="Google Shape;885;p28">
              <a:extLst>
                <a:ext uri="{FF2B5EF4-FFF2-40B4-BE49-F238E27FC236}">
                  <a16:creationId xmlns:a16="http://schemas.microsoft.com/office/drawing/2014/main" id="{4505E940-6D34-53BB-576C-2AE850038FAC}"/>
                </a:ext>
              </a:extLst>
            </p:cNvPr>
            <p:cNvSpPr/>
            <p:nvPr/>
          </p:nvSpPr>
          <p:spPr>
            <a:xfrm>
              <a:off x="8117560" y="2843215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4" name="Google Shape;886;p28">
              <a:extLst>
                <a:ext uri="{FF2B5EF4-FFF2-40B4-BE49-F238E27FC236}">
                  <a16:creationId xmlns:a16="http://schemas.microsoft.com/office/drawing/2014/main" id="{862B07C9-4F66-A3F0-2BE2-7E40F7575186}"/>
                </a:ext>
              </a:extLst>
            </p:cNvPr>
            <p:cNvSpPr/>
            <p:nvPr/>
          </p:nvSpPr>
          <p:spPr>
            <a:xfrm>
              <a:off x="8117560" y="2939837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5" name="Google Shape;887;p28">
              <a:extLst>
                <a:ext uri="{FF2B5EF4-FFF2-40B4-BE49-F238E27FC236}">
                  <a16:creationId xmlns:a16="http://schemas.microsoft.com/office/drawing/2014/main" id="{05191F02-AA18-A735-54F1-4B8253A6702B}"/>
                </a:ext>
              </a:extLst>
            </p:cNvPr>
            <p:cNvSpPr/>
            <p:nvPr/>
          </p:nvSpPr>
          <p:spPr>
            <a:xfrm>
              <a:off x="8117560" y="3036459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6" name="Google Shape;888;p28">
              <a:extLst>
                <a:ext uri="{FF2B5EF4-FFF2-40B4-BE49-F238E27FC236}">
                  <a16:creationId xmlns:a16="http://schemas.microsoft.com/office/drawing/2014/main" id="{57F28847-DA14-690C-D336-48734EED7B8C}"/>
                </a:ext>
              </a:extLst>
            </p:cNvPr>
            <p:cNvSpPr/>
            <p:nvPr/>
          </p:nvSpPr>
          <p:spPr>
            <a:xfrm>
              <a:off x="8117560" y="3133081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7" name="Google Shape;889;p28">
              <a:extLst>
                <a:ext uri="{FF2B5EF4-FFF2-40B4-BE49-F238E27FC236}">
                  <a16:creationId xmlns:a16="http://schemas.microsoft.com/office/drawing/2014/main" id="{38D51BB4-E5DE-5D03-8F14-A4575FCFFBF0}"/>
                </a:ext>
              </a:extLst>
            </p:cNvPr>
            <p:cNvSpPr/>
            <p:nvPr/>
          </p:nvSpPr>
          <p:spPr>
            <a:xfrm>
              <a:off x="8117560" y="3229703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8" name="Google Shape;890;p28">
              <a:extLst>
                <a:ext uri="{FF2B5EF4-FFF2-40B4-BE49-F238E27FC236}">
                  <a16:creationId xmlns:a16="http://schemas.microsoft.com/office/drawing/2014/main" id="{274695B0-FF9F-738F-3670-D62F275AAE2C}"/>
                </a:ext>
              </a:extLst>
            </p:cNvPr>
            <p:cNvSpPr/>
            <p:nvPr/>
          </p:nvSpPr>
          <p:spPr>
            <a:xfrm>
              <a:off x="8117560" y="3326325"/>
              <a:ext cx="3099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9" name="Google Shape;891;p28">
              <a:extLst>
                <a:ext uri="{FF2B5EF4-FFF2-40B4-BE49-F238E27FC236}">
                  <a16:creationId xmlns:a16="http://schemas.microsoft.com/office/drawing/2014/main" id="{1DFE14AE-9376-5723-EDA4-958115C641DF}"/>
                </a:ext>
              </a:extLst>
            </p:cNvPr>
            <p:cNvSpPr/>
            <p:nvPr/>
          </p:nvSpPr>
          <p:spPr>
            <a:xfrm rot="5400000">
              <a:off x="7641325" y="2505525"/>
              <a:ext cx="1699800" cy="56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FD80932-7F94-4CDD-C168-B4170755CD62}"/>
              </a:ext>
            </a:extLst>
          </p:cNvPr>
          <p:cNvSpPr txBox="1"/>
          <p:nvPr/>
        </p:nvSpPr>
        <p:spPr>
          <a:xfrm>
            <a:off x="739034" y="595828"/>
            <a:ext cx="769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u="sng" dirty="0">
                <a:latin typeface="Minion Pro SmBd" panose="02040603060201020203" pitchFamily="18" charset="0"/>
                <a:cs typeface="Times New Roman" panose="02020603050405020304" pitchFamily="18" charset="0"/>
              </a:rPr>
              <a:t>SIMULATION / DEMO VIDEO</a:t>
            </a:r>
            <a:r>
              <a:rPr lang="en-US" sz="1800" dirty="0">
                <a:latin typeface="Minion Pro SmBd" panose="02040603060201020203" pitchFamily="18" charset="0"/>
                <a:cs typeface="Times New Roman" panose="02020603050405020304" pitchFamily="18" charset="0"/>
              </a:rPr>
              <a:t>(OPTIONAL)</a:t>
            </a:r>
          </a:p>
        </p:txBody>
      </p:sp>
      <p:grpSp>
        <p:nvGrpSpPr>
          <p:cNvPr id="3" name="Google Shape;2247;p72">
            <a:extLst>
              <a:ext uri="{FF2B5EF4-FFF2-40B4-BE49-F238E27FC236}">
                <a16:creationId xmlns:a16="http://schemas.microsoft.com/office/drawing/2014/main" id="{0451B09C-E8E9-B2C1-BACB-A8FB328D28F4}"/>
              </a:ext>
            </a:extLst>
          </p:cNvPr>
          <p:cNvGrpSpPr/>
          <p:nvPr/>
        </p:nvGrpSpPr>
        <p:grpSpPr>
          <a:xfrm>
            <a:off x="1388126" y="965161"/>
            <a:ext cx="6411816" cy="3499836"/>
            <a:chOff x="2592544" y="1329462"/>
            <a:chExt cx="3958912" cy="2751265"/>
          </a:xfrm>
        </p:grpSpPr>
        <p:sp>
          <p:nvSpPr>
            <p:cNvPr id="720" name="Google Shape;2248;p72">
              <a:extLst>
                <a:ext uri="{FF2B5EF4-FFF2-40B4-BE49-F238E27FC236}">
                  <a16:creationId xmlns:a16="http://schemas.microsoft.com/office/drawing/2014/main" id="{F827B1DD-B693-A389-AB64-00AC2868689D}"/>
                </a:ext>
              </a:extLst>
            </p:cNvPr>
            <p:cNvSpPr/>
            <p:nvPr/>
          </p:nvSpPr>
          <p:spPr>
            <a:xfrm>
              <a:off x="2592544" y="1329462"/>
              <a:ext cx="3958912" cy="2751265"/>
            </a:xfrm>
            <a:custGeom>
              <a:avLst/>
              <a:gdLst/>
              <a:ahLst/>
              <a:cxnLst/>
              <a:rect l="l" t="t" r="r" b="b"/>
              <a:pathLst>
                <a:path w="229602" h="159563" extrusionOk="0">
                  <a:moveTo>
                    <a:pt x="3934" y="0"/>
                  </a:moveTo>
                  <a:cubicBezTo>
                    <a:pt x="1867" y="0"/>
                    <a:pt x="0" y="1661"/>
                    <a:pt x="0" y="3939"/>
                  </a:cubicBezTo>
                  <a:lnTo>
                    <a:pt x="0" y="155421"/>
                  </a:lnTo>
                  <a:cubicBezTo>
                    <a:pt x="0" y="157699"/>
                    <a:pt x="1864" y="159563"/>
                    <a:pt x="3934" y="159563"/>
                  </a:cubicBezTo>
                  <a:lnTo>
                    <a:pt x="226044" y="159563"/>
                  </a:lnTo>
                  <a:cubicBezTo>
                    <a:pt x="228112" y="159563"/>
                    <a:pt x="229602" y="157699"/>
                    <a:pt x="229602" y="155421"/>
                  </a:cubicBezTo>
                  <a:lnTo>
                    <a:pt x="229602" y="3939"/>
                  </a:lnTo>
                  <a:cubicBezTo>
                    <a:pt x="229602" y="1661"/>
                    <a:pt x="228112" y="0"/>
                    <a:pt x="2260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2249;p72">
              <a:extLst>
                <a:ext uri="{FF2B5EF4-FFF2-40B4-BE49-F238E27FC236}">
                  <a16:creationId xmlns:a16="http://schemas.microsoft.com/office/drawing/2014/main" id="{5E08387D-D286-440E-D835-96E4DEA025AC}"/>
                </a:ext>
              </a:extLst>
            </p:cNvPr>
            <p:cNvSpPr/>
            <p:nvPr/>
          </p:nvSpPr>
          <p:spPr>
            <a:xfrm>
              <a:off x="2778356" y="3670677"/>
              <a:ext cx="3587285" cy="20019"/>
            </a:xfrm>
            <a:custGeom>
              <a:avLst/>
              <a:gdLst/>
              <a:ahLst/>
              <a:cxnLst/>
              <a:rect l="l" t="t" r="r" b="b"/>
              <a:pathLst>
                <a:path w="208049" h="1161" extrusionOk="0">
                  <a:moveTo>
                    <a:pt x="1" y="0"/>
                  </a:moveTo>
                  <a:lnTo>
                    <a:pt x="1" y="1160"/>
                  </a:lnTo>
                  <a:lnTo>
                    <a:pt x="208049" y="1160"/>
                  </a:lnTo>
                  <a:lnTo>
                    <a:pt x="2080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2250;p72">
              <a:extLst>
                <a:ext uri="{FF2B5EF4-FFF2-40B4-BE49-F238E27FC236}">
                  <a16:creationId xmlns:a16="http://schemas.microsoft.com/office/drawing/2014/main" id="{6B40FAE0-7A56-A6BA-A980-7EA50D4ED573}"/>
                </a:ext>
              </a:extLst>
            </p:cNvPr>
            <p:cNvSpPr/>
            <p:nvPr/>
          </p:nvSpPr>
          <p:spPr>
            <a:xfrm>
              <a:off x="2760854" y="3670677"/>
              <a:ext cx="1465043" cy="20019"/>
            </a:xfrm>
            <a:custGeom>
              <a:avLst/>
              <a:gdLst/>
              <a:ahLst/>
              <a:cxnLst/>
              <a:rect l="l" t="t" r="r" b="b"/>
              <a:pathLst>
                <a:path w="84967" h="1161" extrusionOk="0">
                  <a:moveTo>
                    <a:pt x="1" y="0"/>
                  </a:moveTo>
                  <a:lnTo>
                    <a:pt x="1" y="1160"/>
                  </a:lnTo>
                  <a:lnTo>
                    <a:pt x="84966" y="1160"/>
                  </a:lnTo>
                  <a:lnTo>
                    <a:pt x="84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2251;p72">
              <a:extLst>
                <a:ext uri="{FF2B5EF4-FFF2-40B4-BE49-F238E27FC236}">
                  <a16:creationId xmlns:a16="http://schemas.microsoft.com/office/drawing/2014/main" id="{1BED416D-4F39-EECC-8ED9-1A808CA02E83}"/>
                </a:ext>
              </a:extLst>
            </p:cNvPr>
            <p:cNvSpPr/>
            <p:nvPr/>
          </p:nvSpPr>
          <p:spPr>
            <a:xfrm>
              <a:off x="3448030" y="3781907"/>
              <a:ext cx="95023" cy="133664"/>
            </a:xfrm>
            <a:custGeom>
              <a:avLst/>
              <a:gdLst/>
              <a:ahLst/>
              <a:cxnLst/>
              <a:rect l="l" t="t" r="r" b="b"/>
              <a:pathLst>
                <a:path w="5511" h="7752" extrusionOk="0">
                  <a:moveTo>
                    <a:pt x="1" y="1"/>
                  </a:moveTo>
                  <a:lnTo>
                    <a:pt x="1" y="7752"/>
                  </a:lnTo>
                  <a:lnTo>
                    <a:pt x="5510" y="38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2252;p72">
              <a:extLst>
                <a:ext uri="{FF2B5EF4-FFF2-40B4-BE49-F238E27FC236}">
                  <a16:creationId xmlns:a16="http://schemas.microsoft.com/office/drawing/2014/main" id="{4FD492DC-7A03-0067-F897-988A2CAFA85D}"/>
                </a:ext>
              </a:extLst>
            </p:cNvPr>
            <p:cNvSpPr/>
            <p:nvPr/>
          </p:nvSpPr>
          <p:spPr>
            <a:xfrm>
              <a:off x="2908931" y="3781907"/>
              <a:ext cx="95006" cy="133664"/>
            </a:xfrm>
            <a:custGeom>
              <a:avLst/>
              <a:gdLst/>
              <a:ahLst/>
              <a:cxnLst/>
              <a:rect l="l" t="t" r="r" b="b"/>
              <a:pathLst>
                <a:path w="5510" h="7752" extrusionOk="0">
                  <a:moveTo>
                    <a:pt x="5510" y="1"/>
                  </a:moveTo>
                  <a:lnTo>
                    <a:pt x="0" y="3876"/>
                  </a:lnTo>
                  <a:lnTo>
                    <a:pt x="5510" y="7752"/>
                  </a:lnTo>
                  <a:lnTo>
                    <a:pt x="55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2253;p72">
              <a:extLst>
                <a:ext uri="{FF2B5EF4-FFF2-40B4-BE49-F238E27FC236}">
                  <a16:creationId xmlns:a16="http://schemas.microsoft.com/office/drawing/2014/main" id="{D85A4747-265E-473F-550B-13CE8725E07A}"/>
                </a:ext>
              </a:extLst>
            </p:cNvPr>
            <p:cNvSpPr/>
            <p:nvPr/>
          </p:nvSpPr>
          <p:spPr>
            <a:xfrm>
              <a:off x="2870205" y="3781907"/>
              <a:ext cx="22243" cy="133664"/>
            </a:xfrm>
            <a:custGeom>
              <a:avLst/>
              <a:gdLst/>
              <a:ahLst/>
              <a:cxnLst/>
              <a:rect l="l" t="t" r="r" b="b"/>
              <a:pathLst>
                <a:path w="1290" h="7752" extrusionOk="0">
                  <a:moveTo>
                    <a:pt x="0" y="1"/>
                  </a:moveTo>
                  <a:lnTo>
                    <a:pt x="0" y="7752"/>
                  </a:lnTo>
                  <a:lnTo>
                    <a:pt x="1290" y="7752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2254;p72">
              <a:extLst>
                <a:ext uri="{FF2B5EF4-FFF2-40B4-BE49-F238E27FC236}">
                  <a16:creationId xmlns:a16="http://schemas.microsoft.com/office/drawing/2014/main" id="{CCED26A0-9B7C-BCD7-4B14-1F11A2E87D32}"/>
                </a:ext>
              </a:extLst>
            </p:cNvPr>
            <p:cNvSpPr/>
            <p:nvPr/>
          </p:nvSpPr>
          <p:spPr>
            <a:xfrm>
              <a:off x="5522852" y="3758716"/>
              <a:ext cx="173684" cy="169890"/>
            </a:xfrm>
            <a:custGeom>
              <a:avLst/>
              <a:gdLst/>
              <a:ahLst/>
              <a:cxnLst/>
              <a:rect l="l" t="t" r="r" b="b"/>
              <a:pathLst>
                <a:path w="10073" h="9853" extrusionOk="0">
                  <a:moveTo>
                    <a:pt x="5038" y="3347"/>
                  </a:moveTo>
                  <a:cubicBezTo>
                    <a:pt x="5926" y="3347"/>
                    <a:pt x="6650" y="4057"/>
                    <a:pt x="6650" y="4923"/>
                  </a:cubicBezTo>
                  <a:cubicBezTo>
                    <a:pt x="6650" y="5794"/>
                    <a:pt x="5926" y="6503"/>
                    <a:pt x="5038" y="6503"/>
                  </a:cubicBezTo>
                  <a:cubicBezTo>
                    <a:pt x="4147" y="6503"/>
                    <a:pt x="3423" y="5794"/>
                    <a:pt x="3423" y="4923"/>
                  </a:cubicBezTo>
                  <a:cubicBezTo>
                    <a:pt x="3423" y="4054"/>
                    <a:pt x="4147" y="3347"/>
                    <a:pt x="5038" y="3347"/>
                  </a:cubicBezTo>
                  <a:close/>
                  <a:moveTo>
                    <a:pt x="4460" y="0"/>
                  </a:moveTo>
                  <a:cubicBezTo>
                    <a:pt x="4384" y="0"/>
                    <a:pt x="3880" y="1356"/>
                    <a:pt x="3880" y="1356"/>
                  </a:cubicBezTo>
                  <a:lnTo>
                    <a:pt x="3264" y="1603"/>
                  </a:lnTo>
                  <a:cubicBezTo>
                    <a:pt x="3264" y="1603"/>
                    <a:pt x="2015" y="1074"/>
                    <a:pt x="1863" y="1074"/>
                  </a:cubicBezTo>
                  <a:cubicBezTo>
                    <a:pt x="1857" y="1074"/>
                    <a:pt x="1852" y="1075"/>
                    <a:pt x="1850" y="1077"/>
                  </a:cubicBezTo>
                  <a:lnTo>
                    <a:pt x="1069" y="1840"/>
                  </a:lnTo>
                  <a:cubicBezTo>
                    <a:pt x="1013" y="1894"/>
                    <a:pt x="1637" y="3200"/>
                    <a:pt x="1637" y="3200"/>
                  </a:cubicBezTo>
                  <a:lnTo>
                    <a:pt x="1382" y="3802"/>
                  </a:lnTo>
                  <a:cubicBezTo>
                    <a:pt x="1382" y="3802"/>
                    <a:pt x="0" y="4336"/>
                    <a:pt x="0" y="4407"/>
                  </a:cubicBezTo>
                  <a:lnTo>
                    <a:pt x="0" y="5488"/>
                  </a:lnTo>
                  <a:cubicBezTo>
                    <a:pt x="0" y="5564"/>
                    <a:pt x="1385" y="6056"/>
                    <a:pt x="1385" y="6056"/>
                  </a:cubicBezTo>
                  <a:lnTo>
                    <a:pt x="1639" y="6657"/>
                  </a:lnTo>
                  <a:cubicBezTo>
                    <a:pt x="1639" y="6657"/>
                    <a:pt x="1050" y="7991"/>
                    <a:pt x="1101" y="8042"/>
                  </a:cubicBezTo>
                  <a:lnTo>
                    <a:pt x="1884" y="8808"/>
                  </a:lnTo>
                  <a:cubicBezTo>
                    <a:pt x="1886" y="8810"/>
                    <a:pt x="1890" y="8811"/>
                    <a:pt x="1896" y="8811"/>
                  </a:cubicBezTo>
                  <a:cubicBezTo>
                    <a:pt x="2042" y="8811"/>
                    <a:pt x="3271" y="8253"/>
                    <a:pt x="3271" y="8253"/>
                  </a:cubicBezTo>
                  <a:lnTo>
                    <a:pt x="3888" y="8502"/>
                  </a:lnTo>
                  <a:cubicBezTo>
                    <a:pt x="3888" y="8502"/>
                    <a:pt x="4431" y="9853"/>
                    <a:pt x="4507" y="9853"/>
                  </a:cubicBezTo>
                  <a:lnTo>
                    <a:pt x="5613" y="9853"/>
                  </a:lnTo>
                  <a:cubicBezTo>
                    <a:pt x="5688" y="9853"/>
                    <a:pt x="6192" y="8497"/>
                    <a:pt x="6192" y="8497"/>
                  </a:cubicBezTo>
                  <a:lnTo>
                    <a:pt x="6811" y="8248"/>
                  </a:lnTo>
                  <a:cubicBezTo>
                    <a:pt x="6811" y="8248"/>
                    <a:pt x="8056" y="8779"/>
                    <a:pt x="8209" y="8779"/>
                  </a:cubicBezTo>
                  <a:cubicBezTo>
                    <a:pt x="8216" y="8779"/>
                    <a:pt x="8221" y="8778"/>
                    <a:pt x="8223" y="8776"/>
                  </a:cubicBezTo>
                  <a:lnTo>
                    <a:pt x="9006" y="8010"/>
                  </a:lnTo>
                  <a:cubicBezTo>
                    <a:pt x="9060" y="7959"/>
                    <a:pt x="8436" y="6653"/>
                    <a:pt x="8436" y="6653"/>
                  </a:cubicBezTo>
                  <a:lnTo>
                    <a:pt x="8690" y="6048"/>
                  </a:lnTo>
                  <a:cubicBezTo>
                    <a:pt x="8690" y="6048"/>
                    <a:pt x="10070" y="5517"/>
                    <a:pt x="10070" y="5444"/>
                  </a:cubicBezTo>
                  <a:lnTo>
                    <a:pt x="10070" y="4363"/>
                  </a:lnTo>
                  <a:cubicBezTo>
                    <a:pt x="10073" y="4289"/>
                    <a:pt x="8688" y="3797"/>
                    <a:pt x="8688" y="3797"/>
                  </a:cubicBezTo>
                  <a:lnTo>
                    <a:pt x="8433" y="3193"/>
                  </a:lnTo>
                  <a:cubicBezTo>
                    <a:pt x="8433" y="3193"/>
                    <a:pt x="9025" y="1860"/>
                    <a:pt x="8972" y="1808"/>
                  </a:cubicBezTo>
                  <a:lnTo>
                    <a:pt x="8189" y="1045"/>
                  </a:lnTo>
                  <a:cubicBezTo>
                    <a:pt x="8186" y="1043"/>
                    <a:pt x="8182" y="1042"/>
                    <a:pt x="8175" y="1042"/>
                  </a:cubicBezTo>
                  <a:cubicBezTo>
                    <a:pt x="8024" y="1042"/>
                    <a:pt x="6799" y="1600"/>
                    <a:pt x="6799" y="1600"/>
                  </a:cubicBezTo>
                  <a:lnTo>
                    <a:pt x="6185" y="1351"/>
                  </a:lnTo>
                  <a:cubicBezTo>
                    <a:pt x="6185" y="1351"/>
                    <a:pt x="5639" y="0"/>
                    <a:pt x="5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2255;p72">
              <a:extLst>
                <a:ext uri="{FF2B5EF4-FFF2-40B4-BE49-F238E27FC236}">
                  <a16:creationId xmlns:a16="http://schemas.microsoft.com/office/drawing/2014/main" id="{C53D74BD-48AE-992F-32FF-20A89E06162C}"/>
                </a:ext>
              </a:extLst>
            </p:cNvPr>
            <p:cNvSpPr/>
            <p:nvPr/>
          </p:nvSpPr>
          <p:spPr>
            <a:xfrm>
              <a:off x="5819489" y="3777406"/>
              <a:ext cx="198065" cy="130198"/>
            </a:xfrm>
            <a:custGeom>
              <a:avLst/>
              <a:gdLst/>
              <a:ahLst/>
              <a:cxnLst/>
              <a:rect l="l" t="t" r="r" b="b"/>
              <a:pathLst>
                <a:path w="11487" h="7551" extrusionOk="0">
                  <a:moveTo>
                    <a:pt x="10640" y="844"/>
                  </a:moveTo>
                  <a:lnTo>
                    <a:pt x="10640" y="6706"/>
                  </a:lnTo>
                  <a:lnTo>
                    <a:pt x="844" y="6706"/>
                  </a:lnTo>
                  <a:lnTo>
                    <a:pt x="847" y="844"/>
                  </a:lnTo>
                  <a:close/>
                  <a:moveTo>
                    <a:pt x="0" y="0"/>
                  </a:moveTo>
                  <a:lnTo>
                    <a:pt x="0" y="7550"/>
                  </a:lnTo>
                  <a:lnTo>
                    <a:pt x="11487" y="7550"/>
                  </a:lnTo>
                  <a:lnTo>
                    <a:pt x="114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2256;p72">
              <a:extLst>
                <a:ext uri="{FF2B5EF4-FFF2-40B4-BE49-F238E27FC236}">
                  <a16:creationId xmlns:a16="http://schemas.microsoft.com/office/drawing/2014/main" id="{1D3BA372-5A1D-FD37-5137-0B61836900BE}"/>
                </a:ext>
              </a:extLst>
            </p:cNvPr>
            <p:cNvSpPr/>
            <p:nvPr/>
          </p:nvSpPr>
          <p:spPr>
            <a:xfrm>
              <a:off x="6230357" y="3763561"/>
              <a:ext cx="64901" cy="64815"/>
            </a:xfrm>
            <a:custGeom>
              <a:avLst/>
              <a:gdLst/>
              <a:ahLst/>
              <a:cxnLst/>
              <a:rect l="l" t="t" r="r" b="b"/>
              <a:pathLst>
                <a:path w="3764" h="3759" extrusionOk="0">
                  <a:moveTo>
                    <a:pt x="0" y="1"/>
                  </a:moveTo>
                  <a:lnTo>
                    <a:pt x="0" y="847"/>
                  </a:lnTo>
                  <a:lnTo>
                    <a:pt x="2917" y="847"/>
                  </a:lnTo>
                  <a:lnTo>
                    <a:pt x="2917" y="3759"/>
                  </a:lnTo>
                  <a:lnTo>
                    <a:pt x="3763" y="3759"/>
                  </a:lnTo>
                  <a:lnTo>
                    <a:pt x="3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2257;p72">
              <a:extLst>
                <a:ext uri="{FF2B5EF4-FFF2-40B4-BE49-F238E27FC236}">
                  <a16:creationId xmlns:a16="http://schemas.microsoft.com/office/drawing/2014/main" id="{46545BF7-0317-998A-1F86-409F689FE828}"/>
                </a:ext>
              </a:extLst>
            </p:cNvPr>
            <p:cNvSpPr/>
            <p:nvPr/>
          </p:nvSpPr>
          <p:spPr>
            <a:xfrm>
              <a:off x="6137248" y="3763561"/>
              <a:ext cx="64901" cy="64815"/>
            </a:xfrm>
            <a:custGeom>
              <a:avLst/>
              <a:gdLst/>
              <a:ahLst/>
              <a:cxnLst/>
              <a:rect l="l" t="t" r="r" b="b"/>
              <a:pathLst>
                <a:path w="3764" h="3759" extrusionOk="0">
                  <a:moveTo>
                    <a:pt x="1" y="1"/>
                  </a:moveTo>
                  <a:lnTo>
                    <a:pt x="1" y="3759"/>
                  </a:lnTo>
                  <a:lnTo>
                    <a:pt x="847" y="3759"/>
                  </a:lnTo>
                  <a:lnTo>
                    <a:pt x="847" y="847"/>
                  </a:lnTo>
                  <a:lnTo>
                    <a:pt x="3764" y="847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2258;p72">
              <a:extLst>
                <a:ext uri="{FF2B5EF4-FFF2-40B4-BE49-F238E27FC236}">
                  <a16:creationId xmlns:a16="http://schemas.microsoft.com/office/drawing/2014/main" id="{94422219-CAE4-8E54-B0FE-7AD10185834D}"/>
                </a:ext>
              </a:extLst>
            </p:cNvPr>
            <p:cNvSpPr/>
            <p:nvPr/>
          </p:nvSpPr>
          <p:spPr>
            <a:xfrm>
              <a:off x="6230357" y="3856617"/>
              <a:ext cx="64901" cy="64815"/>
            </a:xfrm>
            <a:custGeom>
              <a:avLst/>
              <a:gdLst/>
              <a:ahLst/>
              <a:cxnLst/>
              <a:rect l="l" t="t" r="r" b="b"/>
              <a:pathLst>
                <a:path w="3764" h="3759" extrusionOk="0">
                  <a:moveTo>
                    <a:pt x="2917" y="1"/>
                  </a:moveTo>
                  <a:lnTo>
                    <a:pt x="2917" y="2915"/>
                  </a:lnTo>
                  <a:lnTo>
                    <a:pt x="0" y="2915"/>
                  </a:lnTo>
                  <a:lnTo>
                    <a:pt x="0" y="3759"/>
                  </a:lnTo>
                  <a:lnTo>
                    <a:pt x="3763" y="3759"/>
                  </a:lnTo>
                  <a:lnTo>
                    <a:pt x="3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2259;p72">
              <a:extLst>
                <a:ext uri="{FF2B5EF4-FFF2-40B4-BE49-F238E27FC236}">
                  <a16:creationId xmlns:a16="http://schemas.microsoft.com/office/drawing/2014/main" id="{0B9CB7C7-E0E9-8CAF-599A-5600F35D88B6}"/>
                </a:ext>
              </a:extLst>
            </p:cNvPr>
            <p:cNvSpPr/>
            <p:nvPr/>
          </p:nvSpPr>
          <p:spPr>
            <a:xfrm>
              <a:off x="6137248" y="3856617"/>
              <a:ext cx="64901" cy="64815"/>
            </a:xfrm>
            <a:custGeom>
              <a:avLst/>
              <a:gdLst/>
              <a:ahLst/>
              <a:cxnLst/>
              <a:rect l="l" t="t" r="r" b="b"/>
              <a:pathLst>
                <a:path w="3764" h="3759" extrusionOk="0">
                  <a:moveTo>
                    <a:pt x="1" y="1"/>
                  </a:moveTo>
                  <a:lnTo>
                    <a:pt x="1" y="3759"/>
                  </a:lnTo>
                  <a:lnTo>
                    <a:pt x="3764" y="3759"/>
                  </a:lnTo>
                  <a:lnTo>
                    <a:pt x="3764" y="2915"/>
                  </a:lnTo>
                  <a:lnTo>
                    <a:pt x="847" y="2915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2260;p72">
              <a:extLst>
                <a:ext uri="{FF2B5EF4-FFF2-40B4-BE49-F238E27FC236}">
                  <a16:creationId xmlns:a16="http://schemas.microsoft.com/office/drawing/2014/main" id="{449A00CA-6BA2-06B8-2AAC-7FDD7287FF12}"/>
                </a:ext>
              </a:extLst>
            </p:cNvPr>
            <p:cNvSpPr/>
            <p:nvPr/>
          </p:nvSpPr>
          <p:spPr>
            <a:xfrm>
              <a:off x="4190140" y="3645658"/>
              <a:ext cx="71643" cy="68936"/>
            </a:xfrm>
            <a:custGeom>
              <a:avLst/>
              <a:gdLst/>
              <a:ahLst/>
              <a:cxnLst/>
              <a:rect l="l" t="t" r="r" b="b"/>
              <a:pathLst>
                <a:path w="4155" h="3998" extrusionOk="0">
                  <a:moveTo>
                    <a:pt x="2156" y="1"/>
                  </a:moveTo>
                  <a:cubicBezTo>
                    <a:pt x="1348" y="1"/>
                    <a:pt x="619" y="488"/>
                    <a:pt x="308" y="1234"/>
                  </a:cubicBezTo>
                  <a:cubicBezTo>
                    <a:pt x="0" y="1982"/>
                    <a:pt x="171" y="2841"/>
                    <a:pt x="744" y="3411"/>
                  </a:cubicBezTo>
                  <a:cubicBezTo>
                    <a:pt x="1127" y="3794"/>
                    <a:pt x="1637" y="3997"/>
                    <a:pt x="2157" y="3997"/>
                  </a:cubicBezTo>
                  <a:cubicBezTo>
                    <a:pt x="2414" y="3997"/>
                    <a:pt x="2674" y="3947"/>
                    <a:pt x="2921" y="3844"/>
                  </a:cubicBezTo>
                  <a:cubicBezTo>
                    <a:pt x="3667" y="3533"/>
                    <a:pt x="4154" y="2804"/>
                    <a:pt x="4154" y="1997"/>
                  </a:cubicBezTo>
                  <a:cubicBezTo>
                    <a:pt x="4154" y="894"/>
                    <a:pt x="3259" y="1"/>
                    <a:pt x="2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2261;p72">
              <a:extLst>
                <a:ext uri="{FF2B5EF4-FFF2-40B4-BE49-F238E27FC236}">
                  <a16:creationId xmlns:a16="http://schemas.microsoft.com/office/drawing/2014/main" id="{5C758E11-F2C0-972E-4A42-92D107740A7D}"/>
                </a:ext>
              </a:extLst>
            </p:cNvPr>
            <p:cNvSpPr/>
            <p:nvPr/>
          </p:nvSpPr>
          <p:spPr>
            <a:xfrm>
              <a:off x="3178481" y="3781907"/>
              <a:ext cx="95023" cy="133664"/>
            </a:xfrm>
            <a:custGeom>
              <a:avLst/>
              <a:gdLst/>
              <a:ahLst/>
              <a:cxnLst/>
              <a:rect l="l" t="t" r="r" b="b"/>
              <a:pathLst>
                <a:path w="5511" h="7752" extrusionOk="0">
                  <a:moveTo>
                    <a:pt x="1" y="1"/>
                  </a:moveTo>
                  <a:lnTo>
                    <a:pt x="1" y="7752"/>
                  </a:lnTo>
                  <a:lnTo>
                    <a:pt x="5510" y="38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2262;p72">
              <a:extLst>
                <a:ext uri="{FF2B5EF4-FFF2-40B4-BE49-F238E27FC236}">
                  <a16:creationId xmlns:a16="http://schemas.microsoft.com/office/drawing/2014/main" id="{D70D74FC-0FC9-D828-70DC-2CA57E0CCFD8}"/>
                </a:ext>
              </a:extLst>
            </p:cNvPr>
            <p:cNvSpPr/>
            <p:nvPr/>
          </p:nvSpPr>
          <p:spPr>
            <a:xfrm>
              <a:off x="3559485" y="3781907"/>
              <a:ext cx="22295" cy="133664"/>
            </a:xfrm>
            <a:custGeom>
              <a:avLst/>
              <a:gdLst/>
              <a:ahLst/>
              <a:cxnLst/>
              <a:rect l="l" t="t" r="r" b="b"/>
              <a:pathLst>
                <a:path w="1293" h="7752" extrusionOk="0">
                  <a:moveTo>
                    <a:pt x="1" y="1"/>
                  </a:moveTo>
                  <a:lnTo>
                    <a:pt x="1" y="7752"/>
                  </a:lnTo>
                  <a:lnTo>
                    <a:pt x="1292" y="7752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5" name="Google Shape;2263;p72">
              <a:extLst>
                <a:ext uri="{FF2B5EF4-FFF2-40B4-BE49-F238E27FC236}">
                  <a16:creationId xmlns:a16="http://schemas.microsoft.com/office/drawing/2014/main" id="{FB88CD9C-05DA-2D04-ECC2-DE12417F0FB4}"/>
                </a:ext>
              </a:extLst>
            </p:cNvPr>
            <p:cNvGrpSpPr/>
            <p:nvPr/>
          </p:nvGrpSpPr>
          <p:grpSpPr>
            <a:xfrm>
              <a:off x="4313037" y="2283595"/>
              <a:ext cx="517557" cy="517547"/>
              <a:chOff x="4078817" y="2283595"/>
              <a:chExt cx="517557" cy="517547"/>
            </a:xfrm>
          </p:grpSpPr>
          <p:sp>
            <p:nvSpPr>
              <p:cNvPr id="736" name="Google Shape;2264;p72">
                <a:extLst>
                  <a:ext uri="{FF2B5EF4-FFF2-40B4-BE49-F238E27FC236}">
                    <a16:creationId xmlns:a16="http://schemas.microsoft.com/office/drawing/2014/main" id="{88690F3B-FE2B-EEC0-EB16-C5B164B75733}"/>
                  </a:ext>
                </a:extLst>
              </p:cNvPr>
              <p:cNvSpPr/>
              <p:nvPr/>
            </p:nvSpPr>
            <p:spPr>
              <a:xfrm>
                <a:off x="4078817" y="2283595"/>
                <a:ext cx="517557" cy="517547"/>
              </a:xfrm>
              <a:custGeom>
                <a:avLst/>
                <a:gdLst/>
                <a:ahLst/>
                <a:cxnLst/>
                <a:rect l="l" t="t" r="r" b="b"/>
                <a:pathLst>
                  <a:path w="52624" h="52623" extrusionOk="0">
                    <a:moveTo>
                      <a:pt x="26311" y="0"/>
                    </a:moveTo>
                    <a:cubicBezTo>
                      <a:pt x="19333" y="0"/>
                      <a:pt x="12642" y="2772"/>
                      <a:pt x="7707" y="7707"/>
                    </a:cubicBezTo>
                    <a:cubicBezTo>
                      <a:pt x="2773" y="12641"/>
                      <a:pt x="1" y="19333"/>
                      <a:pt x="1" y="26313"/>
                    </a:cubicBezTo>
                    <a:cubicBezTo>
                      <a:pt x="1" y="33290"/>
                      <a:pt x="2773" y="39981"/>
                      <a:pt x="7707" y="44916"/>
                    </a:cubicBezTo>
                    <a:cubicBezTo>
                      <a:pt x="12642" y="49851"/>
                      <a:pt x="19333" y="52623"/>
                      <a:pt x="26311" y="52623"/>
                    </a:cubicBezTo>
                    <a:cubicBezTo>
                      <a:pt x="33291" y="52623"/>
                      <a:pt x="39982" y="49851"/>
                      <a:pt x="44917" y="44916"/>
                    </a:cubicBezTo>
                    <a:cubicBezTo>
                      <a:pt x="49851" y="39981"/>
                      <a:pt x="52623" y="33290"/>
                      <a:pt x="52623" y="26313"/>
                    </a:cubicBezTo>
                    <a:cubicBezTo>
                      <a:pt x="52623" y="19333"/>
                      <a:pt x="49851" y="12641"/>
                      <a:pt x="44917" y="7707"/>
                    </a:cubicBezTo>
                    <a:cubicBezTo>
                      <a:pt x="39982" y="2772"/>
                      <a:pt x="33291" y="0"/>
                      <a:pt x="263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2265;p72">
                <a:extLst>
                  <a:ext uri="{FF2B5EF4-FFF2-40B4-BE49-F238E27FC236}">
                    <a16:creationId xmlns:a16="http://schemas.microsoft.com/office/drawing/2014/main" id="{6EFD3810-F010-AD21-6FB2-A88900C6E4E7}"/>
                  </a:ext>
                </a:extLst>
              </p:cNvPr>
              <p:cNvSpPr/>
              <p:nvPr/>
            </p:nvSpPr>
            <p:spPr>
              <a:xfrm>
                <a:off x="4269007" y="2405057"/>
                <a:ext cx="207223" cy="274623"/>
              </a:xfrm>
              <a:custGeom>
                <a:avLst/>
                <a:gdLst/>
                <a:ahLst/>
                <a:cxnLst/>
                <a:rect l="l" t="t" r="r" b="b"/>
                <a:pathLst>
                  <a:path w="21070" h="27923" extrusionOk="0">
                    <a:moveTo>
                      <a:pt x="0" y="0"/>
                    </a:moveTo>
                    <a:lnTo>
                      <a:pt x="0" y="27923"/>
                    </a:lnTo>
                    <a:lnTo>
                      <a:pt x="21070" y="139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2" name="Rectangle: Rounded Corners 741">
            <a:extLst>
              <a:ext uri="{FF2B5EF4-FFF2-40B4-BE49-F238E27FC236}">
                <a16:creationId xmlns:a16="http://schemas.microsoft.com/office/drawing/2014/main" id="{5DFBF307-DAB3-B3C9-2E97-120EBC537BA3}"/>
              </a:ext>
            </a:extLst>
          </p:cNvPr>
          <p:cNvSpPr/>
          <p:nvPr/>
        </p:nvSpPr>
        <p:spPr>
          <a:xfrm>
            <a:off x="1660719" y="1195188"/>
            <a:ext cx="5838278" cy="2554682"/>
          </a:xfrm>
          <a:prstGeom prst="roundRect">
            <a:avLst/>
          </a:prstGeom>
          <a:solidFill>
            <a:srgbClr val="2414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9" name="Google Shape;2269;p72">
            <a:extLst>
              <a:ext uri="{FF2B5EF4-FFF2-40B4-BE49-F238E27FC236}">
                <a16:creationId xmlns:a16="http://schemas.microsoft.com/office/drawing/2014/main" id="{FD2663D5-EC3C-8F3C-E3BA-6A7288F54C68}"/>
              </a:ext>
            </a:extLst>
          </p:cNvPr>
          <p:cNvGrpSpPr/>
          <p:nvPr/>
        </p:nvGrpSpPr>
        <p:grpSpPr>
          <a:xfrm>
            <a:off x="4313221" y="2322025"/>
            <a:ext cx="517557" cy="517547"/>
            <a:chOff x="4078817" y="2283595"/>
            <a:chExt cx="517557" cy="517547"/>
          </a:xfrm>
        </p:grpSpPr>
        <p:sp>
          <p:nvSpPr>
            <p:cNvPr id="740" name="Google Shape;2270;p72">
              <a:extLst>
                <a:ext uri="{FF2B5EF4-FFF2-40B4-BE49-F238E27FC236}">
                  <a16:creationId xmlns:a16="http://schemas.microsoft.com/office/drawing/2014/main" id="{1A80C936-C11B-1ECD-0CC6-E2C1D018E913}"/>
                </a:ext>
              </a:extLst>
            </p:cNvPr>
            <p:cNvSpPr/>
            <p:nvPr/>
          </p:nvSpPr>
          <p:spPr>
            <a:xfrm>
              <a:off x="4078817" y="2283595"/>
              <a:ext cx="517557" cy="517547"/>
            </a:xfrm>
            <a:custGeom>
              <a:avLst/>
              <a:gdLst/>
              <a:ahLst/>
              <a:cxnLst/>
              <a:rect l="l" t="t" r="r" b="b"/>
              <a:pathLst>
                <a:path w="52624" h="52623" extrusionOk="0">
                  <a:moveTo>
                    <a:pt x="26311" y="0"/>
                  </a:moveTo>
                  <a:cubicBezTo>
                    <a:pt x="19333" y="0"/>
                    <a:pt x="12642" y="2772"/>
                    <a:pt x="7707" y="7707"/>
                  </a:cubicBezTo>
                  <a:cubicBezTo>
                    <a:pt x="2773" y="12641"/>
                    <a:pt x="1" y="19333"/>
                    <a:pt x="1" y="26313"/>
                  </a:cubicBezTo>
                  <a:cubicBezTo>
                    <a:pt x="1" y="33290"/>
                    <a:pt x="2773" y="39981"/>
                    <a:pt x="7707" y="44916"/>
                  </a:cubicBezTo>
                  <a:cubicBezTo>
                    <a:pt x="12642" y="49851"/>
                    <a:pt x="19333" y="52623"/>
                    <a:pt x="26311" y="52623"/>
                  </a:cubicBezTo>
                  <a:cubicBezTo>
                    <a:pt x="33291" y="52623"/>
                    <a:pt x="39982" y="49851"/>
                    <a:pt x="44917" y="44916"/>
                  </a:cubicBezTo>
                  <a:cubicBezTo>
                    <a:pt x="49851" y="39981"/>
                    <a:pt x="52623" y="33290"/>
                    <a:pt x="52623" y="26313"/>
                  </a:cubicBezTo>
                  <a:cubicBezTo>
                    <a:pt x="52623" y="19333"/>
                    <a:pt x="49851" y="12641"/>
                    <a:pt x="44917" y="7707"/>
                  </a:cubicBezTo>
                  <a:cubicBezTo>
                    <a:pt x="39982" y="2772"/>
                    <a:pt x="33291" y="0"/>
                    <a:pt x="26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2271;p72">
              <a:extLst>
                <a:ext uri="{FF2B5EF4-FFF2-40B4-BE49-F238E27FC236}">
                  <a16:creationId xmlns:a16="http://schemas.microsoft.com/office/drawing/2014/main" id="{E9F1C395-DC92-1635-68A1-8C8FECBE2AE3}"/>
                </a:ext>
              </a:extLst>
            </p:cNvPr>
            <p:cNvSpPr/>
            <p:nvPr/>
          </p:nvSpPr>
          <p:spPr>
            <a:xfrm>
              <a:off x="4269007" y="2405057"/>
              <a:ext cx="207223" cy="274623"/>
            </a:xfrm>
            <a:custGeom>
              <a:avLst/>
              <a:gdLst/>
              <a:ahLst/>
              <a:cxnLst/>
              <a:rect l="l" t="t" r="r" b="b"/>
              <a:pathLst>
                <a:path w="21070" h="27923" extrusionOk="0">
                  <a:moveTo>
                    <a:pt x="0" y="0"/>
                  </a:moveTo>
                  <a:lnTo>
                    <a:pt x="0" y="27923"/>
                  </a:lnTo>
                  <a:lnTo>
                    <a:pt x="21070" y="13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0370546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Sports Company Project Proposal by Slidesgo">
  <a:themeElements>
    <a:clrScheme name="Simple Light">
      <a:dk1>
        <a:srgbClr val="000000"/>
      </a:dk1>
      <a:lt1>
        <a:srgbClr val="241454"/>
      </a:lt1>
      <a:dk2>
        <a:srgbClr val="4E2CB3"/>
      </a:dk2>
      <a:lt2>
        <a:srgbClr val="5C2FDF"/>
      </a:lt2>
      <a:accent1>
        <a:srgbClr val="8EB8DE"/>
      </a:accent1>
      <a:accent2>
        <a:srgbClr val="4D4DD0"/>
      </a:accent2>
      <a:accent3>
        <a:srgbClr val="B961EB"/>
      </a:accent3>
      <a:accent4>
        <a:srgbClr val="F7743C"/>
      </a:accent4>
      <a:accent5>
        <a:srgbClr val="CB480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</Words>
  <Application>Microsoft Office PowerPoint</Application>
  <PresentationFormat>On-screen Show (16:9)</PresentationFormat>
  <Paragraphs>14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Electronic Sports Company Project Proposal by Slidesgo</vt:lpstr>
      <vt:lpstr>Department of Electrical And Electronics Engineering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Electrical And Electronics Engineering</dc:title>
  <dc:creator>ANBU</dc:creator>
  <cp:lastModifiedBy>vishwa s s</cp:lastModifiedBy>
  <cp:revision>4</cp:revision>
  <dcterms:modified xsi:type="dcterms:W3CDTF">2024-03-08T06:09:59Z</dcterms:modified>
</cp:coreProperties>
</file>