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2024. 09. 05.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2024. 09. 05.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2024. 09. 05.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2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91" Type="http://schemas.openxmlformats.org/officeDocument/2006/relationships/slideLayout" Target="../slideLayouts/slideLayout3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tags" Target="../tags/tag191.xml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92" Type="http://schemas.openxmlformats.org/officeDocument/2006/relationships/notesSlide" Target="../notesSlides/notesSlide4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182" Type="http://schemas.openxmlformats.org/officeDocument/2006/relationships/tags" Target="../tags/tag192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5" Type="http://schemas.openxmlformats.org/officeDocument/2006/relationships/tags" Target="../tags/tag75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51" Type="http://schemas.openxmlformats.org/officeDocument/2006/relationships/tags" Target="../tags/tag161.xml"/><Relationship Id="rId172" Type="http://schemas.openxmlformats.org/officeDocument/2006/relationships/tags" Target="../tags/tag182.xml"/><Relationship Id="rId193" Type="http://schemas.openxmlformats.org/officeDocument/2006/relationships/oleObject" Target="../embeddings/oleObject10.bin"/><Relationship Id="rId13" Type="http://schemas.openxmlformats.org/officeDocument/2006/relationships/tags" Target="../tags/tag23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188" Type="http://schemas.openxmlformats.org/officeDocument/2006/relationships/tags" Target="../tags/tag198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183" Type="http://schemas.openxmlformats.org/officeDocument/2006/relationships/tags" Target="../tags/tag193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tags" Target="../tags/tag188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4" Type="http://schemas.openxmlformats.org/officeDocument/2006/relationships/image" Target="../media/image15.emf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184" Type="http://schemas.openxmlformats.org/officeDocument/2006/relationships/tags" Target="../tags/tag194.xml"/><Relationship Id="rId189" Type="http://schemas.openxmlformats.org/officeDocument/2006/relationships/tags" Target="../tags/tag199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tags" Target="../tags/tag189.xml"/><Relationship Id="rId190" Type="http://schemas.openxmlformats.org/officeDocument/2006/relationships/tags" Target="../tags/tag200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185" Type="http://schemas.openxmlformats.org/officeDocument/2006/relationships/tags" Target="../tags/tag19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tags" Target="../tags/tag190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186" Type="http://schemas.openxmlformats.org/officeDocument/2006/relationships/tags" Target="../tags/tag196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87" Type="http://schemas.openxmlformats.org/officeDocument/2006/relationships/tags" Target="../tags/tag197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60" Type="http://schemas.openxmlformats.org/officeDocument/2006/relationships/tags" Target="../tags/tag70.xml"/><Relationship Id="rId81" Type="http://schemas.openxmlformats.org/officeDocument/2006/relationships/tags" Target="../tags/tag91.xml"/><Relationship Id="rId135" Type="http://schemas.openxmlformats.org/officeDocument/2006/relationships/tags" Target="../tags/tag145.xml"/><Relationship Id="rId156" Type="http://schemas.openxmlformats.org/officeDocument/2006/relationships/tags" Target="../tags/tag166.xml"/><Relationship Id="rId177" Type="http://schemas.openxmlformats.org/officeDocument/2006/relationships/tags" Target="../tags/tag187.xml"/><Relationship Id="rId18" Type="http://schemas.openxmlformats.org/officeDocument/2006/relationships/tags" Target="../tags/tag28.xml"/><Relationship Id="rId3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CF5D937A-9FEB-118B-43F9-4435A74C0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570" y="214941"/>
            <a:ext cx="736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Yavuz Güney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36076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FNK SAP DEV Team onboarding for integration implementation. FNK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FNK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Project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474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3" imgW="500" imgH="501" progId="TCLayout.ActiveDocument.1">
                  <p:embed/>
                </p:oleObj>
              </mc:Choice>
              <mc:Fallback>
                <p:oleObj name="think-cell Slide" r:id="rId193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/>
              <a:t>Indicative Timeline to evaluate Hypatos AccountingGPT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chemeClr val="accent5"/>
                </a:solidFill>
              </a:rPr>
              <a:t>Scope, Deliverables and Timeline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64087" y="1971675"/>
            <a:ext cx="292100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446588" y="1695450"/>
            <a:ext cx="5556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02213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822950" y="1695450"/>
            <a:ext cx="7683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591300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12038" y="1695450"/>
            <a:ext cx="7953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207375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28113" y="1695450"/>
            <a:ext cx="7937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821863" y="1695450"/>
            <a:ext cx="74136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465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323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81806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22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879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3736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5942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7435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92931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150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0078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4849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706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8564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4215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2263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4120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5977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8351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676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1534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391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2487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7090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89476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0805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26623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503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6361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8218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00760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1917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3774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F7A15A-7B75-516C-A53B-C1915EE46E3A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57435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83391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85248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1534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87090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88947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90805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46323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48180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92662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4503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0022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9676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67BF7CC-109B-9644-0DA8-26A9028498CA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1879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04F7FAB-560C-8968-EAC2-2E4E8E536F71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53736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6361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61150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63007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98218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77835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00076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64849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66706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68564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70421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75977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1342688" y="197167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72263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167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101917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03774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74120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1056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444658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1673225" y="46164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673225" y="434340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673225" y="3109913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673225" y="33829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673225" y="260985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673225" y="52546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2A5933C0-34A2-057D-B291-73746211896C}"/>
              </a:ext>
            </a:extLst>
          </p:cNvPr>
          <p:cNvCxnSpPr/>
          <p:nvPr>
            <p:custDataLst>
              <p:tags r:id="rId84"/>
            </p:custDataLst>
          </p:nvPr>
        </p:nvCxnSpPr>
        <p:spPr bwMode="gray">
          <a:xfrm>
            <a:off x="4737100" y="1971675"/>
            <a:ext cx="0" cy="34464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4505-8EDD-494F-0B99-1432B11830B5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539908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524033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5559425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88"/>
            </p:custDataLst>
          </p:nvPr>
        </p:nvCxnSpPr>
        <p:spPr bwMode="gray">
          <a:xfrm>
            <a:off x="9583738" y="197167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76501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592931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1673225" y="19716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650163" y="2424113"/>
            <a:ext cx="19335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6115050" y="3470275"/>
            <a:ext cx="5556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7200900" y="3930650"/>
            <a:ext cx="4492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6115050" y="3702050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5267325" y="2924175"/>
            <a:ext cx="8477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C7E3ED6-68B6-89CB-7F22-FC2F92FE2A68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650163" y="4157663"/>
            <a:ext cx="1933575" cy="79375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029199" y="2424113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5029200" y="2019300"/>
            <a:ext cx="56356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5797550" y="3197225"/>
            <a:ext cx="9001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325100" y="5029200"/>
            <a:ext cx="3397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FDADBF7-D432-1D5C-D8B9-560DE23A1ACC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9583737" y="4705350"/>
            <a:ext cx="820738" cy="79375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4737099" y="2697163"/>
            <a:ext cx="1060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5C6A636-95EC-09BF-FB4A-5B798171CE79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4737100" y="3711575"/>
            <a:ext cx="1377950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6670675" y="3479800"/>
            <a:ext cx="7413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6697663" y="320675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6115050" y="2433638"/>
            <a:ext cx="153511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5584825" y="3479800"/>
            <a:ext cx="5302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8339137" y="4410075"/>
            <a:ext cx="2325688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4552950" y="293370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7650163" y="4440238"/>
            <a:ext cx="68897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2"/>
            </p:custDataLst>
          </p:nvPr>
        </p:nvSpPr>
        <p:spPr bwMode="gray">
          <a:xfrm>
            <a:off x="6115050" y="3940175"/>
            <a:ext cx="1085850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 rot="5400000">
            <a:off x="6391275" y="4641850"/>
            <a:ext cx="107950" cy="2409825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 rot="10800000">
            <a:off x="6338888" y="59007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9532938" y="536733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5993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17"/>
            </p:custDataLst>
          </p:nvPr>
        </p:nvSpPr>
        <p:spPr bwMode="gray">
          <a:xfrm>
            <a:off x="587851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18"/>
            </p:custDataLst>
          </p:nvPr>
        </p:nvSpPr>
        <p:spPr bwMode="gray">
          <a:xfrm>
            <a:off x="5508625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3D968A-FFF5-DF17-1E70-547C9EFA1BC2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534828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518953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riangle 538">
            <a:extLst>
              <a:ext uri="{FF2B5EF4-FFF2-40B4-BE49-F238E27FC236}">
                <a16:creationId xmlns:a16="http://schemas.microsoft.com/office/drawing/2014/main" id="{3A0100F7-BBC8-A8BF-7AEF-C9700972D759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4686300" y="5367338"/>
            <a:ext cx="101600" cy="101600"/>
          </a:xfrm>
          <a:prstGeom prst="diamond">
            <a:avLst/>
          </a:prstGeom>
          <a:solidFill>
            <a:srgbClr val="C30C3E"/>
          </a:solidFill>
          <a:ln w="9525" cmpd="sng" algn="ctr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7599363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A0E02562-04FB-89FE-2A92-63279614E197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7361238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Diamond 452">
            <a:extLst>
              <a:ext uri="{FF2B5EF4-FFF2-40B4-BE49-F238E27FC236}">
                <a16:creationId xmlns:a16="http://schemas.microsoft.com/office/drawing/2014/main" id="{70B2017C-E2FB-4B40-6023-26FF7CED5203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7361238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9532938" y="41465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6064250" y="29130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Diamond 456">
            <a:extLst>
              <a:ext uri="{FF2B5EF4-FFF2-40B4-BE49-F238E27FC236}">
                <a16:creationId xmlns:a16="http://schemas.microsoft.com/office/drawing/2014/main" id="{05C517CB-C6DD-8697-EC32-9DB53740AE8E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6619875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310A4E-88E6-50E8-6D0C-82B08BEE27D3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5667375" y="2047875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Diamond 454">
            <a:extLst>
              <a:ext uri="{FF2B5EF4-FFF2-40B4-BE49-F238E27FC236}">
                <a16:creationId xmlns:a16="http://schemas.microsoft.com/office/drawing/2014/main" id="{D58FC46E-E216-5DC9-D53A-1624C169036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6646863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4502150" y="24130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746750" y="2686050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2"/>
            </p:custDataLst>
          </p:nvPr>
        </p:nvSpPr>
        <p:spPr bwMode="gray">
          <a:xfrm>
            <a:off x="7150100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BBAD2-61B0-DD74-F4AB-8BA7669F196C}"/>
              </a:ext>
            </a:extLst>
          </p:cNvPr>
          <p:cNvCxnSpPr>
            <a:cxnSpLocks/>
          </p:cNvCxnSpPr>
          <p:nvPr>
            <p:custDataLst>
              <p:tags r:id="rId133"/>
            </p:custDataLst>
          </p:nvPr>
        </p:nvCxnSpPr>
        <p:spPr bwMode="gray">
          <a:xfrm flipV="1">
            <a:off x="5376864" y="5491163"/>
            <a:ext cx="222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DEF433-61B2-1F98-4451-E4E2A1F28045}"/>
              </a:ext>
            </a:extLst>
          </p:cNvPr>
          <p:cNvCxnSpPr/>
          <p:nvPr>
            <p:custDataLst>
              <p:tags r:id="rId134"/>
            </p:custDataLst>
          </p:nvPr>
        </p:nvCxnSpPr>
        <p:spPr bwMode="gray">
          <a:xfrm flipV="1">
            <a:off x="4359275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A9538-2D35-6C37-A1A7-E5AD08A868DA}"/>
              </a:ext>
            </a:extLst>
          </p:cNvPr>
          <p:cNvCxnSpPr/>
          <p:nvPr>
            <p:custDataLst>
              <p:tags r:id="rId135"/>
            </p:custDataLst>
          </p:nvPr>
        </p:nvCxnSpPr>
        <p:spPr bwMode="gray">
          <a:xfrm flipH="1" flipV="1">
            <a:off x="5929314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3E2ED6-A73B-9C49-2986-48E0C849497B}"/>
              </a:ext>
            </a:extLst>
          </p:cNvPr>
          <p:cNvCxnSpPr/>
          <p:nvPr>
            <p:custDataLst>
              <p:tags r:id="rId136"/>
            </p:custDataLst>
          </p:nvPr>
        </p:nvCxnSpPr>
        <p:spPr bwMode="gray">
          <a:xfrm flipV="1">
            <a:off x="4929188" y="5491163"/>
            <a:ext cx="3111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4476A5-69EE-B090-C06E-85F1247EE10B}"/>
              </a:ext>
            </a:extLst>
          </p:cNvPr>
          <p:cNvCxnSpPr>
            <a:cxnSpLocks/>
          </p:cNvCxnSpPr>
          <p:nvPr>
            <p:custDataLst>
              <p:tags r:id="rId137"/>
            </p:custDataLst>
          </p:nvPr>
        </p:nvCxnSpPr>
        <p:spPr bwMode="gray">
          <a:xfrm flipH="1" flipV="1">
            <a:off x="5559424" y="5491163"/>
            <a:ext cx="2349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A156B29-0C75-B27A-C586-5BDABE5DEBEC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0706100" y="4686300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1" name="Textplatzhalter 2">
            <a:extLst>
              <a:ext uri="{FF2B5EF4-FFF2-40B4-BE49-F238E27FC236}">
                <a16:creationId xmlns:a16="http://schemas.microsoft.com/office/drawing/2014/main" id="{5348CFDA-B42A-CBCD-DBC9-A7BD1FB320D7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714500" y="4686300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1 (BUKRS xx – xx)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714500" y="5049838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2 (BUKRS xx – xx)</a:t>
            </a:r>
            <a:endParaRPr kumimoji="0" lang="en-US" alt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706100" y="5049838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714499" y="184785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706099" y="183515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4230688" y="184785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706100" y="44116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714501" y="4411663"/>
            <a:ext cx="1960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Continuous Improvement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4" name="Textplatzhalter 2">
            <a:extLst>
              <a:ext uri="{FF2B5EF4-FFF2-40B4-BE49-F238E27FC236}">
                <a16:creationId xmlns:a16="http://schemas.microsoft.com/office/drawing/2014/main" id="{E973F21C-A07D-50CA-328F-962E3DA27CFC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8920163" y="4527550"/>
            <a:ext cx="10588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Customer Care Support</a:t>
            </a: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7758113" y="4527550"/>
            <a:ext cx="4730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Hypercare</a:t>
            </a:r>
          </a:p>
        </p:txBody>
      </p:sp>
      <p:sp>
        <p:nvSpPr>
          <p:cNvPr id="501" name="Text Placeholder 2">
            <a:extLst>
              <a:ext uri="{FF2B5EF4-FFF2-40B4-BE49-F238E27FC236}">
                <a16:creationId xmlns:a16="http://schemas.microsoft.com/office/drawing/2014/main" id="{CD6E93C4-2953-5A6C-626B-FDFBC5B218DE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10706100" y="41386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0" name="Textplatzhalter 2">
            <a:extLst>
              <a:ext uri="{FF2B5EF4-FFF2-40B4-BE49-F238E27FC236}">
                <a16:creationId xmlns:a16="http://schemas.microsoft.com/office/drawing/2014/main" id="{6C3356F4-3D90-2849-952E-35DB32A8F15E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1714500" y="4138613"/>
            <a:ext cx="1806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Pilot Phase in Productive System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9675814" y="4087813"/>
            <a:ext cx="4349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Roll-out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10706100" y="39116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1714501" y="3911600"/>
            <a:ext cx="14398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Testing Phase (SIT &amp; UAT)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3" name="Textplatzhalter 2">
            <a:extLst>
              <a:ext uri="{FF2B5EF4-FFF2-40B4-BE49-F238E27FC236}">
                <a16:creationId xmlns:a16="http://schemas.microsoft.com/office/drawing/2014/main" id="{F81A1286-CC5A-E38D-86A2-EDEC7A9B1B77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7742239" y="3916363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37" name="Textplatzhalter 2">
            <a:extLst>
              <a:ext uri="{FF2B5EF4-FFF2-40B4-BE49-F238E27FC236}">
                <a16:creationId xmlns:a16="http://schemas.microsoft.com/office/drawing/2014/main" id="{5C03B240-BF96-63B2-12D1-D4A07B65C79F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4098925" y="5527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SAP Addon 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Installation</a:t>
            </a:r>
            <a:endParaRPr lang="en-GB" sz="800">
              <a:solidFill>
                <a:srgbClr val="C30C3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6910388" y="4043363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7394575" y="4043363"/>
            <a:ext cx="20478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6" name="Textplatzhalter 2">
            <a:extLst>
              <a:ext uri="{FF2B5EF4-FFF2-40B4-BE49-F238E27FC236}">
                <a16:creationId xmlns:a16="http://schemas.microsoft.com/office/drawing/2014/main" id="{A16BF202-D373-9678-96CA-B0CE0E00C583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6584949" y="4043363"/>
            <a:ext cx="1460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SIT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10706100" y="36830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1714500" y="3683000"/>
            <a:ext cx="1955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10706101" y="345122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714500" y="3451225"/>
            <a:ext cx="184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Studio and Insights Configuration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80" name="Textplatzhalter 2">
            <a:extLst>
              <a:ext uri="{FF2B5EF4-FFF2-40B4-BE49-F238E27FC236}">
                <a16:creationId xmlns:a16="http://schemas.microsoft.com/office/drawing/2014/main" id="{B8C8F5EE-F877-267E-C6B8-51670D755585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7194551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8" name="Textplatzhalter 2">
            <a:extLst>
              <a:ext uri="{FF2B5EF4-FFF2-40B4-BE49-F238E27FC236}">
                <a16:creationId xmlns:a16="http://schemas.microsoft.com/office/drawing/2014/main" id="{94A4AC85-7800-132F-260D-C798BF7A73CD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6453189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0706101" y="317817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5697538" y="6026150"/>
            <a:ext cx="149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(3 months)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3" name="Textplatzhalter 2">
            <a:extLst>
              <a:ext uri="{FF2B5EF4-FFF2-40B4-BE49-F238E27FC236}">
                <a16:creationId xmlns:a16="http://schemas.microsoft.com/office/drawing/2014/main" id="{CF0D7B9A-A1AD-A9DF-EBE1-E5ABD875DB83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7194551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2" name="Textplatzhalter 2">
            <a:extLst>
              <a:ext uri="{FF2B5EF4-FFF2-40B4-BE49-F238E27FC236}">
                <a16:creationId xmlns:a16="http://schemas.microsoft.com/office/drawing/2014/main" id="{2C2FD833-D1AB-E264-83D6-12ACDF6ACED3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6480176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706100" y="2905125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1714500" y="2905125"/>
            <a:ext cx="22494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</a:rPr>
              <a:t>Assessment &amp; Design of New AP Process</a:t>
            </a:r>
            <a:endParaRPr lang="en-US" sz="100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6207125" y="2909888"/>
            <a:ext cx="10874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Tech Solution confirmed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3" name="Text Placeholder 2">
            <a:extLst>
              <a:ext uri="{FF2B5EF4-FFF2-40B4-BE49-F238E27FC236}">
                <a16:creationId xmlns:a16="http://schemas.microsoft.com/office/drawing/2014/main" id="{E6F38D21-21B2-B8D8-9D38-EB31CE61796B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10706100" y="26781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7" name="Textplatzhalter 2">
            <a:extLst>
              <a:ext uri="{FF2B5EF4-FFF2-40B4-BE49-F238E27FC236}">
                <a16:creationId xmlns:a16="http://schemas.microsoft.com/office/drawing/2014/main" id="{B027F2A5-3B99-12CB-895A-B4AD1B00B8D0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1714500" y="2678113"/>
            <a:ext cx="2690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Providing of training data (images + posting data)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889625" y="2682875"/>
            <a:ext cx="106362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confirmed</a:t>
            </a: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10706100" y="24050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1714500" y="2405063"/>
            <a:ext cx="15509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 &amp; Training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4137025" y="235426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15.12.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78"/>
            </p:custDataLst>
          </p:nvPr>
        </p:nvSpPr>
        <p:spPr bwMode="auto">
          <a:xfrm>
            <a:off x="8334375" y="2520950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79"/>
            </p:custDataLst>
          </p:nvPr>
        </p:nvSpPr>
        <p:spPr bwMode="auto">
          <a:xfrm>
            <a:off x="6291263" y="2520950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80"/>
            </p:custDataLst>
          </p:nvPr>
        </p:nvSpPr>
        <p:spPr bwMode="auto">
          <a:xfrm>
            <a:off x="5187949" y="2520950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81"/>
            </p:custDataLst>
          </p:nvPr>
        </p:nvSpPr>
        <p:spPr bwMode="auto">
          <a:xfrm>
            <a:off x="10706100" y="2039938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1D2D7-5073-0347-132B-91F783968B66}"/>
              </a:ext>
            </a:extLst>
          </p:cNvPr>
          <p:cNvSpPr>
            <a:spLocks noGrp="1"/>
          </p:cNvSpPr>
          <p:nvPr>
            <p:custDataLst>
              <p:tags r:id="rId182"/>
            </p:custDataLst>
          </p:nvPr>
        </p:nvSpPr>
        <p:spPr bwMode="auto">
          <a:xfrm>
            <a:off x="5238750" y="5527675"/>
            <a:ext cx="277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solidFill>
                  <a:schemeClr val="folHlink"/>
                </a:solidFill>
              </a:rPr>
              <a:t>Today</a:t>
            </a:r>
            <a:endParaRPr lang="en-GB" sz="800" dirty="0">
              <a:solidFill>
                <a:schemeClr val="fol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83"/>
            </p:custDataLst>
          </p:nvPr>
        </p:nvSpPr>
        <p:spPr bwMode="auto">
          <a:xfrm>
            <a:off x="1714500" y="2039938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Management</a:t>
            </a:r>
          </a:p>
        </p:txBody>
      </p:sp>
      <p:sp useBgFill="1">
        <p:nvSpPr>
          <p:cNvPr id="9" name="Textplatzhalter 2">
            <a:extLst>
              <a:ext uri="{FF2B5EF4-FFF2-40B4-BE49-F238E27FC236}">
                <a16:creationId xmlns:a16="http://schemas.microsoft.com/office/drawing/2014/main" id="{7635D071-8A20-A23C-3567-6C335FC1B0A1}"/>
              </a:ext>
            </a:extLst>
          </p:cNvPr>
          <p:cNvSpPr>
            <a:spLocks noGrp="1"/>
          </p:cNvSpPr>
          <p:nvPr>
            <p:custDataLst>
              <p:tags r:id="rId184"/>
            </p:custDataLst>
          </p:nvPr>
        </p:nvSpPr>
        <p:spPr bwMode="auto">
          <a:xfrm>
            <a:off x="5410200" y="2171700"/>
            <a:ext cx="6159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  <a:effectLst/>
              </a:rPr>
              <a:t>SOW Sign Off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85"/>
            </p:custDataLst>
          </p:nvPr>
        </p:nvSpPr>
        <p:spPr bwMode="auto">
          <a:xfrm>
            <a:off x="9288462" y="552767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86"/>
            </p:custDataLst>
          </p:nvPr>
        </p:nvSpPr>
        <p:spPr bwMode="auto">
          <a:xfrm>
            <a:off x="7348538" y="552767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87"/>
            </p:custDataLst>
          </p:nvPr>
        </p:nvSpPr>
        <p:spPr bwMode="auto">
          <a:xfrm>
            <a:off x="6072188" y="552767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88"/>
            </p:custDataLst>
          </p:nvPr>
        </p:nvSpPr>
        <p:spPr bwMode="auto">
          <a:xfrm>
            <a:off x="5557838" y="552767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89"/>
            </p:custDataLst>
          </p:nvPr>
        </p:nvSpPr>
        <p:spPr bwMode="auto">
          <a:xfrm>
            <a:off x="4662487" y="552767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90"/>
            </p:custDataLst>
          </p:nvPr>
        </p:nvSpPr>
        <p:spPr bwMode="auto">
          <a:xfrm>
            <a:off x="1714500" y="3178175"/>
            <a:ext cx="1958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and optimization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596D9B2-EEAF-0B04-8F36-EB6CD34FA23C}"/>
              </a:ext>
            </a:extLst>
          </p:cNvPr>
          <p:cNvSpPr/>
          <p:nvPr/>
        </p:nvSpPr>
        <p:spPr>
          <a:xfrm rot="2746554">
            <a:off x="1443356" y="5731152"/>
            <a:ext cx="82778" cy="82778"/>
          </a:xfrm>
          <a:prstGeom prst="rect">
            <a:avLst/>
          </a:prstGeom>
          <a:solidFill>
            <a:srgbClr val="71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12A9B87-0D62-4221-A613-C648F8960F16}"/>
              </a:ext>
            </a:extLst>
          </p:cNvPr>
          <p:cNvSpPr txBox="1"/>
          <p:nvPr/>
        </p:nvSpPr>
        <p:spPr>
          <a:xfrm>
            <a:off x="1499247" y="566481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Deliverable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791" y="4386736"/>
            <a:ext cx="1140617" cy="888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7988" y="3129454"/>
            <a:ext cx="1086642" cy="299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07792" y="3428999"/>
            <a:ext cx="1086642" cy="939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 &amp; Validation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3" y="2633663"/>
            <a:ext cx="985838" cy="488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07988" y="1971675"/>
            <a:ext cx="1002505" cy="661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1857874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sfGvLblWkiSZdvsw_ri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Q3D2FhcV4cnim2cOIbH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DSqJKcOHZvv4dmw2wN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ywj6rwY8XP9g7hFt1n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J4fGvu5Ge7X_PIXfpdu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nGiNqEnbxc2YrRrg7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Ga5hMkk4GWheSbM7qWO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WPCWaHYrYBkMWwWXzkl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rRb.n6lXC1YK2g3JTkc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Ms6TMf.CoshO8JII7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iyCSilTmQme3K0jcOcc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Y7iQ36lz90TKcT_bnNY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6_bWU7fBii1kriI5FIW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fH997xt6vbpall27bhQ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pODMCbMjNKyXCX5AUcu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Jl0fH9C7PrdqUXWVkP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mQok_RrimcK_dK6C0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eje.rmtViY9RRA3lBq5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Qs6i20Kh63O._p7khD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a9BCKfj_LoUWwHyXxz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rSc5nT9VESRQ7ofIQj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h79JUapeoJJBxuTx7Fg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cgvhMNSNntcRhMiBsrU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nEb2rJJi.TuYGKllPPu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swkti9hzWbrHwN8GJ1k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G3qroo1Rdx7jO0OH839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va7vl.tDX0EcRqsVIBZ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HxgVQ7o6c0ntzjG0qnX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t2bjmc5GsVQloxYVJhq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q54RP1wK6YxhbNHVOon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qG9ubx3xsueBDxg07C8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0SEeAAibgzR12LJBGxq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.On9LWGlggdLo5.kMFu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Bo_sOnBdi7_PPEWcJPj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6.Gz_gVHQM.eMLd6m_p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gEQsUZINkBzDgu4PWoN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741</Words>
  <Application>Microsoft Macintosh PowerPoint</Application>
  <PresentationFormat>Widescreen</PresentationFormat>
  <Paragraphs>252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27</cp:revision>
  <dcterms:created xsi:type="dcterms:W3CDTF">2023-03-02T14:07:47Z</dcterms:created>
  <dcterms:modified xsi:type="dcterms:W3CDTF">2024-09-05T15:01:50Z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