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2.xml" ContentType="application/vnd.openxmlformats-officedocument.presentationml.notesSlide+xml"/>
  <Override PartName="/ppt/tags/tag10.xml" ContentType="application/vnd.openxmlformats-officedocument.presentationml.tags+xml"/>
  <Override PartName="/ppt/notesSlides/notesSlide3.xml" ContentType="application/vnd.openxmlformats-officedocument.presentationml.notesSlid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4.xml" ContentType="application/vnd.openxmlformats-officedocument.presentationml.notesSlide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9"/>
  </p:notesMasterIdLst>
  <p:sldIdLst>
    <p:sldId id="327" r:id="rId5"/>
    <p:sldId id="2147375523" r:id="rId6"/>
    <p:sldId id="2147375524" r:id="rId7"/>
    <p:sldId id="2147375525" r:id="rId8"/>
    <p:sldId id="2147375738" r:id="rId9"/>
    <p:sldId id="2147375742" r:id="rId10"/>
    <p:sldId id="2147375744" r:id="rId11"/>
    <p:sldId id="2147375745" r:id="rId12"/>
    <p:sldId id="2147375748" r:id="rId13"/>
    <p:sldId id="2147375737" r:id="rId14"/>
    <p:sldId id="2147375752" r:id="rId15"/>
    <p:sldId id="2147375889" r:id="rId16"/>
    <p:sldId id="2147375739" r:id="rId17"/>
    <p:sldId id="2147375890" r:id="rId18"/>
  </p:sldIdLst>
  <p:sldSz cx="12192000" cy="6858000"/>
  <p:notesSz cx="6858000" cy="9144000"/>
  <p:custDataLst>
    <p:tags r:id="rId20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327"/>
            <p14:sldId id="2147375523"/>
            <p14:sldId id="2147375524"/>
            <p14:sldId id="2147375525"/>
            <p14:sldId id="2147375738"/>
            <p14:sldId id="2147375742"/>
            <p14:sldId id="2147375744"/>
            <p14:sldId id="2147375745"/>
            <p14:sldId id="2147375748"/>
            <p14:sldId id="2147375737"/>
            <p14:sldId id="2147375752"/>
            <p14:sldId id="2147375889"/>
            <p14:sldId id="2147375739"/>
            <p14:sldId id="2147375890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197FF"/>
    <a:srgbClr val="C30B3E"/>
    <a:srgbClr val="AAC1FF"/>
    <a:srgbClr val="43C7A1"/>
    <a:srgbClr val="007770"/>
    <a:srgbClr val="AEE7D7"/>
    <a:srgbClr val="F0C7D7"/>
    <a:srgbClr val="FDE7D2"/>
    <a:srgbClr val="CD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4341"/>
    <p:restoredTop sz="94678"/>
  </p:normalViewPr>
  <p:slideViewPr>
    <p:cSldViewPr snapToGrid="0" showGuides="1">
      <p:cViewPr varScale="1">
        <p:scale>
          <a:sx n="145" d="100"/>
          <a:sy n="145" d="100"/>
        </p:scale>
        <p:origin x="216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1/6/24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459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2024. 01. 06.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2024. 01. 06.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2024. 01. 06.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1.em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11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12.xml.rels><?xml version="1.0" encoding="UTF-8" standalone="yes"?>
<Relationships xmlns="http://schemas.openxmlformats.org/package/2006/relationships"><Relationship Id="rId117" Type="http://schemas.openxmlformats.org/officeDocument/2006/relationships/tags" Target="../tags/tag129.xml"/><Relationship Id="rId21" Type="http://schemas.openxmlformats.org/officeDocument/2006/relationships/tags" Target="../tags/tag33.xml"/><Relationship Id="rId42" Type="http://schemas.openxmlformats.org/officeDocument/2006/relationships/tags" Target="../tags/tag54.xml"/><Relationship Id="rId63" Type="http://schemas.openxmlformats.org/officeDocument/2006/relationships/tags" Target="../tags/tag75.xml"/><Relationship Id="rId84" Type="http://schemas.openxmlformats.org/officeDocument/2006/relationships/tags" Target="../tags/tag96.xml"/><Relationship Id="rId138" Type="http://schemas.openxmlformats.org/officeDocument/2006/relationships/tags" Target="../tags/tag150.xml"/><Relationship Id="rId159" Type="http://schemas.openxmlformats.org/officeDocument/2006/relationships/tags" Target="../tags/tag171.xml"/><Relationship Id="rId170" Type="http://schemas.openxmlformats.org/officeDocument/2006/relationships/tags" Target="../tags/tag182.xml"/><Relationship Id="rId107" Type="http://schemas.openxmlformats.org/officeDocument/2006/relationships/tags" Target="../tags/tag119.xml"/><Relationship Id="rId11" Type="http://schemas.openxmlformats.org/officeDocument/2006/relationships/tags" Target="../tags/tag23.xml"/><Relationship Id="rId32" Type="http://schemas.openxmlformats.org/officeDocument/2006/relationships/tags" Target="../tags/tag44.xml"/><Relationship Id="rId53" Type="http://schemas.openxmlformats.org/officeDocument/2006/relationships/tags" Target="../tags/tag65.xml"/><Relationship Id="rId74" Type="http://schemas.openxmlformats.org/officeDocument/2006/relationships/tags" Target="../tags/tag86.xml"/><Relationship Id="rId128" Type="http://schemas.openxmlformats.org/officeDocument/2006/relationships/tags" Target="../tags/tag140.xml"/><Relationship Id="rId149" Type="http://schemas.openxmlformats.org/officeDocument/2006/relationships/tags" Target="../tags/tag161.xml"/><Relationship Id="rId5" Type="http://schemas.openxmlformats.org/officeDocument/2006/relationships/tags" Target="../tags/tag17.xml"/><Relationship Id="rId95" Type="http://schemas.openxmlformats.org/officeDocument/2006/relationships/tags" Target="../tags/tag107.xml"/><Relationship Id="rId160" Type="http://schemas.openxmlformats.org/officeDocument/2006/relationships/tags" Target="../tags/tag172.xml"/><Relationship Id="rId181" Type="http://schemas.openxmlformats.org/officeDocument/2006/relationships/tags" Target="../tags/tag193.xml"/><Relationship Id="rId22" Type="http://schemas.openxmlformats.org/officeDocument/2006/relationships/tags" Target="../tags/tag34.xml"/><Relationship Id="rId43" Type="http://schemas.openxmlformats.org/officeDocument/2006/relationships/tags" Target="../tags/tag55.xml"/><Relationship Id="rId64" Type="http://schemas.openxmlformats.org/officeDocument/2006/relationships/tags" Target="../tags/tag76.xml"/><Relationship Id="rId118" Type="http://schemas.openxmlformats.org/officeDocument/2006/relationships/tags" Target="../tags/tag130.xml"/><Relationship Id="rId139" Type="http://schemas.openxmlformats.org/officeDocument/2006/relationships/tags" Target="../tags/tag151.xml"/><Relationship Id="rId85" Type="http://schemas.openxmlformats.org/officeDocument/2006/relationships/tags" Target="../tags/tag97.xml"/><Relationship Id="rId150" Type="http://schemas.openxmlformats.org/officeDocument/2006/relationships/tags" Target="../tags/tag162.xml"/><Relationship Id="rId171" Type="http://schemas.openxmlformats.org/officeDocument/2006/relationships/tags" Target="../tags/tag183.xml"/><Relationship Id="rId12" Type="http://schemas.openxmlformats.org/officeDocument/2006/relationships/tags" Target="../tags/tag24.xml"/><Relationship Id="rId33" Type="http://schemas.openxmlformats.org/officeDocument/2006/relationships/tags" Target="../tags/tag45.xml"/><Relationship Id="rId108" Type="http://schemas.openxmlformats.org/officeDocument/2006/relationships/tags" Target="../tags/tag120.xml"/><Relationship Id="rId129" Type="http://schemas.openxmlformats.org/officeDocument/2006/relationships/tags" Target="../tags/tag141.xml"/><Relationship Id="rId54" Type="http://schemas.openxmlformats.org/officeDocument/2006/relationships/tags" Target="../tags/tag66.xml"/><Relationship Id="rId75" Type="http://schemas.openxmlformats.org/officeDocument/2006/relationships/tags" Target="../tags/tag87.xml"/><Relationship Id="rId96" Type="http://schemas.openxmlformats.org/officeDocument/2006/relationships/tags" Target="../tags/tag108.xml"/><Relationship Id="rId140" Type="http://schemas.openxmlformats.org/officeDocument/2006/relationships/tags" Target="../tags/tag152.xml"/><Relationship Id="rId161" Type="http://schemas.openxmlformats.org/officeDocument/2006/relationships/tags" Target="../tags/tag173.xml"/><Relationship Id="rId182" Type="http://schemas.openxmlformats.org/officeDocument/2006/relationships/tags" Target="../tags/tag194.xml"/><Relationship Id="rId6" Type="http://schemas.openxmlformats.org/officeDocument/2006/relationships/tags" Target="../tags/tag18.xml"/><Relationship Id="rId23" Type="http://schemas.openxmlformats.org/officeDocument/2006/relationships/tags" Target="../tags/tag35.xml"/><Relationship Id="rId119" Type="http://schemas.openxmlformats.org/officeDocument/2006/relationships/tags" Target="../tags/tag131.xml"/><Relationship Id="rId44" Type="http://schemas.openxmlformats.org/officeDocument/2006/relationships/tags" Target="../tags/tag56.xml"/><Relationship Id="rId65" Type="http://schemas.openxmlformats.org/officeDocument/2006/relationships/tags" Target="../tags/tag77.xml"/><Relationship Id="rId86" Type="http://schemas.openxmlformats.org/officeDocument/2006/relationships/tags" Target="../tags/tag98.xml"/><Relationship Id="rId130" Type="http://schemas.openxmlformats.org/officeDocument/2006/relationships/tags" Target="../tags/tag142.xml"/><Relationship Id="rId151" Type="http://schemas.openxmlformats.org/officeDocument/2006/relationships/tags" Target="../tags/tag163.xml"/><Relationship Id="rId172" Type="http://schemas.openxmlformats.org/officeDocument/2006/relationships/tags" Target="../tags/tag184.xml"/><Relationship Id="rId13" Type="http://schemas.openxmlformats.org/officeDocument/2006/relationships/tags" Target="../tags/tag25.xml"/><Relationship Id="rId18" Type="http://schemas.openxmlformats.org/officeDocument/2006/relationships/tags" Target="../tags/tag30.xml"/><Relationship Id="rId39" Type="http://schemas.openxmlformats.org/officeDocument/2006/relationships/tags" Target="../tags/tag51.xml"/><Relationship Id="rId109" Type="http://schemas.openxmlformats.org/officeDocument/2006/relationships/tags" Target="../tags/tag121.xml"/><Relationship Id="rId34" Type="http://schemas.openxmlformats.org/officeDocument/2006/relationships/tags" Target="../tags/tag46.xml"/><Relationship Id="rId50" Type="http://schemas.openxmlformats.org/officeDocument/2006/relationships/tags" Target="../tags/tag62.xml"/><Relationship Id="rId55" Type="http://schemas.openxmlformats.org/officeDocument/2006/relationships/tags" Target="../tags/tag67.xml"/><Relationship Id="rId76" Type="http://schemas.openxmlformats.org/officeDocument/2006/relationships/tags" Target="../tags/tag88.xml"/><Relationship Id="rId97" Type="http://schemas.openxmlformats.org/officeDocument/2006/relationships/tags" Target="../tags/tag109.xml"/><Relationship Id="rId104" Type="http://schemas.openxmlformats.org/officeDocument/2006/relationships/tags" Target="../tags/tag116.xml"/><Relationship Id="rId120" Type="http://schemas.openxmlformats.org/officeDocument/2006/relationships/tags" Target="../tags/tag132.xml"/><Relationship Id="rId125" Type="http://schemas.openxmlformats.org/officeDocument/2006/relationships/tags" Target="../tags/tag137.xml"/><Relationship Id="rId141" Type="http://schemas.openxmlformats.org/officeDocument/2006/relationships/tags" Target="../tags/tag153.xml"/><Relationship Id="rId146" Type="http://schemas.openxmlformats.org/officeDocument/2006/relationships/tags" Target="../tags/tag158.xml"/><Relationship Id="rId167" Type="http://schemas.openxmlformats.org/officeDocument/2006/relationships/tags" Target="../tags/tag179.xml"/><Relationship Id="rId7" Type="http://schemas.openxmlformats.org/officeDocument/2006/relationships/tags" Target="../tags/tag19.xml"/><Relationship Id="rId71" Type="http://schemas.openxmlformats.org/officeDocument/2006/relationships/tags" Target="../tags/tag83.xml"/><Relationship Id="rId92" Type="http://schemas.openxmlformats.org/officeDocument/2006/relationships/tags" Target="../tags/tag104.xml"/><Relationship Id="rId162" Type="http://schemas.openxmlformats.org/officeDocument/2006/relationships/tags" Target="../tags/tag174.xml"/><Relationship Id="rId183" Type="http://schemas.openxmlformats.org/officeDocument/2006/relationships/tags" Target="../tags/tag195.xml"/><Relationship Id="rId2" Type="http://schemas.openxmlformats.org/officeDocument/2006/relationships/tags" Target="../tags/tag14.xml"/><Relationship Id="rId29" Type="http://schemas.openxmlformats.org/officeDocument/2006/relationships/tags" Target="../tags/tag41.xml"/><Relationship Id="rId24" Type="http://schemas.openxmlformats.org/officeDocument/2006/relationships/tags" Target="../tags/tag36.xml"/><Relationship Id="rId40" Type="http://schemas.openxmlformats.org/officeDocument/2006/relationships/tags" Target="../tags/tag52.xml"/><Relationship Id="rId45" Type="http://schemas.openxmlformats.org/officeDocument/2006/relationships/tags" Target="../tags/tag57.xml"/><Relationship Id="rId66" Type="http://schemas.openxmlformats.org/officeDocument/2006/relationships/tags" Target="../tags/tag78.xml"/><Relationship Id="rId87" Type="http://schemas.openxmlformats.org/officeDocument/2006/relationships/tags" Target="../tags/tag99.xml"/><Relationship Id="rId110" Type="http://schemas.openxmlformats.org/officeDocument/2006/relationships/tags" Target="../tags/tag122.xml"/><Relationship Id="rId115" Type="http://schemas.openxmlformats.org/officeDocument/2006/relationships/tags" Target="../tags/tag127.xml"/><Relationship Id="rId131" Type="http://schemas.openxmlformats.org/officeDocument/2006/relationships/tags" Target="../tags/tag143.xml"/><Relationship Id="rId136" Type="http://schemas.openxmlformats.org/officeDocument/2006/relationships/tags" Target="../tags/tag148.xml"/><Relationship Id="rId157" Type="http://schemas.openxmlformats.org/officeDocument/2006/relationships/tags" Target="../tags/tag169.xml"/><Relationship Id="rId178" Type="http://schemas.openxmlformats.org/officeDocument/2006/relationships/tags" Target="../tags/tag190.xml"/><Relationship Id="rId61" Type="http://schemas.openxmlformats.org/officeDocument/2006/relationships/tags" Target="../tags/tag73.xml"/><Relationship Id="rId82" Type="http://schemas.openxmlformats.org/officeDocument/2006/relationships/tags" Target="../tags/tag94.xml"/><Relationship Id="rId152" Type="http://schemas.openxmlformats.org/officeDocument/2006/relationships/tags" Target="../tags/tag164.xml"/><Relationship Id="rId173" Type="http://schemas.openxmlformats.org/officeDocument/2006/relationships/tags" Target="../tags/tag185.xml"/><Relationship Id="rId19" Type="http://schemas.openxmlformats.org/officeDocument/2006/relationships/tags" Target="../tags/tag31.xml"/><Relationship Id="rId14" Type="http://schemas.openxmlformats.org/officeDocument/2006/relationships/tags" Target="../tags/tag26.xml"/><Relationship Id="rId30" Type="http://schemas.openxmlformats.org/officeDocument/2006/relationships/tags" Target="../tags/tag42.xml"/><Relationship Id="rId35" Type="http://schemas.openxmlformats.org/officeDocument/2006/relationships/tags" Target="../tags/tag47.xml"/><Relationship Id="rId56" Type="http://schemas.openxmlformats.org/officeDocument/2006/relationships/tags" Target="../tags/tag68.xml"/><Relationship Id="rId77" Type="http://schemas.openxmlformats.org/officeDocument/2006/relationships/tags" Target="../tags/tag89.xml"/><Relationship Id="rId100" Type="http://schemas.openxmlformats.org/officeDocument/2006/relationships/tags" Target="../tags/tag112.xml"/><Relationship Id="rId105" Type="http://schemas.openxmlformats.org/officeDocument/2006/relationships/tags" Target="../tags/tag117.xml"/><Relationship Id="rId126" Type="http://schemas.openxmlformats.org/officeDocument/2006/relationships/tags" Target="../tags/tag138.xml"/><Relationship Id="rId147" Type="http://schemas.openxmlformats.org/officeDocument/2006/relationships/tags" Target="../tags/tag159.xml"/><Relationship Id="rId168" Type="http://schemas.openxmlformats.org/officeDocument/2006/relationships/tags" Target="../tags/tag180.xml"/><Relationship Id="rId8" Type="http://schemas.openxmlformats.org/officeDocument/2006/relationships/tags" Target="../tags/tag20.xml"/><Relationship Id="rId51" Type="http://schemas.openxmlformats.org/officeDocument/2006/relationships/tags" Target="../tags/tag63.xml"/><Relationship Id="rId72" Type="http://schemas.openxmlformats.org/officeDocument/2006/relationships/tags" Target="../tags/tag84.xml"/><Relationship Id="rId93" Type="http://schemas.openxmlformats.org/officeDocument/2006/relationships/tags" Target="../tags/tag105.xml"/><Relationship Id="rId98" Type="http://schemas.openxmlformats.org/officeDocument/2006/relationships/tags" Target="../tags/tag110.xml"/><Relationship Id="rId121" Type="http://schemas.openxmlformats.org/officeDocument/2006/relationships/tags" Target="../tags/tag133.xml"/><Relationship Id="rId142" Type="http://schemas.openxmlformats.org/officeDocument/2006/relationships/tags" Target="../tags/tag154.xml"/><Relationship Id="rId163" Type="http://schemas.openxmlformats.org/officeDocument/2006/relationships/tags" Target="../tags/tag175.xml"/><Relationship Id="rId184" Type="http://schemas.openxmlformats.org/officeDocument/2006/relationships/slideLayout" Target="../slideLayouts/slideLayout3.xml"/><Relationship Id="rId3" Type="http://schemas.openxmlformats.org/officeDocument/2006/relationships/tags" Target="../tags/tag15.xml"/><Relationship Id="rId25" Type="http://schemas.openxmlformats.org/officeDocument/2006/relationships/tags" Target="../tags/tag37.xml"/><Relationship Id="rId46" Type="http://schemas.openxmlformats.org/officeDocument/2006/relationships/tags" Target="../tags/tag58.xml"/><Relationship Id="rId67" Type="http://schemas.openxmlformats.org/officeDocument/2006/relationships/tags" Target="../tags/tag79.xml"/><Relationship Id="rId116" Type="http://schemas.openxmlformats.org/officeDocument/2006/relationships/tags" Target="../tags/tag128.xml"/><Relationship Id="rId137" Type="http://schemas.openxmlformats.org/officeDocument/2006/relationships/tags" Target="../tags/tag149.xml"/><Relationship Id="rId158" Type="http://schemas.openxmlformats.org/officeDocument/2006/relationships/tags" Target="../tags/tag170.xml"/><Relationship Id="rId20" Type="http://schemas.openxmlformats.org/officeDocument/2006/relationships/tags" Target="../tags/tag32.xml"/><Relationship Id="rId41" Type="http://schemas.openxmlformats.org/officeDocument/2006/relationships/tags" Target="../tags/tag53.xml"/><Relationship Id="rId62" Type="http://schemas.openxmlformats.org/officeDocument/2006/relationships/tags" Target="../tags/tag74.xml"/><Relationship Id="rId83" Type="http://schemas.openxmlformats.org/officeDocument/2006/relationships/tags" Target="../tags/tag95.xml"/><Relationship Id="rId88" Type="http://schemas.openxmlformats.org/officeDocument/2006/relationships/tags" Target="../tags/tag100.xml"/><Relationship Id="rId111" Type="http://schemas.openxmlformats.org/officeDocument/2006/relationships/tags" Target="../tags/tag123.xml"/><Relationship Id="rId132" Type="http://schemas.openxmlformats.org/officeDocument/2006/relationships/tags" Target="../tags/tag144.xml"/><Relationship Id="rId153" Type="http://schemas.openxmlformats.org/officeDocument/2006/relationships/tags" Target="../tags/tag165.xml"/><Relationship Id="rId174" Type="http://schemas.openxmlformats.org/officeDocument/2006/relationships/tags" Target="../tags/tag186.xml"/><Relationship Id="rId179" Type="http://schemas.openxmlformats.org/officeDocument/2006/relationships/tags" Target="../tags/tag191.xml"/><Relationship Id="rId15" Type="http://schemas.openxmlformats.org/officeDocument/2006/relationships/tags" Target="../tags/tag27.xml"/><Relationship Id="rId36" Type="http://schemas.openxmlformats.org/officeDocument/2006/relationships/tags" Target="../tags/tag48.xml"/><Relationship Id="rId57" Type="http://schemas.openxmlformats.org/officeDocument/2006/relationships/tags" Target="../tags/tag69.xml"/><Relationship Id="rId106" Type="http://schemas.openxmlformats.org/officeDocument/2006/relationships/tags" Target="../tags/tag118.xml"/><Relationship Id="rId127" Type="http://schemas.openxmlformats.org/officeDocument/2006/relationships/tags" Target="../tags/tag139.xml"/><Relationship Id="rId10" Type="http://schemas.openxmlformats.org/officeDocument/2006/relationships/tags" Target="../tags/tag22.xml"/><Relationship Id="rId31" Type="http://schemas.openxmlformats.org/officeDocument/2006/relationships/tags" Target="../tags/tag43.xml"/><Relationship Id="rId52" Type="http://schemas.openxmlformats.org/officeDocument/2006/relationships/tags" Target="../tags/tag64.xml"/><Relationship Id="rId73" Type="http://schemas.openxmlformats.org/officeDocument/2006/relationships/tags" Target="../tags/tag85.xml"/><Relationship Id="rId78" Type="http://schemas.openxmlformats.org/officeDocument/2006/relationships/tags" Target="../tags/tag90.xml"/><Relationship Id="rId94" Type="http://schemas.openxmlformats.org/officeDocument/2006/relationships/tags" Target="../tags/tag106.xml"/><Relationship Id="rId99" Type="http://schemas.openxmlformats.org/officeDocument/2006/relationships/tags" Target="../tags/tag111.xml"/><Relationship Id="rId101" Type="http://schemas.openxmlformats.org/officeDocument/2006/relationships/tags" Target="../tags/tag113.xml"/><Relationship Id="rId122" Type="http://schemas.openxmlformats.org/officeDocument/2006/relationships/tags" Target="../tags/tag134.xml"/><Relationship Id="rId143" Type="http://schemas.openxmlformats.org/officeDocument/2006/relationships/tags" Target="../tags/tag155.xml"/><Relationship Id="rId148" Type="http://schemas.openxmlformats.org/officeDocument/2006/relationships/tags" Target="../tags/tag160.xml"/><Relationship Id="rId164" Type="http://schemas.openxmlformats.org/officeDocument/2006/relationships/tags" Target="../tags/tag176.xml"/><Relationship Id="rId169" Type="http://schemas.openxmlformats.org/officeDocument/2006/relationships/tags" Target="../tags/tag181.xml"/><Relationship Id="rId185" Type="http://schemas.openxmlformats.org/officeDocument/2006/relationships/notesSlide" Target="../notesSlides/notesSlide4.xml"/><Relationship Id="rId4" Type="http://schemas.openxmlformats.org/officeDocument/2006/relationships/tags" Target="../tags/tag16.xml"/><Relationship Id="rId9" Type="http://schemas.openxmlformats.org/officeDocument/2006/relationships/tags" Target="../tags/tag21.xml"/><Relationship Id="rId180" Type="http://schemas.openxmlformats.org/officeDocument/2006/relationships/tags" Target="../tags/tag192.xml"/><Relationship Id="rId26" Type="http://schemas.openxmlformats.org/officeDocument/2006/relationships/tags" Target="../tags/tag38.xml"/><Relationship Id="rId47" Type="http://schemas.openxmlformats.org/officeDocument/2006/relationships/tags" Target="../tags/tag59.xml"/><Relationship Id="rId68" Type="http://schemas.openxmlformats.org/officeDocument/2006/relationships/tags" Target="../tags/tag80.xml"/><Relationship Id="rId89" Type="http://schemas.openxmlformats.org/officeDocument/2006/relationships/tags" Target="../tags/tag101.xml"/><Relationship Id="rId112" Type="http://schemas.openxmlformats.org/officeDocument/2006/relationships/tags" Target="../tags/tag124.xml"/><Relationship Id="rId133" Type="http://schemas.openxmlformats.org/officeDocument/2006/relationships/tags" Target="../tags/tag145.xml"/><Relationship Id="rId154" Type="http://schemas.openxmlformats.org/officeDocument/2006/relationships/tags" Target="../tags/tag166.xml"/><Relationship Id="rId175" Type="http://schemas.openxmlformats.org/officeDocument/2006/relationships/tags" Target="../tags/tag187.xml"/><Relationship Id="rId16" Type="http://schemas.openxmlformats.org/officeDocument/2006/relationships/tags" Target="../tags/tag28.xml"/><Relationship Id="rId37" Type="http://schemas.openxmlformats.org/officeDocument/2006/relationships/tags" Target="../tags/tag49.xml"/><Relationship Id="rId58" Type="http://schemas.openxmlformats.org/officeDocument/2006/relationships/tags" Target="../tags/tag70.xml"/><Relationship Id="rId79" Type="http://schemas.openxmlformats.org/officeDocument/2006/relationships/tags" Target="../tags/tag91.xml"/><Relationship Id="rId102" Type="http://schemas.openxmlformats.org/officeDocument/2006/relationships/tags" Target="../tags/tag114.xml"/><Relationship Id="rId123" Type="http://schemas.openxmlformats.org/officeDocument/2006/relationships/tags" Target="../tags/tag135.xml"/><Relationship Id="rId144" Type="http://schemas.openxmlformats.org/officeDocument/2006/relationships/tags" Target="../tags/tag156.xml"/><Relationship Id="rId90" Type="http://schemas.openxmlformats.org/officeDocument/2006/relationships/tags" Target="../tags/tag102.xml"/><Relationship Id="rId165" Type="http://schemas.openxmlformats.org/officeDocument/2006/relationships/tags" Target="../tags/tag177.xml"/><Relationship Id="rId186" Type="http://schemas.openxmlformats.org/officeDocument/2006/relationships/oleObject" Target="../embeddings/oleObject12.bin"/><Relationship Id="rId27" Type="http://schemas.openxmlformats.org/officeDocument/2006/relationships/tags" Target="../tags/tag39.xml"/><Relationship Id="rId48" Type="http://schemas.openxmlformats.org/officeDocument/2006/relationships/tags" Target="../tags/tag60.xml"/><Relationship Id="rId69" Type="http://schemas.openxmlformats.org/officeDocument/2006/relationships/tags" Target="../tags/tag81.xml"/><Relationship Id="rId113" Type="http://schemas.openxmlformats.org/officeDocument/2006/relationships/tags" Target="../tags/tag125.xml"/><Relationship Id="rId134" Type="http://schemas.openxmlformats.org/officeDocument/2006/relationships/tags" Target="../tags/tag146.xml"/><Relationship Id="rId80" Type="http://schemas.openxmlformats.org/officeDocument/2006/relationships/tags" Target="../tags/tag92.xml"/><Relationship Id="rId155" Type="http://schemas.openxmlformats.org/officeDocument/2006/relationships/tags" Target="../tags/tag167.xml"/><Relationship Id="rId176" Type="http://schemas.openxmlformats.org/officeDocument/2006/relationships/tags" Target="../tags/tag188.xml"/><Relationship Id="rId17" Type="http://schemas.openxmlformats.org/officeDocument/2006/relationships/tags" Target="../tags/tag29.xml"/><Relationship Id="rId38" Type="http://schemas.openxmlformats.org/officeDocument/2006/relationships/tags" Target="../tags/tag50.xml"/><Relationship Id="rId59" Type="http://schemas.openxmlformats.org/officeDocument/2006/relationships/tags" Target="../tags/tag71.xml"/><Relationship Id="rId103" Type="http://schemas.openxmlformats.org/officeDocument/2006/relationships/tags" Target="../tags/tag115.xml"/><Relationship Id="rId124" Type="http://schemas.openxmlformats.org/officeDocument/2006/relationships/tags" Target="../tags/tag136.xml"/><Relationship Id="rId70" Type="http://schemas.openxmlformats.org/officeDocument/2006/relationships/tags" Target="../tags/tag82.xml"/><Relationship Id="rId91" Type="http://schemas.openxmlformats.org/officeDocument/2006/relationships/tags" Target="../tags/tag103.xml"/><Relationship Id="rId145" Type="http://schemas.openxmlformats.org/officeDocument/2006/relationships/tags" Target="../tags/tag157.xml"/><Relationship Id="rId166" Type="http://schemas.openxmlformats.org/officeDocument/2006/relationships/tags" Target="../tags/tag178.xml"/><Relationship Id="rId187" Type="http://schemas.openxmlformats.org/officeDocument/2006/relationships/image" Target="../media/image15.emf"/><Relationship Id="rId1" Type="http://schemas.openxmlformats.org/officeDocument/2006/relationships/tags" Target="../tags/tag13.xml"/><Relationship Id="rId28" Type="http://schemas.openxmlformats.org/officeDocument/2006/relationships/tags" Target="../tags/tag40.xml"/><Relationship Id="rId49" Type="http://schemas.openxmlformats.org/officeDocument/2006/relationships/tags" Target="../tags/tag61.xml"/><Relationship Id="rId114" Type="http://schemas.openxmlformats.org/officeDocument/2006/relationships/tags" Target="../tags/tag126.xml"/><Relationship Id="rId60" Type="http://schemas.openxmlformats.org/officeDocument/2006/relationships/tags" Target="../tags/tag72.xml"/><Relationship Id="rId81" Type="http://schemas.openxmlformats.org/officeDocument/2006/relationships/tags" Target="../tags/tag93.xml"/><Relationship Id="rId135" Type="http://schemas.openxmlformats.org/officeDocument/2006/relationships/tags" Target="../tags/tag147.xml"/><Relationship Id="rId156" Type="http://schemas.openxmlformats.org/officeDocument/2006/relationships/tags" Target="../tags/tag168.xml"/><Relationship Id="rId177" Type="http://schemas.openxmlformats.org/officeDocument/2006/relationships/tags" Target="../tags/tag18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6.xml"/><Relationship Id="rId4" Type="http://schemas.openxmlformats.org/officeDocument/2006/relationships/image" Target="../media/image10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7.xml"/><Relationship Id="rId6" Type="http://schemas.openxmlformats.org/officeDocument/2006/relationships/hyperlink" Target="http://www.hypatos.ai/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4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8.png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5" Type="http://schemas.openxmlformats.org/officeDocument/2006/relationships/image" Target="../media/image8.png"/><Relationship Id="rId4" Type="http://schemas.openxmlformats.org/officeDocument/2006/relationships/image" Target="../media/image9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6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4" Type="http://schemas.openxmlformats.org/officeDocument/2006/relationships/image" Target="../media/image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8009546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5680622" cy="402546"/>
          </a:xfrm>
        </p:spPr>
        <p:txBody>
          <a:bodyPr/>
          <a:lstStyle/>
          <a:p>
            <a:r>
              <a:rPr lang="en-US"/>
              <a:t>Pilot - Kick-off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/>
              <a:t>December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2D8DB-B263-EA49-1470-FA39C2B2D15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2661878" y="194244"/>
            <a:ext cx="881260" cy="793570"/>
          </a:xfrm>
          <a:prstGeom prst="rect">
            <a:avLst/>
          </a:prstGeom>
        </p:spPr>
      </p:pic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4595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24895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11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3336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Object 278" hidden="1">
            <a:extLst>
              <a:ext uri="{FF2B5EF4-FFF2-40B4-BE49-F238E27FC236}">
                <a16:creationId xmlns:a16="http://schemas.microsoft.com/office/drawing/2014/main" id="{82FC2E4A-4704-89A8-10BF-2E7B8B189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86" imgW="500" imgH="501" progId="TCLayout.ActiveDocument.1">
                  <p:embed/>
                </p:oleObj>
              </mc:Choice>
              <mc:Fallback>
                <p:oleObj name="think-cell Slide" r:id="rId186" imgW="500" imgH="501" progId="TCLayout.ActiveDocument.1">
                  <p:embed/>
                  <p:pic>
                    <p:nvPicPr>
                      <p:cNvPr id="279" name="Object 278" hidden="1">
                        <a:extLst>
                          <a:ext uri="{FF2B5EF4-FFF2-40B4-BE49-F238E27FC236}">
                            <a16:creationId xmlns:a16="http://schemas.microsoft.com/office/drawing/2014/main" id="{82FC2E4A-4704-89A8-10BF-2E7B8B189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67105056-0349-0D57-D228-483B57B5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2" y="404813"/>
            <a:ext cx="11402881" cy="1077218"/>
          </a:xfrm>
        </p:spPr>
        <p:txBody>
          <a:bodyPr vert="horz"/>
          <a:lstStyle/>
          <a:p>
            <a:r>
              <a:rPr lang="en-US"/>
              <a:t>Indicative Timeline to evaluate Hypatos AccountingGPT potential with target Go Live in April 2024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00131C-9FB6-4799-2FDF-7F4DEDA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82" name="Tartalom helye 4">
            <a:extLst>
              <a:ext uri="{FF2B5EF4-FFF2-40B4-BE49-F238E27FC236}">
                <a16:creationId xmlns:a16="http://schemas.microsoft.com/office/drawing/2014/main" id="{4A48F9F8-8D48-4F15-AC68-3CE3E3BB70DB}"/>
              </a:ext>
            </a:extLst>
          </p:cNvPr>
          <p:cNvSpPr txBox="1">
            <a:spLocks/>
          </p:cNvSpPr>
          <p:nvPr/>
        </p:nvSpPr>
        <p:spPr>
          <a:xfrm>
            <a:off x="620713" y="125232"/>
            <a:ext cx="11341099" cy="3913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chemeClr val="accent5"/>
                </a:solidFill>
              </a:rPr>
              <a:t>Scope, Deliverables and Timeline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EDCAB65-57F4-7ACB-DBB2-057B490AD2C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767263" y="1971675"/>
            <a:ext cx="293688" cy="3282950"/>
          </a:xfrm>
          <a:prstGeom prst="rect">
            <a:avLst/>
          </a:prstGeom>
          <a:solidFill>
            <a:srgbClr val="DFE5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platzhalter 2">
            <a:extLst>
              <a:ext uri="{FF2B5EF4-FFF2-40B4-BE49-F238E27FC236}">
                <a16:creationId xmlns:a16="http://schemas.microsoft.com/office/drawing/2014/main" id="{1CBB2EFB-3933-493C-2B02-4EF44601DF2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446587" y="1695450"/>
            <a:ext cx="5603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7EAEB1D-D5DE-4B78-9665-882332B11E2D}" type="datetime'''D''''''''''''''''''''''''''''''''''''''''''e''''''c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Dec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8" name="Textplatzhalter 2">
            <a:extLst>
              <a:ext uri="{FF2B5EF4-FFF2-40B4-BE49-F238E27FC236}">
                <a16:creationId xmlns:a16="http://schemas.microsoft.com/office/drawing/2014/main" id="{6BC169EE-35C2-4D2C-46AF-68452339FC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006975" y="1695450"/>
            <a:ext cx="8270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2D3CCFB-18B9-47FD-BD2B-0A9BB6BCCE25}" type="datetime'''''''''''''''''''''''''''''''''''''J''''an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Jan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9" name="Textplatzhalter 2">
            <a:extLst>
              <a:ext uri="{FF2B5EF4-FFF2-40B4-BE49-F238E27FC236}">
                <a16:creationId xmlns:a16="http://schemas.microsoft.com/office/drawing/2014/main" id="{4445B8E0-DF2C-4C42-10E8-B4554BD0B62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834063" y="1695450"/>
            <a:ext cx="77470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70D1D56-4E51-4AD5-9877-DF82035ADA57}" type="datetime'''F''''''''''''''''eb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Feb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4" name="Textplatzhalter 2">
            <a:extLst>
              <a:ext uri="{FF2B5EF4-FFF2-40B4-BE49-F238E27FC236}">
                <a16:creationId xmlns:a16="http://schemas.microsoft.com/office/drawing/2014/main" id="{7C6C1DA6-05B4-F727-5D76-2D84D354375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608763" y="1695450"/>
            <a:ext cx="8270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395DD47-F1AD-4862-9A9E-BC97AA98BB10}" type="datetime'''''''M''''''''''''''''''''a''''''''''''''''''''''r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7" name="Textplatzhalter 2">
            <a:extLst>
              <a:ext uri="{FF2B5EF4-FFF2-40B4-BE49-F238E27FC236}">
                <a16:creationId xmlns:a16="http://schemas.microsoft.com/office/drawing/2014/main" id="{231DCCAD-8928-CE8B-159A-28346443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435850" y="1695450"/>
            <a:ext cx="8016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61AFA08-8A97-4233-8296-AAEA679AFD21}" type="datetime'''''''''''''''''''''''''''A''''''''''p''''''''''''r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Apr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8" name="Textplatzhalter 2">
            <a:extLst>
              <a:ext uri="{FF2B5EF4-FFF2-40B4-BE49-F238E27FC236}">
                <a16:creationId xmlns:a16="http://schemas.microsoft.com/office/drawing/2014/main" id="{A3EABF9C-4FC4-3B33-689E-CA95F859556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237538" y="1695450"/>
            <a:ext cx="8270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39546E5-F91C-4BD3-B299-A312E4AC5E03}" type="datetime'''''''''''''''M''''a''''''''''''''''''''y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May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9" name="Textplatzhalter 2">
            <a:extLst>
              <a:ext uri="{FF2B5EF4-FFF2-40B4-BE49-F238E27FC236}">
                <a16:creationId xmlns:a16="http://schemas.microsoft.com/office/drawing/2014/main" id="{719C2FC8-7A38-5D07-EFFD-B10BA9C00E04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064625" y="1695450"/>
            <a:ext cx="80010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3460E11-94FF-4E36-95A1-894BEF0B5AED}" type="datetime'''J''''''''''u''''''''''''''''''''''''''''''''''''''''''n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90" name="Textplatzhalter 2">
            <a:extLst>
              <a:ext uri="{FF2B5EF4-FFF2-40B4-BE49-F238E27FC236}">
                <a16:creationId xmlns:a16="http://schemas.microsoft.com/office/drawing/2014/main" id="{100D2DCF-BC06-97C6-CAC6-736CF5DC4F2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864725" y="1695450"/>
            <a:ext cx="747713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41DF5E8-0758-4725-B104-6FA843F40C0B}" type="datetime'J''''''''''''''''''''u''''''''''''''''''''''l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Jul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3" name="Textplatzhalter 2">
            <a:extLst>
              <a:ext uri="{FF2B5EF4-FFF2-40B4-BE49-F238E27FC236}">
                <a16:creationId xmlns:a16="http://schemas.microsoft.com/office/drawing/2014/main" id="{74BFC5A8-651B-3576-EA1A-F5E964B9994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44658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B9C2722-CA7F-4684-A8A3-C790000578FA}" type="datetime'''''''''''''''''''''''''''''''''5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4" name="Textplatzhalter 2">
            <a:extLst>
              <a:ext uri="{FF2B5EF4-FFF2-40B4-BE49-F238E27FC236}">
                <a16:creationId xmlns:a16="http://schemas.microsoft.com/office/drawing/2014/main" id="{0A83FCB7-A3C8-06CD-688F-6BAB08C5035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63391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F2EADFB-D1E7-4075-B85F-E4E70C0BA562}" type="datetime'''5''''''''''''''''''''''''''''''''''''''''1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6" name="Textplatzhalter 2">
            <a:extLst>
              <a:ext uri="{FF2B5EF4-FFF2-40B4-BE49-F238E27FC236}">
                <a16:creationId xmlns:a16="http://schemas.microsoft.com/office/drawing/2014/main" id="{70352C19-78B5-2246-8DF1-4712D1A485F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819650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91A9690-7B78-421A-ACEA-C91BBA4C45B5}" type="datetime'''''''''''5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9" name="Textplatzhalter 2">
            <a:extLst>
              <a:ext uri="{FF2B5EF4-FFF2-40B4-BE49-F238E27FC236}">
                <a16:creationId xmlns:a16="http://schemas.microsoft.com/office/drawing/2014/main" id="{50CD2D7E-A3A3-5B5A-69A5-E8995B90E5A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00697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3AAD832-F172-4FBA-904B-59F7AE4A958B}" type="datetime'''''''''''''''''''''0''''''''''''''''''1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0" name="Textplatzhalter 2">
            <a:extLst>
              <a:ext uri="{FF2B5EF4-FFF2-40B4-BE49-F238E27FC236}">
                <a16:creationId xmlns:a16="http://schemas.microsoft.com/office/drawing/2014/main" id="{B133124B-2621-01E9-E022-FB23786955D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1943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5A8D9EA-1D13-43FD-8FD9-270929E7D6BF}" type="datetime'''''''''''''''''''''''''''''''''''''''''''''''''0''''''''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1" name="Textplatzhalter 2">
            <a:extLst>
              <a:ext uri="{FF2B5EF4-FFF2-40B4-BE49-F238E27FC236}">
                <a16:creationId xmlns:a16="http://schemas.microsoft.com/office/drawing/2014/main" id="{4C331291-A5F5-DB7F-0417-CC43958A80C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38003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08B409D-23F1-4D21-8BCD-211EA3160A0E}" type="datetime'''''''''''''''''''''''''''''''''0''''''''3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2" name="Textplatzhalter 2">
            <a:extLst>
              <a:ext uri="{FF2B5EF4-FFF2-40B4-BE49-F238E27FC236}">
                <a16:creationId xmlns:a16="http://schemas.microsoft.com/office/drawing/2014/main" id="{E0C068D9-F08B-085B-DDDB-A6418BBCF84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56736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113287F-241E-4D7F-A323-1568A9A20962}" type="datetime'0''''''''''''''''''4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3" name="Textplatzhalter 2">
            <a:extLst>
              <a:ext uri="{FF2B5EF4-FFF2-40B4-BE49-F238E27FC236}">
                <a16:creationId xmlns:a16="http://schemas.microsoft.com/office/drawing/2014/main" id="{1A5B3081-1E9B-C608-1E6C-41BD855DA81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75468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2435FE5-C7C9-4E68-8407-78245E984695}" type="datetime'''''''''''0''''''''''''''5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4" name="Textplatzhalter 2">
            <a:extLst>
              <a:ext uri="{FF2B5EF4-FFF2-40B4-BE49-F238E27FC236}">
                <a16:creationId xmlns:a16="http://schemas.microsoft.com/office/drawing/2014/main" id="{1EC28A3D-ACD7-CCE5-C940-56CFED1F16C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94201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70620E-797D-4C34-9664-E879DBC50086}" type="datetime'''06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5" name="Textplatzhalter 2">
            <a:extLst>
              <a:ext uri="{FF2B5EF4-FFF2-40B4-BE49-F238E27FC236}">
                <a16:creationId xmlns:a16="http://schemas.microsoft.com/office/drawing/2014/main" id="{4D33FC8A-667A-00BC-6F67-6DBE57B973E2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127750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E57D94-745A-45CB-95F4-4BF3DB094DDF}" type="datetime'''''''''''''''''''''''''''''''''''0''''''''7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6" name="Textplatzhalter 2">
            <a:extLst>
              <a:ext uri="{FF2B5EF4-FFF2-40B4-BE49-F238E27FC236}">
                <a16:creationId xmlns:a16="http://schemas.microsoft.com/office/drawing/2014/main" id="{49DC5BA0-4A4A-F919-91A6-E409A44CA977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31507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7248472-CCE6-41A9-8280-9E5B849171F5}" type="datetime'''''''''0''''''''''''8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7" name="Textplatzhalter 2">
            <a:extLst>
              <a:ext uri="{FF2B5EF4-FFF2-40B4-BE49-F238E27FC236}">
                <a16:creationId xmlns:a16="http://schemas.microsoft.com/office/drawing/2014/main" id="{07F4AC07-E34A-59B9-0C94-00C148446AB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5024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68D7522-890A-418A-95CC-4CDAB668B1E0}" type="datetime'''''''''''''''''''''''''''0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8" name="Textplatzhalter 2">
            <a:extLst>
              <a:ext uri="{FF2B5EF4-FFF2-40B4-BE49-F238E27FC236}">
                <a16:creationId xmlns:a16="http://schemas.microsoft.com/office/drawing/2014/main" id="{AC34D92A-A5E9-30FE-BC60-363BD88A48A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68813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1B40E31-9356-4A9C-8A4C-81F6B2E53F51}" type="datetime'''''''''''''1''''''''''''''''''''''''''''''''''''0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0" name="Textplatzhalter 2">
            <a:extLst>
              <a:ext uri="{FF2B5EF4-FFF2-40B4-BE49-F238E27FC236}">
                <a16:creationId xmlns:a16="http://schemas.microsoft.com/office/drawing/2014/main" id="{CE1DDEFA-2FF9-4998-ABB9-B3186E189426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87546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3BF81F8-B2B9-45CE-9C27-0CD9AA9846FB}" type="datetime'''''''''''1''''''''''''1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1" name="Textplatzhalter 2">
            <a:extLst>
              <a:ext uri="{FF2B5EF4-FFF2-40B4-BE49-F238E27FC236}">
                <a16:creationId xmlns:a16="http://schemas.microsoft.com/office/drawing/2014/main" id="{413F11F3-AD45-53D9-8B68-C646E8F9067E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0627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6F5AEA-7FD3-4BDF-8756-B8AD73A8F5E8}" type="datetime'''''''12''''''''''''''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5" name="Textplatzhalter 2">
            <a:extLst>
              <a:ext uri="{FF2B5EF4-FFF2-40B4-BE49-F238E27FC236}">
                <a16:creationId xmlns:a16="http://schemas.microsoft.com/office/drawing/2014/main" id="{C92D7570-B7C8-A182-3218-810155D97A4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24852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8E6943-9D27-4151-8EA9-5D6E4B91E162}" type="datetime'1''''''''''''''3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7" name="Textplatzhalter 2">
            <a:extLst>
              <a:ext uri="{FF2B5EF4-FFF2-40B4-BE49-F238E27FC236}">
                <a16:creationId xmlns:a16="http://schemas.microsoft.com/office/drawing/2014/main" id="{F1449B2F-38FB-F033-F697-11905E8376A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435850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C654D5D-4F5B-4E86-B41F-AC5EA139BEB6}" type="datetime'''1''''4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8" name="Textplatzhalter 2">
            <a:extLst>
              <a:ext uri="{FF2B5EF4-FFF2-40B4-BE49-F238E27FC236}">
                <a16:creationId xmlns:a16="http://schemas.microsoft.com/office/drawing/2014/main" id="{FB1E58FC-6433-90E1-C6D3-A041C4B0468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62317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1C9BE2-9DA9-4BF5-B2DB-A0E717DD14C4}" type="datetime'''''''''''''''''1''''5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9" name="Textplatzhalter 2">
            <a:extLst>
              <a:ext uri="{FF2B5EF4-FFF2-40B4-BE49-F238E27FC236}">
                <a16:creationId xmlns:a16="http://schemas.microsoft.com/office/drawing/2014/main" id="{822BE865-A8D9-8F1C-1B37-D67A39513E8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8105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111CF19-2FEB-4E91-8665-2D0943E2C3A8}" type="datetime'''''''1''''6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0" name="Textplatzhalter 2">
            <a:extLst>
              <a:ext uri="{FF2B5EF4-FFF2-40B4-BE49-F238E27FC236}">
                <a16:creationId xmlns:a16="http://schemas.microsoft.com/office/drawing/2014/main" id="{3BC682D2-8067-6149-8340-5F810211CF1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799623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A9A65FC-292B-4837-998F-BC71FC9B94EF}" type="datetime'''''''''1''''''''7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1" name="Textplatzhalter 2">
            <a:extLst>
              <a:ext uri="{FF2B5EF4-FFF2-40B4-BE49-F238E27FC236}">
                <a16:creationId xmlns:a16="http://schemas.microsoft.com/office/drawing/2014/main" id="{8543B392-459B-A86A-C5B6-C9763A1DEB2E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818356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F53BB81-EFD2-4AF9-999A-72C42ADBCFE4}" type="datetime'''''''''''''1''''''''''8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2" name="Textplatzhalter 2">
            <a:extLst>
              <a:ext uri="{FF2B5EF4-FFF2-40B4-BE49-F238E27FC236}">
                <a16:creationId xmlns:a16="http://schemas.microsoft.com/office/drawing/2014/main" id="{E7C8B0A2-085D-8947-0463-261EC6F1CA8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83708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BAE4F1-E59A-4643-857C-6C2F40A0A52E}" type="datetime'''''1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3" name="Textplatzhalter 2">
            <a:extLst>
              <a:ext uri="{FF2B5EF4-FFF2-40B4-BE49-F238E27FC236}">
                <a16:creationId xmlns:a16="http://schemas.microsoft.com/office/drawing/2014/main" id="{5DCD0FD7-ED1C-26E6-D79F-A80798B1FBF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55662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B318A89-FE37-4D45-A09D-6B060970ACB9}" type="datetime'''''''''''2''0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4" name="Textplatzhalter 2">
            <a:extLst>
              <a:ext uri="{FF2B5EF4-FFF2-40B4-BE49-F238E27FC236}">
                <a16:creationId xmlns:a16="http://schemas.microsoft.com/office/drawing/2014/main" id="{4C0105E3-E7CC-28F1-E716-0EB23D4BA33D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743950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842B95-EDCC-4CC3-8858-B1C948A86335}" type="datetime'''''''''''''''''''''''''''''''''''''2''''''1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5" name="Textplatzhalter 2">
            <a:extLst>
              <a:ext uri="{FF2B5EF4-FFF2-40B4-BE49-F238E27FC236}">
                <a16:creationId xmlns:a16="http://schemas.microsoft.com/office/drawing/2014/main" id="{BC27D3F6-74C3-0D7A-02C6-9888E92968A4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9312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AE6658D-B53B-40A8-8CF5-F4AEC0ACD40D}" type="datetime'''''''''''''''''''''''''''''''2''2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6" name="Textplatzhalter 2">
            <a:extLst>
              <a:ext uri="{FF2B5EF4-FFF2-40B4-BE49-F238E27FC236}">
                <a16:creationId xmlns:a16="http://schemas.microsoft.com/office/drawing/2014/main" id="{7EDF2EFA-C760-C9D0-B6CB-7A5D1064C86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911701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B5279DC-4803-40BB-A46B-A5C570E187F8}" type="datetime'''''''2''''''''''''''''''''''''''''''''3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7" name="Textplatzhalter 2">
            <a:extLst>
              <a:ext uri="{FF2B5EF4-FFF2-40B4-BE49-F238E27FC236}">
                <a16:creationId xmlns:a16="http://schemas.microsoft.com/office/drawing/2014/main" id="{64420525-ED39-D923-22F0-E9D84AFB5F92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930433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4D3A4B2-C9EF-4DC5-8396-CBB66B35ACE7}" type="datetime'''''''''''2''''''''''4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8" name="Textplatzhalter 2">
            <a:extLst>
              <a:ext uri="{FF2B5EF4-FFF2-40B4-BE49-F238E27FC236}">
                <a16:creationId xmlns:a16="http://schemas.microsoft.com/office/drawing/2014/main" id="{CA7E808F-56D8-7566-CA0C-CEC6584020AF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949166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3F58D30-7E67-4C7A-9CB3-D1FE1958398B}" type="datetime'2''''''''''''''''''''5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9" name="Textplatzhalter 2">
            <a:extLst>
              <a:ext uri="{FF2B5EF4-FFF2-40B4-BE49-F238E27FC236}">
                <a16:creationId xmlns:a16="http://schemas.microsoft.com/office/drawing/2014/main" id="{9A476626-D8E5-2BB8-9522-B3367109175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96789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3F09B2E-0A6C-4ED0-8CD6-1B90F9A29027}" type="datetime'''''''''''''''''''''''''''''''''2''''''6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0" name="Textplatzhalter 2">
            <a:extLst>
              <a:ext uri="{FF2B5EF4-FFF2-40B4-BE49-F238E27FC236}">
                <a16:creationId xmlns:a16="http://schemas.microsoft.com/office/drawing/2014/main" id="{83CB4369-F414-5D6B-9B88-E71892BF08F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986472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398484-B240-4CAB-A062-C5B227DE080F}" type="datetime'''''27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1" name="Textplatzhalter 2">
            <a:extLst>
              <a:ext uri="{FF2B5EF4-FFF2-40B4-BE49-F238E27FC236}">
                <a16:creationId xmlns:a16="http://schemas.microsoft.com/office/drawing/2014/main" id="{6A2F615B-0043-AED0-1DFF-81594C6380BF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0052050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1657F5-DF26-4993-A742-7976CDB20F19}" type="datetime'''''''''''''''2''''''''8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2" name="Textplatzhalter 2">
            <a:extLst>
              <a:ext uri="{FF2B5EF4-FFF2-40B4-BE49-F238E27FC236}">
                <a16:creationId xmlns:a16="http://schemas.microsoft.com/office/drawing/2014/main" id="{890AC615-DE20-DAE3-21DE-026CF2CD7F69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02393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259D02-8F8D-4476-A36F-640FA3495626}" type="datetime'''''''''''''''''''''''''''''''''''''''2''''''''''''''''9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3" name="Textplatzhalter 2">
            <a:extLst>
              <a:ext uri="{FF2B5EF4-FFF2-40B4-BE49-F238E27FC236}">
                <a16:creationId xmlns:a16="http://schemas.microsoft.com/office/drawing/2014/main" id="{AD464859-189D-6550-A167-CDEC2F721CCF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1042511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D230314-1E95-4A59-B48C-6CE55DDBDE47}" type="datetime'''''''''''''''''''''''3''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30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61B7CA-915E-DD98-51D5-BACF11369E3E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53800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3DDE55-F499-0040-2F17-E155BA37B5F8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55673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3603FD8-B2D6-C979-4455-858C52BD0586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46339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CE7F806-BDFD-D092-D254-D337E82F051A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48196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B6793-3352-0E97-A680-873E100F7CFC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59420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36A9B83-D693-8604-2C60-48F235567B4D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50069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FE82EFB-EEAB-60FD-20BF-C3392DA1EADE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57546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7E7B844-F3A8-BBF4-11EE-9C1A8D3B5864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61277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98137BC-DE0B-6622-35A2-32CBAA4B0AA5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63150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CB79640D-900E-8889-505C-3B612F5B5148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65024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D4649822-2472-0113-0D93-28D716BBDAB2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66881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554A9C8-FC61-9303-5B30-A8F9705914F8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68754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D2D82FD1-23B1-F6DF-DB0F-F99372E2C712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70627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B304814-5559-95D4-B24A-4F6D273FC7AB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72485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63A3B84-94BE-01EA-B2D5-59BB5D7BBB77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74358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DF9080C8-8959-9A28-C592-F8F4B8BC6265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76231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A872193-8CEB-DD9D-E789-CD6F3283ABF9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78105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0933C55-F612-1A27-D5CA-9B94964D3800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79962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5E5BA17-2E98-6F70-62BD-D789384D586B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81835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996722B9-F00E-34E2-38D3-1908B0128B0B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83708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7198305B-F1A6-4A86-EA1F-F9EF27F85676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11342688" y="1971675"/>
            <a:ext cx="0" cy="3282950"/>
          </a:xfrm>
          <a:prstGeom prst="line">
            <a:avLst/>
          </a:prstGeom>
          <a:ln w="952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8CE8A48-D6D3-EF5E-6EC8-1E6DBE645FE4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1673225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E0306CD9-0383-A5BF-8E78-B60F864A679D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85566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13E4236-977D-2719-244A-DC26CEEDB2B9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87439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DD5A7D5F-8B52-57CA-BE35-A4535001006A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89312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8C3F1A8-EFE4-63DA-0905-41DC869CCEEE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10612438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76A58DB-A5CD-A7BA-EC1B-6D42D5C249F2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91170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DA3E327-DF91-0578-3620-E076C1F758BB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93043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8519BD10-5CFA-D175-7EC7-D62BEBD4CEC2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94916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4676475-600E-DB09-5131-49282E749E95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4446588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837FE79B-FAC6-7FC5-6564-F8EEEC5487C0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104251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969FEE7-65A7-038A-6756-C7A3367EC40F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96789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EB5906C-9DAF-098F-9C96-C0A91651CF40}"/>
              </a:ext>
            </a:extLst>
          </p:cNvPr>
          <p:cNvCxnSpPr/>
          <p:nvPr>
            <p:custDataLst>
              <p:tags r:id="rId76"/>
            </p:custDataLst>
          </p:nvPr>
        </p:nvCxnSpPr>
        <p:spPr bwMode="auto">
          <a:xfrm>
            <a:off x="102393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6B6EE7D-B872-7E33-A51C-4F10336FAECD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98647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0EEE8476-C4C0-4296-01AE-0367E0A7E5FE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100520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90FE5B3C-D059-69B5-B61D-3C00FB888375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1673225" y="3382963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0E7D6432-D3FE-460A-CDEF-946AC8C20A23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1673225" y="2609850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6502677A-9A3E-2AE4-D370-27F36723EF13}"/>
              </a:ext>
            </a:extLst>
          </p:cNvPr>
          <p:cNvCxnSpPr/>
          <p:nvPr>
            <p:custDataLst>
              <p:tags r:id="rId81"/>
            </p:custDataLst>
          </p:nvPr>
        </p:nvCxnSpPr>
        <p:spPr bwMode="auto">
          <a:xfrm>
            <a:off x="1673225" y="434340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13D4AABF-3CEB-E422-AA03-07DD25852739}"/>
              </a:ext>
            </a:extLst>
          </p:cNvPr>
          <p:cNvCxnSpPr/>
          <p:nvPr>
            <p:custDataLst>
              <p:tags r:id="rId82"/>
            </p:custDataLst>
          </p:nvPr>
        </p:nvCxnSpPr>
        <p:spPr bwMode="auto">
          <a:xfrm>
            <a:off x="1673225" y="3109913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0CDFC98A-9026-DDDF-32A2-E0E7CE2E8AB5}"/>
              </a:ext>
            </a:extLst>
          </p:cNvPr>
          <p:cNvCxnSpPr/>
          <p:nvPr>
            <p:custDataLst>
              <p:tags r:id="rId83"/>
            </p:custDataLst>
          </p:nvPr>
        </p:nvCxnSpPr>
        <p:spPr bwMode="auto">
          <a:xfrm>
            <a:off x="1673225" y="461645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05F41B4-01C0-EC18-B50A-11F07EC1745C}"/>
              </a:ext>
            </a:extLst>
          </p:cNvPr>
          <p:cNvCxnSpPr/>
          <p:nvPr>
            <p:custDataLst>
              <p:tags r:id="rId84"/>
            </p:custDataLst>
          </p:nvPr>
        </p:nvCxnSpPr>
        <p:spPr bwMode="auto">
          <a:xfrm>
            <a:off x="1673225" y="525462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1097B76-5E4D-4349-02B7-16EFB411B182}"/>
              </a:ext>
            </a:extLst>
          </p:cNvPr>
          <p:cNvCxnSpPr/>
          <p:nvPr>
            <p:custDataLst>
              <p:tags r:id="rId85"/>
            </p:custDataLst>
          </p:nvPr>
        </p:nvCxnSpPr>
        <p:spPr bwMode="gray">
          <a:xfrm>
            <a:off x="9625013" y="1971675"/>
            <a:ext cx="0" cy="3446463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D7B04B48-CB27-A07B-45C4-CBA0A8D9D802}"/>
              </a:ext>
            </a:extLst>
          </p:cNvPr>
          <p:cNvCxnSpPr/>
          <p:nvPr>
            <p:custDataLst>
              <p:tags r:id="rId86"/>
            </p:custDataLst>
          </p:nvPr>
        </p:nvCxnSpPr>
        <p:spPr bwMode="auto">
          <a:xfrm>
            <a:off x="5194300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C2D812EC-EB0D-522E-0CCB-B9304BDA2EEB}"/>
              </a:ext>
            </a:extLst>
          </p:cNvPr>
          <p:cNvCxnSpPr/>
          <p:nvPr>
            <p:custDataLst>
              <p:tags r:id="rId87"/>
            </p:custDataLst>
          </p:nvPr>
        </p:nvCxnSpPr>
        <p:spPr bwMode="auto">
          <a:xfrm>
            <a:off x="5087938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B10A239B-9D69-E485-DE15-ECB093506448}"/>
              </a:ext>
            </a:extLst>
          </p:cNvPr>
          <p:cNvCxnSpPr/>
          <p:nvPr>
            <p:custDataLst>
              <p:tags r:id="rId88"/>
            </p:custDataLst>
          </p:nvPr>
        </p:nvCxnSpPr>
        <p:spPr bwMode="auto">
          <a:xfrm>
            <a:off x="5300663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FF20FF2-17C8-308F-4EB2-EB6EBD1669E5}"/>
              </a:ext>
            </a:extLst>
          </p:cNvPr>
          <p:cNvCxnSpPr/>
          <p:nvPr>
            <p:custDataLst>
              <p:tags r:id="rId89"/>
            </p:custDataLst>
          </p:nvPr>
        </p:nvCxnSpPr>
        <p:spPr bwMode="auto">
          <a:xfrm>
            <a:off x="7675563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644B862-CC76-AB3A-BBCD-A9C1E4B35038}"/>
              </a:ext>
            </a:extLst>
          </p:cNvPr>
          <p:cNvCxnSpPr/>
          <p:nvPr>
            <p:custDataLst>
              <p:tags r:id="rId90"/>
            </p:custDataLst>
          </p:nvPr>
        </p:nvCxnSpPr>
        <p:spPr bwMode="auto">
          <a:xfrm>
            <a:off x="1673225" y="197167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9592BFE-DF01-DA73-EEFD-B9B15A9B590E}"/>
              </a:ext>
            </a:extLst>
          </p:cNvPr>
          <p:cNvSpPr/>
          <p:nvPr>
            <p:custDataLst>
              <p:tags r:id="rId91"/>
            </p:custDataLst>
          </p:nvPr>
        </p:nvSpPr>
        <p:spPr bwMode="auto">
          <a:xfrm>
            <a:off x="5781675" y="3470275"/>
            <a:ext cx="90646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3F2024F-1BE6-4831-6049-C7B39FD19FFB}"/>
              </a:ext>
            </a:extLst>
          </p:cNvPr>
          <p:cNvSpPr/>
          <p:nvPr>
            <p:custDataLst>
              <p:tags r:id="rId92"/>
            </p:custDataLst>
          </p:nvPr>
        </p:nvSpPr>
        <p:spPr bwMode="auto">
          <a:xfrm>
            <a:off x="7675562" y="2424113"/>
            <a:ext cx="19494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F1CC5DD-48AE-038F-295D-0A2C9333AE52}"/>
              </a:ext>
            </a:extLst>
          </p:cNvPr>
          <p:cNvSpPr/>
          <p:nvPr>
            <p:custDataLst>
              <p:tags r:id="rId93"/>
            </p:custDataLst>
          </p:nvPr>
        </p:nvSpPr>
        <p:spPr bwMode="auto">
          <a:xfrm>
            <a:off x="5273675" y="2924175"/>
            <a:ext cx="50800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D293CCC-187D-3824-403F-105BEA31F7FA}"/>
              </a:ext>
            </a:extLst>
          </p:cNvPr>
          <p:cNvSpPr/>
          <p:nvPr>
            <p:custDataLst>
              <p:tags r:id="rId94"/>
            </p:custDataLst>
          </p:nvPr>
        </p:nvSpPr>
        <p:spPr bwMode="auto">
          <a:xfrm>
            <a:off x="7223124" y="3930650"/>
            <a:ext cx="452438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D92AB0B-C3D7-3967-AAF8-4294AF56C0FC}"/>
              </a:ext>
            </a:extLst>
          </p:cNvPr>
          <p:cNvSpPr/>
          <p:nvPr>
            <p:custDataLst>
              <p:tags r:id="rId95"/>
            </p:custDataLst>
          </p:nvPr>
        </p:nvSpPr>
        <p:spPr bwMode="auto">
          <a:xfrm>
            <a:off x="5781675" y="3702050"/>
            <a:ext cx="14414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F72CA6C6-1AE5-3C2B-7247-D41D5C1BFFC4}"/>
              </a:ext>
            </a:extLst>
          </p:cNvPr>
          <p:cNvSpPr/>
          <p:nvPr>
            <p:custDataLst>
              <p:tags r:id="rId96"/>
            </p:custDataLst>
          </p:nvPr>
        </p:nvSpPr>
        <p:spPr bwMode="auto">
          <a:xfrm>
            <a:off x="5033963" y="2424113"/>
            <a:ext cx="7477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C7E3ED6-68B6-89CB-7F22-FC2F92FE2A68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7675562" y="4157663"/>
            <a:ext cx="1949450" cy="79375"/>
          </a:xfrm>
          <a:prstGeom prst="rect">
            <a:avLst/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2CA50EE-BD8C-2ACB-2553-6B1064D70796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5754688" y="3197225"/>
            <a:ext cx="960438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" name="Arrow: Right 23">
            <a:extLst>
              <a:ext uri="{FF2B5EF4-FFF2-40B4-BE49-F238E27FC236}">
                <a16:creationId xmlns:a16="http://schemas.microsoft.com/office/drawing/2014/main" id="{D49F37C1-4625-1CEA-4816-9407E4150811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10372725" y="5029200"/>
            <a:ext cx="341313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E1C8974C-C3FD-960F-2207-ED8DFFF8C6F5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4740275" y="2697163"/>
            <a:ext cx="10144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FDADBF7-D432-1D5C-D8B9-560DE23A1ACC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9625013" y="4705350"/>
            <a:ext cx="827088" cy="79375"/>
          </a:xfrm>
          <a:prstGeom prst="rect">
            <a:avLst/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Arrow: Right 838">
            <a:extLst>
              <a:ext uri="{FF2B5EF4-FFF2-40B4-BE49-F238E27FC236}">
                <a16:creationId xmlns:a16="http://schemas.microsoft.com/office/drawing/2014/main" id="{1ED4C330-5C31-26B2-09CD-747A00E43B2C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5033963" y="2019300"/>
            <a:ext cx="5680075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5C6A636-95EC-09BF-FB4A-5B798171CE79}"/>
              </a:ext>
            </a:extLst>
          </p:cNvPr>
          <p:cNvSpPr/>
          <p:nvPr>
            <p:custDataLst>
              <p:tags r:id="rId103"/>
            </p:custDataLst>
          </p:nvPr>
        </p:nvSpPr>
        <p:spPr bwMode="auto">
          <a:xfrm>
            <a:off x="4740274" y="3711575"/>
            <a:ext cx="1041400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3442065-9A0F-DBCC-D4DA-383BEC6BCC3B}"/>
              </a:ext>
            </a:extLst>
          </p:cNvPr>
          <p:cNvSpPr/>
          <p:nvPr>
            <p:custDataLst>
              <p:tags r:id="rId104"/>
            </p:custDataLst>
          </p:nvPr>
        </p:nvSpPr>
        <p:spPr bwMode="auto">
          <a:xfrm>
            <a:off x="6688138" y="3479800"/>
            <a:ext cx="74771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Arrow: Right 899">
            <a:extLst>
              <a:ext uri="{FF2B5EF4-FFF2-40B4-BE49-F238E27FC236}">
                <a16:creationId xmlns:a16="http://schemas.microsoft.com/office/drawing/2014/main" id="{0FF90354-FF82-2FC0-DDCE-15B9DE2D06FE}"/>
              </a:ext>
            </a:extLst>
          </p:cNvPr>
          <p:cNvSpPr/>
          <p:nvPr>
            <p:custDataLst>
              <p:tags r:id="rId105"/>
            </p:custDataLst>
          </p:nvPr>
        </p:nvSpPr>
        <p:spPr bwMode="auto">
          <a:xfrm>
            <a:off x="8370888" y="4410075"/>
            <a:ext cx="2343150" cy="120650"/>
          </a:xfrm>
          <a:prstGeom prst="rightArrow">
            <a:avLst>
              <a:gd name="adj1" fmla="val 50000"/>
              <a:gd name="adj2" fmla="val 40660"/>
            </a:avLst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E154A93-F938-18FD-66F4-7FF0A4C34F3F}"/>
              </a:ext>
            </a:extLst>
          </p:cNvPr>
          <p:cNvSpPr/>
          <p:nvPr>
            <p:custDataLst>
              <p:tags r:id="rId106"/>
            </p:custDataLst>
          </p:nvPr>
        </p:nvSpPr>
        <p:spPr bwMode="auto">
          <a:xfrm>
            <a:off x="5781675" y="2433638"/>
            <a:ext cx="1893888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6D11A8F-F2EC-B77B-14B5-359DC1D5A9D7}"/>
              </a:ext>
            </a:extLst>
          </p:cNvPr>
          <p:cNvSpPr/>
          <p:nvPr>
            <p:custDataLst>
              <p:tags r:id="rId107"/>
            </p:custDataLst>
          </p:nvPr>
        </p:nvSpPr>
        <p:spPr bwMode="auto">
          <a:xfrm>
            <a:off x="6715125" y="3206750"/>
            <a:ext cx="72072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EFECF60-58E3-234F-DF4E-5342E7778F2F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5594350" y="3479800"/>
            <a:ext cx="18732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A308DBBE-7C05-2B57-CBA2-4BFE9C038CCB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4686300" y="2933700"/>
            <a:ext cx="58737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D271DDF-39A0-F493-65D1-922382B73805}"/>
              </a:ext>
            </a:extLst>
          </p:cNvPr>
          <p:cNvSpPr/>
          <p:nvPr>
            <p:custDataLst>
              <p:tags r:id="rId110"/>
            </p:custDataLst>
          </p:nvPr>
        </p:nvSpPr>
        <p:spPr bwMode="gray">
          <a:xfrm>
            <a:off x="7675563" y="4440238"/>
            <a:ext cx="695325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758AC1B-9C1F-623A-B182-80915D0FC37E}"/>
              </a:ext>
            </a:extLst>
          </p:cNvPr>
          <p:cNvSpPr/>
          <p:nvPr>
            <p:custDataLst>
              <p:tags r:id="rId111"/>
            </p:custDataLst>
          </p:nvPr>
        </p:nvSpPr>
        <p:spPr bwMode="gray">
          <a:xfrm>
            <a:off x="5781675" y="3940175"/>
            <a:ext cx="1441450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Right Bracket 444">
            <a:extLst>
              <a:ext uri="{FF2B5EF4-FFF2-40B4-BE49-F238E27FC236}">
                <a16:creationId xmlns:a16="http://schemas.microsoft.com/office/drawing/2014/main" id="{4664928A-109B-9170-C0FC-F0D3CF6AF420}"/>
              </a:ext>
            </a:extLst>
          </p:cNvPr>
          <p:cNvSpPr/>
          <p:nvPr>
            <p:custDataLst>
              <p:tags r:id="rId112"/>
            </p:custDataLst>
          </p:nvPr>
        </p:nvSpPr>
        <p:spPr bwMode="auto">
          <a:xfrm rot="5400000">
            <a:off x="6327775" y="4552950"/>
            <a:ext cx="107950" cy="2587625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Isosceles Triangle 93">
            <a:extLst>
              <a:ext uri="{FF2B5EF4-FFF2-40B4-BE49-F238E27FC236}">
                <a16:creationId xmlns:a16="http://schemas.microsoft.com/office/drawing/2014/main" id="{2EF56029-1B0E-62AC-864B-DFD53A895D39}"/>
              </a:ext>
            </a:extLst>
          </p:cNvPr>
          <p:cNvSpPr/>
          <p:nvPr>
            <p:custDataLst>
              <p:tags r:id="rId113"/>
            </p:custDataLst>
          </p:nvPr>
        </p:nvSpPr>
        <p:spPr bwMode="auto">
          <a:xfrm rot="10800000">
            <a:off x="6275388" y="5900738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Isosceles Triangle 903">
            <a:extLst>
              <a:ext uri="{FF2B5EF4-FFF2-40B4-BE49-F238E27FC236}">
                <a16:creationId xmlns:a16="http://schemas.microsoft.com/office/drawing/2014/main" id="{E8DA7977-EDE6-1C72-0ABF-165312C66D59}"/>
              </a:ext>
            </a:extLst>
          </p:cNvPr>
          <p:cNvSpPr/>
          <p:nvPr>
            <p:custDataLst>
              <p:tags r:id="rId114"/>
            </p:custDataLst>
          </p:nvPr>
        </p:nvSpPr>
        <p:spPr bwMode="gray">
          <a:xfrm>
            <a:off x="9574213" y="5367338"/>
            <a:ext cx="101600" cy="101600"/>
          </a:xfrm>
          <a:prstGeom prst="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Isosceles Triangle 511">
            <a:extLst>
              <a:ext uri="{FF2B5EF4-FFF2-40B4-BE49-F238E27FC236}">
                <a16:creationId xmlns:a16="http://schemas.microsoft.com/office/drawing/2014/main" id="{1AE282C3-A76C-D05D-3073-D5AFAEB6C897}"/>
              </a:ext>
            </a:extLst>
          </p:cNvPr>
          <p:cNvSpPr/>
          <p:nvPr>
            <p:custDataLst>
              <p:tags r:id="rId115"/>
            </p:custDataLst>
          </p:nvPr>
        </p:nvSpPr>
        <p:spPr bwMode="gray">
          <a:xfrm>
            <a:off x="7624763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9" name="Isosceles Triangle 96">
            <a:extLst>
              <a:ext uri="{FF2B5EF4-FFF2-40B4-BE49-F238E27FC236}">
                <a16:creationId xmlns:a16="http://schemas.microsoft.com/office/drawing/2014/main" id="{248160F8-DD6E-B8DC-5DEE-86A30D9A670E}"/>
              </a:ext>
            </a:extLst>
          </p:cNvPr>
          <p:cNvSpPr/>
          <p:nvPr>
            <p:custDataLst>
              <p:tags r:id="rId116"/>
            </p:custDataLst>
          </p:nvPr>
        </p:nvSpPr>
        <p:spPr bwMode="gray">
          <a:xfrm>
            <a:off x="5249863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Isosceles Triangle 94">
            <a:extLst>
              <a:ext uri="{FF2B5EF4-FFF2-40B4-BE49-F238E27FC236}">
                <a16:creationId xmlns:a16="http://schemas.microsoft.com/office/drawing/2014/main" id="{5B4762F8-F595-4774-E661-D1B84153CA83}"/>
              </a:ext>
            </a:extLst>
          </p:cNvPr>
          <p:cNvSpPr/>
          <p:nvPr>
            <p:custDataLst>
              <p:tags r:id="rId117"/>
            </p:custDataLst>
          </p:nvPr>
        </p:nvSpPr>
        <p:spPr bwMode="gray">
          <a:xfrm>
            <a:off x="5143500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" name="Isosceles Triangle 24">
            <a:extLst>
              <a:ext uri="{FF2B5EF4-FFF2-40B4-BE49-F238E27FC236}">
                <a16:creationId xmlns:a16="http://schemas.microsoft.com/office/drawing/2014/main" id="{16884984-5DE7-9E97-F5CA-5AA7EB00872C}"/>
              </a:ext>
            </a:extLst>
          </p:cNvPr>
          <p:cNvSpPr/>
          <p:nvPr>
            <p:custDataLst>
              <p:tags r:id="rId118"/>
            </p:custDataLst>
          </p:nvPr>
        </p:nvSpPr>
        <p:spPr bwMode="gray">
          <a:xfrm>
            <a:off x="5037138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Diamond 452">
            <a:extLst>
              <a:ext uri="{FF2B5EF4-FFF2-40B4-BE49-F238E27FC236}">
                <a16:creationId xmlns:a16="http://schemas.microsoft.com/office/drawing/2014/main" id="{70B2017C-E2FB-4B40-6023-26FF7CED5203}"/>
              </a:ext>
            </a:extLst>
          </p:cNvPr>
          <p:cNvSpPr/>
          <p:nvPr>
            <p:custDataLst>
              <p:tags r:id="rId119"/>
            </p:custDataLst>
          </p:nvPr>
        </p:nvSpPr>
        <p:spPr bwMode="gray">
          <a:xfrm>
            <a:off x="7385050" y="318611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Diamond 453">
            <a:extLst>
              <a:ext uri="{FF2B5EF4-FFF2-40B4-BE49-F238E27FC236}">
                <a16:creationId xmlns:a16="http://schemas.microsoft.com/office/drawing/2014/main" id="{87A5A5D6-835D-44B9-8A70-C7B1576312E6}"/>
              </a:ext>
            </a:extLst>
          </p:cNvPr>
          <p:cNvSpPr/>
          <p:nvPr>
            <p:custDataLst>
              <p:tags r:id="rId120"/>
            </p:custDataLst>
          </p:nvPr>
        </p:nvSpPr>
        <p:spPr bwMode="gray">
          <a:xfrm>
            <a:off x="7624763" y="3919538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Diamond 451">
            <a:extLst>
              <a:ext uri="{FF2B5EF4-FFF2-40B4-BE49-F238E27FC236}">
                <a16:creationId xmlns:a16="http://schemas.microsoft.com/office/drawing/2014/main" id="{A0E02562-04FB-89FE-2A92-63279614E197}"/>
              </a:ext>
            </a:extLst>
          </p:cNvPr>
          <p:cNvSpPr/>
          <p:nvPr>
            <p:custDataLst>
              <p:tags r:id="rId121"/>
            </p:custDataLst>
          </p:nvPr>
        </p:nvSpPr>
        <p:spPr bwMode="gray">
          <a:xfrm>
            <a:off x="7385050" y="34591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0" name="Diamond 459">
            <a:extLst>
              <a:ext uri="{FF2B5EF4-FFF2-40B4-BE49-F238E27FC236}">
                <a16:creationId xmlns:a16="http://schemas.microsoft.com/office/drawing/2014/main" id="{E5315D9C-39F9-A3AB-C9FC-3606BA1413DC}"/>
              </a:ext>
            </a:extLst>
          </p:cNvPr>
          <p:cNvSpPr/>
          <p:nvPr>
            <p:custDataLst>
              <p:tags r:id="rId122"/>
            </p:custDataLst>
          </p:nvPr>
        </p:nvSpPr>
        <p:spPr bwMode="gray">
          <a:xfrm>
            <a:off x="9574213" y="414655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5" name="Diamond 454">
            <a:extLst>
              <a:ext uri="{FF2B5EF4-FFF2-40B4-BE49-F238E27FC236}">
                <a16:creationId xmlns:a16="http://schemas.microsoft.com/office/drawing/2014/main" id="{D58FC46E-E216-5DC9-D53A-1624C1690360}"/>
              </a:ext>
            </a:extLst>
          </p:cNvPr>
          <p:cNvSpPr/>
          <p:nvPr>
            <p:custDataLst>
              <p:tags r:id="rId123"/>
            </p:custDataLst>
          </p:nvPr>
        </p:nvSpPr>
        <p:spPr bwMode="gray">
          <a:xfrm>
            <a:off x="6664325" y="318611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Diamond 457">
            <a:extLst>
              <a:ext uri="{FF2B5EF4-FFF2-40B4-BE49-F238E27FC236}">
                <a16:creationId xmlns:a16="http://schemas.microsoft.com/office/drawing/2014/main" id="{4202CB86-4478-88B3-D4E1-BBB78E7D795B}"/>
              </a:ext>
            </a:extLst>
          </p:cNvPr>
          <p:cNvSpPr/>
          <p:nvPr>
            <p:custDataLst>
              <p:tags r:id="rId124"/>
            </p:custDataLst>
          </p:nvPr>
        </p:nvSpPr>
        <p:spPr bwMode="gray">
          <a:xfrm>
            <a:off x="5730875" y="29130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Diamond 458">
            <a:extLst>
              <a:ext uri="{FF2B5EF4-FFF2-40B4-BE49-F238E27FC236}">
                <a16:creationId xmlns:a16="http://schemas.microsoft.com/office/drawing/2014/main" id="{77EB5B8B-9DE7-98C9-C0F4-652653AB5851}"/>
              </a:ext>
            </a:extLst>
          </p:cNvPr>
          <p:cNvSpPr/>
          <p:nvPr>
            <p:custDataLst>
              <p:tags r:id="rId125"/>
            </p:custDataLst>
          </p:nvPr>
        </p:nvSpPr>
        <p:spPr bwMode="gray">
          <a:xfrm>
            <a:off x="7172325" y="3919538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Diamond 460">
            <a:extLst>
              <a:ext uri="{FF2B5EF4-FFF2-40B4-BE49-F238E27FC236}">
                <a16:creationId xmlns:a16="http://schemas.microsoft.com/office/drawing/2014/main" id="{4DC02E83-FDF7-2BBB-E6BB-2AB5EF0BCEF6}"/>
              </a:ext>
            </a:extLst>
          </p:cNvPr>
          <p:cNvSpPr/>
          <p:nvPr>
            <p:custDataLst>
              <p:tags r:id="rId126"/>
            </p:custDataLst>
          </p:nvPr>
        </p:nvSpPr>
        <p:spPr bwMode="gray">
          <a:xfrm>
            <a:off x="5703888" y="2686050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" name="Diamond 456">
            <a:extLst>
              <a:ext uri="{FF2B5EF4-FFF2-40B4-BE49-F238E27FC236}">
                <a16:creationId xmlns:a16="http://schemas.microsoft.com/office/drawing/2014/main" id="{05C517CB-C6DD-8697-EC32-9DB53740AE8E}"/>
              </a:ext>
            </a:extLst>
          </p:cNvPr>
          <p:cNvSpPr/>
          <p:nvPr>
            <p:custDataLst>
              <p:tags r:id="rId127"/>
            </p:custDataLst>
          </p:nvPr>
        </p:nvSpPr>
        <p:spPr bwMode="gray">
          <a:xfrm>
            <a:off x="6637338" y="34591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6310A4E-88E6-50E8-6D0C-82B08BEE27D3}"/>
              </a:ext>
            </a:extLst>
          </p:cNvPr>
          <p:cNvSpPr/>
          <p:nvPr>
            <p:custDataLst>
              <p:tags r:id="rId128"/>
            </p:custDataLst>
          </p:nvPr>
        </p:nvSpPr>
        <p:spPr bwMode="gray">
          <a:xfrm>
            <a:off x="5676900" y="2047875"/>
            <a:ext cx="101600" cy="101600"/>
          </a:xfrm>
          <a:prstGeom prst="diamond">
            <a:avLst/>
          </a:prstGeom>
          <a:solidFill>
            <a:srgbClr val="C30C3E"/>
          </a:solidFill>
          <a:ln w="9525" cmpd="sng">
            <a:solidFill>
              <a:srgbClr val="C30C3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2" name="Diamond 461">
            <a:extLst>
              <a:ext uri="{FF2B5EF4-FFF2-40B4-BE49-F238E27FC236}">
                <a16:creationId xmlns:a16="http://schemas.microsoft.com/office/drawing/2014/main" id="{A569EB0F-5C04-B3AB-CF1E-9004C3AE4F90}"/>
              </a:ext>
            </a:extLst>
          </p:cNvPr>
          <p:cNvSpPr/>
          <p:nvPr>
            <p:custDataLst>
              <p:tags r:id="rId129"/>
            </p:custDataLst>
          </p:nvPr>
        </p:nvSpPr>
        <p:spPr bwMode="gray">
          <a:xfrm>
            <a:off x="4635500" y="241300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C55E0-8831-10EF-4A4A-DF7F0CB3D4BE}"/>
              </a:ext>
            </a:extLst>
          </p:cNvPr>
          <p:cNvCxnSpPr>
            <a:cxnSpLocks/>
          </p:cNvCxnSpPr>
          <p:nvPr>
            <p:custDataLst>
              <p:tags r:id="rId130"/>
            </p:custDataLst>
          </p:nvPr>
        </p:nvCxnSpPr>
        <p:spPr bwMode="gray">
          <a:xfrm flipH="1" flipV="1">
            <a:off x="5300663" y="5491163"/>
            <a:ext cx="423863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54B86-B51C-EAA6-D760-E71D4F6A1F61}"/>
              </a:ext>
            </a:extLst>
          </p:cNvPr>
          <p:cNvCxnSpPr/>
          <p:nvPr>
            <p:custDataLst>
              <p:tags r:id="rId131"/>
            </p:custDataLst>
          </p:nvPr>
        </p:nvCxnSpPr>
        <p:spPr bwMode="gray">
          <a:xfrm flipH="1" flipV="1">
            <a:off x="5194300" y="5491163"/>
            <a:ext cx="17463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2FB2D5-F160-54A1-AC94-A7F076D7C4DE}"/>
              </a:ext>
            </a:extLst>
          </p:cNvPr>
          <p:cNvCxnSpPr/>
          <p:nvPr>
            <p:custDataLst>
              <p:tags r:id="rId132"/>
            </p:custDataLst>
          </p:nvPr>
        </p:nvCxnSpPr>
        <p:spPr bwMode="gray">
          <a:xfrm flipV="1">
            <a:off x="4665663" y="5491163"/>
            <a:ext cx="422275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1" name="Textplatzhalter 2">
            <a:extLst>
              <a:ext uri="{FF2B5EF4-FFF2-40B4-BE49-F238E27FC236}">
                <a16:creationId xmlns:a16="http://schemas.microsoft.com/office/drawing/2014/main" id="{5348CFDA-B42A-CBCD-DBC9-A7BD1FB320D7}"/>
              </a:ext>
            </a:extLst>
          </p:cNvPr>
          <p:cNvSpPr>
            <a:spLocks noGrp="1"/>
          </p:cNvSpPr>
          <p:nvPr>
            <p:custDataLst>
              <p:tags r:id="rId133"/>
            </p:custDataLst>
          </p:nvPr>
        </p:nvSpPr>
        <p:spPr bwMode="auto">
          <a:xfrm>
            <a:off x="1714500" y="4686300"/>
            <a:ext cx="1328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Wave 1 (BUKRS xx – xx)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5" name="Text Placeholder 2">
            <a:extLst>
              <a:ext uri="{FF2B5EF4-FFF2-40B4-BE49-F238E27FC236}">
                <a16:creationId xmlns:a16="http://schemas.microsoft.com/office/drawing/2014/main" id="{3A156B29-0C75-B27A-C586-5BDABE5DEBEC}"/>
              </a:ext>
            </a:extLst>
          </p:cNvPr>
          <p:cNvSpPr>
            <a:spLocks noGrp="1"/>
          </p:cNvSpPr>
          <p:nvPr>
            <p:custDataLst>
              <p:tags r:id="rId134"/>
            </p:custDataLst>
          </p:nvPr>
        </p:nvSpPr>
        <p:spPr bwMode="auto">
          <a:xfrm>
            <a:off x="10755313" y="4686300"/>
            <a:ext cx="531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 &amp; HY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8" name="Text Placeholder 2">
            <a:extLst>
              <a:ext uri="{FF2B5EF4-FFF2-40B4-BE49-F238E27FC236}">
                <a16:creationId xmlns:a16="http://schemas.microsoft.com/office/drawing/2014/main" id="{81CFA5EC-A76B-76CE-8DBD-70336D4AD43D}"/>
              </a:ext>
            </a:extLst>
          </p:cNvPr>
          <p:cNvSpPr>
            <a:spLocks noGrp="1"/>
          </p:cNvSpPr>
          <p:nvPr>
            <p:custDataLst>
              <p:tags r:id="rId135"/>
            </p:custDataLst>
          </p:nvPr>
        </p:nvSpPr>
        <p:spPr bwMode="auto">
          <a:xfrm>
            <a:off x="10755313" y="4411663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KMT &amp; HY</a:t>
            </a:r>
          </a:p>
        </p:txBody>
      </p:sp>
      <p:sp>
        <p:nvSpPr>
          <p:cNvPr id="506" name="Textplatzhalter 2">
            <a:extLst>
              <a:ext uri="{FF2B5EF4-FFF2-40B4-BE49-F238E27FC236}">
                <a16:creationId xmlns:a16="http://schemas.microsoft.com/office/drawing/2014/main" id="{4B1B0258-8C3B-8430-5C31-EBDC4657303A}"/>
              </a:ext>
            </a:extLst>
          </p:cNvPr>
          <p:cNvSpPr>
            <a:spLocks noGrp="1"/>
          </p:cNvSpPr>
          <p:nvPr>
            <p:custDataLst>
              <p:tags r:id="rId136"/>
            </p:custDataLst>
          </p:nvPr>
        </p:nvSpPr>
        <p:spPr bwMode="auto">
          <a:xfrm>
            <a:off x="1714501" y="4411663"/>
            <a:ext cx="19605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Go-live &amp; Continuous Improvement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72" name="Textplatzhalter 2">
            <a:extLst>
              <a:ext uri="{FF2B5EF4-FFF2-40B4-BE49-F238E27FC236}">
                <a16:creationId xmlns:a16="http://schemas.microsoft.com/office/drawing/2014/main" id="{7BE36DF2-08A3-947A-B935-5FE4A7198E38}"/>
              </a:ext>
            </a:extLst>
          </p:cNvPr>
          <p:cNvSpPr>
            <a:spLocks noGrp="1"/>
          </p:cNvSpPr>
          <p:nvPr>
            <p:custDataLst>
              <p:tags r:id="rId137"/>
            </p:custDataLst>
          </p:nvPr>
        </p:nvSpPr>
        <p:spPr bwMode="auto">
          <a:xfrm>
            <a:off x="1714500" y="5049838"/>
            <a:ext cx="1328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Wave 2 (BUKRS xx – xx)</a:t>
            </a:r>
            <a:endParaRPr kumimoji="0" lang="en-US" alt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80723864-12A8-DC86-7769-932819176F65}"/>
              </a:ext>
            </a:extLst>
          </p:cNvPr>
          <p:cNvSpPr>
            <a:spLocks noGrp="1"/>
          </p:cNvSpPr>
          <p:nvPr>
            <p:custDataLst>
              <p:tags r:id="rId138"/>
            </p:custDataLst>
          </p:nvPr>
        </p:nvSpPr>
        <p:spPr bwMode="auto">
          <a:xfrm>
            <a:off x="10755313" y="5049838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7" name="Textplatzhalter 2">
            <a:extLst>
              <a:ext uri="{FF2B5EF4-FFF2-40B4-BE49-F238E27FC236}">
                <a16:creationId xmlns:a16="http://schemas.microsoft.com/office/drawing/2014/main" id="{4408BC30-F5BB-2D69-42EF-80994E4A238F}"/>
              </a:ext>
            </a:extLst>
          </p:cNvPr>
          <p:cNvSpPr>
            <a:spLocks noGrp="1"/>
          </p:cNvSpPr>
          <p:nvPr>
            <p:custDataLst>
              <p:tags r:id="rId139"/>
            </p:custDataLst>
          </p:nvPr>
        </p:nvSpPr>
        <p:spPr bwMode="auto">
          <a:xfrm>
            <a:off x="1714499" y="1847850"/>
            <a:ext cx="43338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Activities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259910FA-8AC6-A450-D1A6-6FFA10275D57}"/>
              </a:ext>
            </a:extLst>
          </p:cNvPr>
          <p:cNvSpPr>
            <a:spLocks noGrp="1"/>
          </p:cNvSpPr>
          <p:nvPr>
            <p:custDataLst>
              <p:tags r:id="rId140"/>
            </p:custDataLst>
          </p:nvPr>
        </p:nvSpPr>
        <p:spPr bwMode="auto">
          <a:xfrm>
            <a:off x="10755313" y="1835150"/>
            <a:ext cx="5461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Responsible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67" name="Textplatzhalter 2">
            <a:extLst>
              <a:ext uri="{FF2B5EF4-FFF2-40B4-BE49-F238E27FC236}">
                <a16:creationId xmlns:a16="http://schemas.microsoft.com/office/drawing/2014/main" id="{F9DFD3B3-953C-7241-D40E-2AA3D8CC4B74}"/>
              </a:ext>
            </a:extLst>
          </p:cNvPr>
          <p:cNvSpPr>
            <a:spLocks noGrp="1"/>
          </p:cNvSpPr>
          <p:nvPr>
            <p:custDataLst>
              <p:tags r:id="rId141"/>
            </p:custDataLst>
          </p:nvPr>
        </p:nvSpPr>
        <p:spPr bwMode="auto">
          <a:xfrm>
            <a:off x="4230688" y="1847850"/>
            <a:ext cx="17462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CW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4" name="Textplatzhalter 2">
            <a:extLst>
              <a:ext uri="{FF2B5EF4-FFF2-40B4-BE49-F238E27FC236}">
                <a16:creationId xmlns:a16="http://schemas.microsoft.com/office/drawing/2014/main" id="{E973F21C-A07D-50CA-328F-962E3DA27CFC}"/>
              </a:ext>
            </a:extLst>
          </p:cNvPr>
          <p:cNvSpPr>
            <a:spLocks noGrp="1"/>
          </p:cNvSpPr>
          <p:nvPr>
            <p:custDataLst>
              <p:tags r:id="rId142"/>
            </p:custDataLst>
          </p:nvPr>
        </p:nvSpPr>
        <p:spPr bwMode="auto">
          <a:xfrm>
            <a:off x="8959850" y="4527550"/>
            <a:ext cx="10588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Customer Care Support</a:t>
            </a:r>
          </a:p>
        </p:txBody>
      </p:sp>
      <p:sp useBgFill="1">
        <p:nvSpPr>
          <p:cNvPr id="502" name="Textplatzhalter 2">
            <a:extLst>
              <a:ext uri="{FF2B5EF4-FFF2-40B4-BE49-F238E27FC236}">
                <a16:creationId xmlns:a16="http://schemas.microsoft.com/office/drawing/2014/main" id="{1DA1B9F0-41C8-3D27-73B6-D8E8AD74988E}"/>
              </a:ext>
            </a:extLst>
          </p:cNvPr>
          <p:cNvSpPr>
            <a:spLocks noGrp="1"/>
          </p:cNvSpPr>
          <p:nvPr>
            <p:custDataLst>
              <p:tags r:id="rId143"/>
            </p:custDataLst>
          </p:nvPr>
        </p:nvSpPr>
        <p:spPr bwMode="auto">
          <a:xfrm>
            <a:off x="7786688" y="4527550"/>
            <a:ext cx="4730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Hypercare</a:t>
            </a:r>
          </a:p>
        </p:txBody>
      </p:sp>
      <p:sp>
        <p:nvSpPr>
          <p:cNvPr id="501" name="Text Placeholder 2">
            <a:extLst>
              <a:ext uri="{FF2B5EF4-FFF2-40B4-BE49-F238E27FC236}">
                <a16:creationId xmlns:a16="http://schemas.microsoft.com/office/drawing/2014/main" id="{CD6E93C4-2953-5A6C-626B-FDFBC5B218DE}"/>
              </a:ext>
            </a:extLst>
          </p:cNvPr>
          <p:cNvSpPr>
            <a:spLocks noGrp="1"/>
          </p:cNvSpPr>
          <p:nvPr>
            <p:custDataLst>
              <p:tags r:id="rId144"/>
            </p:custDataLst>
          </p:nvPr>
        </p:nvSpPr>
        <p:spPr bwMode="auto">
          <a:xfrm>
            <a:off x="10755313" y="4138613"/>
            <a:ext cx="249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KTM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0" name="Textplatzhalter 2">
            <a:extLst>
              <a:ext uri="{FF2B5EF4-FFF2-40B4-BE49-F238E27FC236}">
                <a16:creationId xmlns:a16="http://schemas.microsoft.com/office/drawing/2014/main" id="{6C3356F4-3D90-2849-952E-35DB32A8F15E}"/>
              </a:ext>
            </a:extLst>
          </p:cNvPr>
          <p:cNvSpPr>
            <a:spLocks noGrp="1"/>
          </p:cNvSpPr>
          <p:nvPr>
            <p:custDataLst>
              <p:tags r:id="rId145"/>
            </p:custDataLst>
          </p:nvPr>
        </p:nvSpPr>
        <p:spPr bwMode="auto">
          <a:xfrm>
            <a:off x="1714500" y="4138613"/>
            <a:ext cx="1806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Pilot Phase in Productive System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8" name="Textplatzhalter 2">
            <a:extLst>
              <a:ext uri="{FF2B5EF4-FFF2-40B4-BE49-F238E27FC236}">
                <a16:creationId xmlns:a16="http://schemas.microsoft.com/office/drawing/2014/main" id="{F4EF5264-EA4D-D5AB-D2F3-0DED00BBA0C3}"/>
              </a:ext>
            </a:extLst>
          </p:cNvPr>
          <p:cNvSpPr>
            <a:spLocks noGrp="1"/>
          </p:cNvSpPr>
          <p:nvPr>
            <p:custDataLst>
              <p:tags r:id="rId146"/>
            </p:custDataLst>
          </p:nvPr>
        </p:nvSpPr>
        <p:spPr bwMode="auto">
          <a:xfrm>
            <a:off x="9717088" y="4087813"/>
            <a:ext cx="434975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Roll-out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Go/NoGo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6" name="Text Placeholder 2">
            <a:extLst>
              <a:ext uri="{FF2B5EF4-FFF2-40B4-BE49-F238E27FC236}">
                <a16:creationId xmlns:a16="http://schemas.microsoft.com/office/drawing/2014/main" id="{F69EBDE4-C693-3CB0-A551-1638B6A890ED}"/>
              </a:ext>
            </a:extLst>
          </p:cNvPr>
          <p:cNvSpPr>
            <a:spLocks noGrp="1"/>
          </p:cNvSpPr>
          <p:nvPr>
            <p:custDataLst>
              <p:tags r:id="rId147"/>
            </p:custDataLst>
          </p:nvPr>
        </p:nvSpPr>
        <p:spPr bwMode="auto">
          <a:xfrm>
            <a:off x="10755313" y="3911600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KTM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5" name="Textplatzhalter 2">
            <a:extLst>
              <a:ext uri="{FF2B5EF4-FFF2-40B4-BE49-F238E27FC236}">
                <a16:creationId xmlns:a16="http://schemas.microsoft.com/office/drawing/2014/main" id="{C29A45F3-2DBF-F070-50B8-9027262B6165}"/>
              </a:ext>
            </a:extLst>
          </p:cNvPr>
          <p:cNvSpPr>
            <a:spLocks noGrp="1"/>
          </p:cNvSpPr>
          <p:nvPr>
            <p:custDataLst>
              <p:tags r:id="rId148"/>
            </p:custDataLst>
          </p:nvPr>
        </p:nvSpPr>
        <p:spPr bwMode="auto">
          <a:xfrm>
            <a:off x="1714501" y="3911600"/>
            <a:ext cx="14398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Testing Phase (SIT &amp; UAT)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3" name="Textplatzhalter 2">
            <a:extLst>
              <a:ext uri="{FF2B5EF4-FFF2-40B4-BE49-F238E27FC236}">
                <a16:creationId xmlns:a16="http://schemas.microsoft.com/office/drawing/2014/main" id="{F81A1286-CC5A-E38D-86A2-EDEC7A9B1B77}"/>
              </a:ext>
            </a:extLst>
          </p:cNvPr>
          <p:cNvSpPr>
            <a:spLocks noGrp="1"/>
          </p:cNvSpPr>
          <p:nvPr>
            <p:custDataLst>
              <p:tags r:id="rId149"/>
            </p:custDataLst>
          </p:nvPr>
        </p:nvSpPr>
        <p:spPr bwMode="auto">
          <a:xfrm>
            <a:off x="7767638" y="3916363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Go/NoGo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516" name="Textplatzhalter 2">
            <a:extLst>
              <a:ext uri="{FF2B5EF4-FFF2-40B4-BE49-F238E27FC236}">
                <a16:creationId xmlns:a16="http://schemas.microsoft.com/office/drawing/2014/main" id="{6F9F8611-C54A-F4EB-1789-B957E1F3AC65}"/>
              </a:ext>
            </a:extLst>
          </p:cNvPr>
          <p:cNvSpPr>
            <a:spLocks noGrp="1"/>
          </p:cNvSpPr>
          <p:nvPr>
            <p:custDataLst>
              <p:tags r:id="rId150"/>
            </p:custDataLst>
          </p:nvPr>
        </p:nvSpPr>
        <p:spPr bwMode="auto">
          <a:xfrm>
            <a:off x="6932613" y="4043363"/>
            <a:ext cx="442913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SIT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Approved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8" name="Textplatzhalter 2">
            <a:extLst>
              <a:ext uri="{FF2B5EF4-FFF2-40B4-BE49-F238E27FC236}">
                <a16:creationId xmlns:a16="http://schemas.microsoft.com/office/drawing/2014/main" id="{BBDFAB72-B9C6-5C06-F544-77F4183A3565}"/>
              </a:ext>
            </a:extLst>
          </p:cNvPr>
          <p:cNvSpPr>
            <a:spLocks noGrp="1"/>
          </p:cNvSpPr>
          <p:nvPr>
            <p:custDataLst>
              <p:tags r:id="rId151"/>
            </p:custDataLst>
          </p:nvPr>
        </p:nvSpPr>
        <p:spPr bwMode="auto">
          <a:xfrm>
            <a:off x="7416800" y="4043363"/>
            <a:ext cx="20478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UAT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6" name="Textplatzhalter 2">
            <a:extLst>
              <a:ext uri="{FF2B5EF4-FFF2-40B4-BE49-F238E27FC236}">
                <a16:creationId xmlns:a16="http://schemas.microsoft.com/office/drawing/2014/main" id="{A16BF202-D373-9678-96CA-B0CE0E00C583}"/>
              </a:ext>
            </a:extLst>
          </p:cNvPr>
          <p:cNvSpPr>
            <a:spLocks noGrp="1"/>
          </p:cNvSpPr>
          <p:nvPr>
            <p:custDataLst>
              <p:tags r:id="rId152"/>
            </p:custDataLst>
          </p:nvPr>
        </p:nvSpPr>
        <p:spPr bwMode="auto">
          <a:xfrm>
            <a:off x="6429375" y="4043363"/>
            <a:ext cx="1460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SIT</a:t>
            </a:r>
          </a:p>
        </p:txBody>
      </p:sp>
      <p:sp>
        <p:nvSpPr>
          <p:cNvPr id="485" name="Text Placeholder 2">
            <a:extLst>
              <a:ext uri="{FF2B5EF4-FFF2-40B4-BE49-F238E27FC236}">
                <a16:creationId xmlns:a16="http://schemas.microsoft.com/office/drawing/2014/main" id="{520AE8F0-287C-F6E4-82A0-12C86ADDA45C}"/>
              </a:ext>
            </a:extLst>
          </p:cNvPr>
          <p:cNvSpPr>
            <a:spLocks noGrp="1"/>
          </p:cNvSpPr>
          <p:nvPr>
            <p:custDataLst>
              <p:tags r:id="rId153"/>
            </p:custDataLst>
          </p:nvPr>
        </p:nvSpPr>
        <p:spPr bwMode="auto">
          <a:xfrm>
            <a:off x="10755313" y="3683000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 &amp; HY</a:t>
            </a:r>
          </a:p>
        </p:txBody>
      </p:sp>
      <p:sp>
        <p:nvSpPr>
          <p:cNvPr id="484" name="Textplatzhalter 2">
            <a:extLst>
              <a:ext uri="{FF2B5EF4-FFF2-40B4-BE49-F238E27FC236}">
                <a16:creationId xmlns:a16="http://schemas.microsoft.com/office/drawing/2014/main" id="{E27A3A6D-6D1E-901C-BC2B-D0B4EA700BA6}"/>
              </a:ext>
            </a:extLst>
          </p:cNvPr>
          <p:cNvSpPr>
            <a:spLocks noGrp="1"/>
          </p:cNvSpPr>
          <p:nvPr>
            <p:custDataLst>
              <p:tags r:id="rId154"/>
            </p:custDataLst>
          </p:nvPr>
        </p:nvSpPr>
        <p:spPr bwMode="auto">
          <a:xfrm>
            <a:off x="1714500" y="3683000"/>
            <a:ext cx="19558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System Integration implementation</a:t>
            </a:r>
          </a:p>
        </p:txBody>
      </p:sp>
      <p:sp>
        <p:nvSpPr>
          <p:cNvPr id="482" name="Text Placeholder 2">
            <a:extLst>
              <a:ext uri="{FF2B5EF4-FFF2-40B4-BE49-F238E27FC236}">
                <a16:creationId xmlns:a16="http://schemas.microsoft.com/office/drawing/2014/main" id="{E7454253-3291-1376-9472-A3A62D5E96A7}"/>
              </a:ext>
            </a:extLst>
          </p:cNvPr>
          <p:cNvSpPr>
            <a:spLocks noGrp="1"/>
          </p:cNvSpPr>
          <p:nvPr>
            <p:custDataLst>
              <p:tags r:id="rId155"/>
            </p:custDataLst>
          </p:nvPr>
        </p:nvSpPr>
        <p:spPr bwMode="auto">
          <a:xfrm>
            <a:off x="10755313" y="3451225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HY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0" name="Textplatzhalter 2">
            <a:extLst>
              <a:ext uri="{FF2B5EF4-FFF2-40B4-BE49-F238E27FC236}">
                <a16:creationId xmlns:a16="http://schemas.microsoft.com/office/drawing/2014/main" id="{85909323-21D7-6D8D-D83A-656015678920}"/>
              </a:ext>
            </a:extLst>
          </p:cNvPr>
          <p:cNvSpPr>
            <a:spLocks noGrp="1"/>
          </p:cNvSpPr>
          <p:nvPr>
            <p:custDataLst>
              <p:tags r:id="rId156"/>
            </p:custDataLst>
          </p:nvPr>
        </p:nvSpPr>
        <p:spPr bwMode="auto">
          <a:xfrm>
            <a:off x="1714500" y="3451225"/>
            <a:ext cx="1841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Studio and Insights Configuration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80" name="Textplatzhalter 2">
            <a:extLst>
              <a:ext uri="{FF2B5EF4-FFF2-40B4-BE49-F238E27FC236}">
                <a16:creationId xmlns:a16="http://schemas.microsoft.com/office/drawing/2014/main" id="{B8C8F5EE-F877-267E-C6B8-51670D755585}"/>
              </a:ext>
            </a:extLst>
          </p:cNvPr>
          <p:cNvSpPr>
            <a:spLocks noGrp="1"/>
          </p:cNvSpPr>
          <p:nvPr>
            <p:custDataLst>
              <p:tags r:id="rId157"/>
            </p:custDataLst>
          </p:nvPr>
        </p:nvSpPr>
        <p:spPr bwMode="auto">
          <a:xfrm>
            <a:off x="7218363" y="3582988"/>
            <a:ext cx="4365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Studio V2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8" name="Textplatzhalter 2">
            <a:extLst>
              <a:ext uri="{FF2B5EF4-FFF2-40B4-BE49-F238E27FC236}">
                <a16:creationId xmlns:a16="http://schemas.microsoft.com/office/drawing/2014/main" id="{94A4AC85-7800-132F-260D-C798BF7A73CD}"/>
              </a:ext>
            </a:extLst>
          </p:cNvPr>
          <p:cNvSpPr>
            <a:spLocks noGrp="1"/>
          </p:cNvSpPr>
          <p:nvPr>
            <p:custDataLst>
              <p:tags r:id="rId158"/>
            </p:custDataLst>
          </p:nvPr>
        </p:nvSpPr>
        <p:spPr bwMode="auto">
          <a:xfrm>
            <a:off x="6470650" y="3582988"/>
            <a:ext cx="4365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Studio V1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D871DBE1-68A9-8CE9-DDBA-41504C530638}"/>
              </a:ext>
            </a:extLst>
          </p:cNvPr>
          <p:cNvSpPr>
            <a:spLocks noGrp="1"/>
          </p:cNvSpPr>
          <p:nvPr>
            <p:custDataLst>
              <p:tags r:id="rId159"/>
            </p:custDataLst>
          </p:nvPr>
        </p:nvSpPr>
        <p:spPr bwMode="auto">
          <a:xfrm>
            <a:off x="10755313" y="3178175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3" name="Textplatzhalter 2">
            <a:extLst>
              <a:ext uri="{FF2B5EF4-FFF2-40B4-BE49-F238E27FC236}">
                <a16:creationId xmlns:a16="http://schemas.microsoft.com/office/drawing/2014/main" id="{2BDD5438-AA98-CB1D-3FFC-56B2F8FD39F5}"/>
              </a:ext>
            </a:extLst>
          </p:cNvPr>
          <p:cNvSpPr>
            <a:spLocks noGrp="1"/>
          </p:cNvSpPr>
          <p:nvPr>
            <p:custDataLst>
              <p:tags r:id="rId160"/>
            </p:custDataLst>
          </p:nvPr>
        </p:nvSpPr>
        <p:spPr bwMode="auto">
          <a:xfrm>
            <a:off x="5587999" y="6026150"/>
            <a:ext cx="15890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Implementation Phase (2-3 months)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3" name="Textplatzhalter 2">
            <a:extLst>
              <a:ext uri="{FF2B5EF4-FFF2-40B4-BE49-F238E27FC236}">
                <a16:creationId xmlns:a16="http://schemas.microsoft.com/office/drawing/2014/main" id="{CF0D7B9A-A1AD-A9DF-EBE1-E5ABD875DB83}"/>
              </a:ext>
            </a:extLst>
          </p:cNvPr>
          <p:cNvSpPr>
            <a:spLocks noGrp="1"/>
          </p:cNvSpPr>
          <p:nvPr>
            <p:custDataLst>
              <p:tags r:id="rId161"/>
            </p:custDataLst>
          </p:nvPr>
        </p:nvSpPr>
        <p:spPr bwMode="auto">
          <a:xfrm>
            <a:off x="7218363" y="3309938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Model V2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2" name="Textplatzhalter 2">
            <a:extLst>
              <a:ext uri="{FF2B5EF4-FFF2-40B4-BE49-F238E27FC236}">
                <a16:creationId xmlns:a16="http://schemas.microsoft.com/office/drawing/2014/main" id="{2C2FD833-D1AB-E264-83D6-12ACDF6ACED3}"/>
              </a:ext>
            </a:extLst>
          </p:cNvPr>
          <p:cNvSpPr>
            <a:spLocks noGrp="1"/>
          </p:cNvSpPr>
          <p:nvPr>
            <p:custDataLst>
              <p:tags r:id="rId162"/>
            </p:custDataLst>
          </p:nvPr>
        </p:nvSpPr>
        <p:spPr bwMode="auto">
          <a:xfrm>
            <a:off x="6497638" y="3309938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Model V1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543B5A93-8CA0-14F8-0729-DF243315B870}"/>
              </a:ext>
            </a:extLst>
          </p:cNvPr>
          <p:cNvSpPr>
            <a:spLocks noGrp="1"/>
          </p:cNvSpPr>
          <p:nvPr>
            <p:custDataLst>
              <p:tags r:id="rId163"/>
            </p:custDataLst>
          </p:nvPr>
        </p:nvSpPr>
        <p:spPr bwMode="auto">
          <a:xfrm>
            <a:off x="10755313" y="2905125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 &amp; HY</a:t>
            </a:r>
          </a:p>
        </p:txBody>
      </p:sp>
      <p:sp>
        <p:nvSpPr>
          <p:cNvPr id="477" name="Textplatzhalter 2">
            <a:extLst>
              <a:ext uri="{FF2B5EF4-FFF2-40B4-BE49-F238E27FC236}">
                <a16:creationId xmlns:a16="http://schemas.microsoft.com/office/drawing/2014/main" id="{3A3D5CA6-B092-0F71-FE3B-5E136677DD2E}"/>
              </a:ext>
            </a:extLst>
          </p:cNvPr>
          <p:cNvSpPr>
            <a:spLocks noGrp="1"/>
          </p:cNvSpPr>
          <p:nvPr>
            <p:custDataLst>
              <p:tags r:id="rId164"/>
            </p:custDataLst>
          </p:nvPr>
        </p:nvSpPr>
        <p:spPr bwMode="auto">
          <a:xfrm>
            <a:off x="1714500" y="2905125"/>
            <a:ext cx="22494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solidFill>
                  <a:srgbClr val="000000"/>
                </a:solidFill>
                <a:latin typeface="Lato" panose="020F0502020204030203" pitchFamily="34" charset="0"/>
              </a:rPr>
              <a:t>Assessment &amp; Design of New AP Process</a:t>
            </a:r>
            <a:endParaRPr lang="en-US" sz="1000">
              <a:solidFill>
                <a:srgbClr val="000000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9" name="Textplatzhalter 2">
            <a:extLst>
              <a:ext uri="{FF2B5EF4-FFF2-40B4-BE49-F238E27FC236}">
                <a16:creationId xmlns:a16="http://schemas.microsoft.com/office/drawing/2014/main" id="{67F1DD5C-6267-BBEA-C64B-387D2E126FD5}"/>
              </a:ext>
            </a:extLst>
          </p:cNvPr>
          <p:cNvSpPr>
            <a:spLocks noGrp="1"/>
          </p:cNvSpPr>
          <p:nvPr>
            <p:custDataLst>
              <p:tags r:id="rId165"/>
            </p:custDataLst>
          </p:nvPr>
        </p:nvSpPr>
        <p:spPr bwMode="auto">
          <a:xfrm>
            <a:off x="5873750" y="2909888"/>
            <a:ext cx="10874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Tech Solution confirmed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3" name="Text Placeholder 2">
            <a:extLst>
              <a:ext uri="{FF2B5EF4-FFF2-40B4-BE49-F238E27FC236}">
                <a16:creationId xmlns:a16="http://schemas.microsoft.com/office/drawing/2014/main" id="{E6F38D21-21B2-B8D8-9D38-EB31CE61796B}"/>
              </a:ext>
            </a:extLst>
          </p:cNvPr>
          <p:cNvSpPr>
            <a:spLocks noGrp="1"/>
          </p:cNvSpPr>
          <p:nvPr>
            <p:custDataLst>
              <p:tags r:id="rId166"/>
            </p:custDataLst>
          </p:nvPr>
        </p:nvSpPr>
        <p:spPr bwMode="auto">
          <a:xfrm>
            <a:off x="10755313" y="2678113"/>
            <a:ext cx="249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7" name="Textplatzhalter 2">
            <a:extLst>
              <a:ext uri="{FF2B5EF4-FFF2-40B4-BE49-F238E27FC236}">
                <a16:creationId xmlns:a16="http://schemas.microsoft.com/office/drawing/2014/main" id="{B027F2A5-3B99-12CB-895A-B4AD1B00B8D0}"/>
              </a:ext>
            </a:extLst>
          </p:cNvPr>
          <p:cNvSpPr>
            <a:spLocks noGrp="1"/>
          </p:cNvSpPr>
          <p:nvPr>
            <p:custDataLst>
              <p:tags r:id="rId167"/>
            </p:custDataLst>
          </p:nvPr>
        </p:nvSpPr>
        <p:spPr bwMode="auto">
          <a:xfrm>
            <a:off x="1714500" y="2678113"/>
            <a:ext cx="2690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Providing of training data (images + posting data)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7" name="Textplatzhalter 2">
            <a:extLst>
              <a:ext uri="{FF2B5EF4-FFF2-40B4-BE49-F238E27FC236}">
                <a16:creationId xmlns:a16="http://schemas.microsoft.com/office/drawing/2014/main" id="{345C69E9-0A8F-2969-0C24-BBCDA753E9FB}"/>
              </a:ext>
            </a:extLst>
          </p:cNvPr>
          <p:cNvSpPr>
            <a:spLocks noGrp="1"/>
          </p:cNvSpPr>
          <p:nvPr>
            <p:custDataLst>
              <p:tags r:id="rId168"/>
            </p:custDataLst>
          </p:nvPr>
        </p:nvSpPr>
        <p:spPr bwMode="auto">
          <a:xfrm>
            <a:off x="5846763" y="2682875"/>
            <a:ext cx="106362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Training data confirmed</a:t>
            </a:r>
          </a:p>
        </p:txBody>
      </p:sp>
      <p:sp>
        <p:nvSpPr>
          <p:cNvPr id="509" name="Text Placeholder 2">
            <a:extLst>
              <a:ext uri="{FF2B5EF4-FFF2-40B4-BE49-F238E27FC236}">
                <a16:creationId xmlns:a16="http://schemas.microsoft.com/office/drawing/2014/main" id="{4C01F3D5-2871-F0F4-D38A-D2ED2791E016}"/>
              </a:ext>
            </a:extLst>
          </p:cNvPr>
          <p:cNvSpPr>
            <a:spLocks noGrp="1"/>
          </p:cNvSpPr>
          <p:nvPr>
            <p:custDataLst>
              <p:tags r:id="rId169"/>
            </p:custDataLst>
          </p:nvPr>
        </p:nvSpPr>
        <p:spPr bwMode="auto">
          <a:xfrm>
            <a:off x="10755313" y="2405063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 &amp; HY</a:t>
            </a:r>
          </a:p>
        </p:txBody>
      </p:sp>
      <p:sp>
        <p:nvSpPr>
          <p:cNvPr id="510" name="Textplatzhalter 2">
            <a:extLst>
              <a:ext uri="{FF2B5EF4-FFF2-40B4-BE49-F238E27FC236}">
                <a16:creationId xmlns:a16="http://schemas.microsoft.com/office/drawing/2014/main" id="{ECAF6BDD-443F-57E0-E02E-9D8842782139}"/>
              </a:ext>
            </a:extLst>
          </p:cNvPr>
          <p:cNvSpPr>
            <a:spLocks noGrp="1"/>
          </p:cNvSpPr>
          <p:nvPr>
            <p:custDataLst>
              <p:tags r:id="rId170"/>
            </p:custDataLst>
          </p:nvPr>
        </p:nvSpPr>
        <p:spPr bwMode="auto">
          <a:xfrm>
            <a:off x="1714500" y="2405063"/>
            <a:ext cx="15509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  <a:sym typeface="Lato" panose="020F0502020204030203" pitchFamily="34" charset="0"/>
              </a:rPr>
              <a:t>User Onboarding &amp; Training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70" name="Textplatzhalter 2">
            <a:extLst>
              <a:ext uri="{FF2B5EF4-FFF2-40B4-BE49-F238E27FC236}">
                <a16:creationId xmlns:a16="http://schemas.microsoft.com/office/drawing/2014/main" id="{A55D6A27-4AA9-FCD6-48AF-AE5B077CBC5C}"/>
              </a:ext>
            </a:extLst>
          </p:cNvPr>
          <p:cNvSpPr>
            <a:spLocks noGrp="1"/>
          </p:cNvSpPr>
          <p:nvPr>
            <p:custDataLst>
              <p:tags r:id="rId171"/>
            </p:custDataLst>
          </p:nvPr>
        </p:nvSpPr>
        <p:spPr bwMode="auto">
          <a:xfrm>
            <a:off x="4270375" y="2354263"/>
            <a:ext cx="323850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err="1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Kickoff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20</a:t>
            </a: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.12.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9" name="Textplatzhalter 2">
            <a:extLst>
              <a:ext uri="{FF2B5EF4-FFF2-40B4-BE49-F238E27FC236}">
                <a16:creationId xmlns:a16="http://schemas.microsoft.com/office/drawing/2014/main" id="{9702759F-0D99-8C77-ABCD-98C5702A0E63}"/>
              </a:ext>
            </a:extLst>
          </p:cNvPr>
          <p:cNvSpPr>
            <a:spLocks noGrp="1"/>
          </p:cNvSpPr>
          <p:nvPr>
            <p:custDataLst>
              <p:tags r:id="rId172"/>
            </p:custDataLst>
          </p:nvPr>
        </p:nvSpPr>
        <p:spPr bwMode="auto">
          <a:xfrm>
            <a:off x="8367713" y="2520950"/>
            <a:ext cx="5651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Go-live Q&amp;A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8" name="Textplatzhalter 2">
            <a:extLst>
              <a:ext uri="{FF2B5EF4-FFF2-40B4-BE49-F238E27FC236}">
                <a16:creationId xmlns:a16="http://schemas.microsoft.com/office/drawing/2014/main" id="{823CED62-4AE7-25DC-FD40-6E15F835E8E9}"/>
              </a:ext>
            </a:extLst>
          </p:cNvPr>
          <p:cNvSpPr>
            <a:spLocks noGrp="1"/>
          </p:cNvSpPr>
          <p:nvPr>
            <p:custDataLst>
              <p:tags r:id="rId173"/>
            </p:custDataLst>
          </p:nvPr>
        </p:nvSpPr>
        <p:spPr bwMode="auto">
          <a:xfrm>
            <a:off x="6137275" y="2520950"/>
            <a:ext cx="118110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Leverage User Experience 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6" name="Textplatzhalter 2">
            <a:extLst>
              <a:ext uri="{FF2B5EF4-FFF2-40B4-BE49-F238E27FC236}">
                <a16:creationId xmlns:a16="http://schemas.microsoft.com/office/drawing/2014/main" id="{AFBAC359-7592-FCDE-EE69-4E89E25ECB8F}"/>
              </a:ext>
            </a:extLst>
          </p:cNvPr>
          <p:cNvSpPr>
            <a:spLocks noGrp="1"/>
          </p:cNvSpPr>
          <p:nvPr>
            <p:custDataLst>
              <p:tags r:id="rId174"/>
            </p:custDataLst>
          </p:nvPr>
        </p:nvSpPr>
        <p:spPr bwMode="auto">
          <a:xfrm>
            <a:off x="5022850" y="2520950"/>
            <a:ext cx="7699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User Onboarding</a:t>
            </a:r>
          </a:p>
        </p:txBody>
      </p:sp>
      <p:sp>
        <p:nvSpPr>
          <p:cNvPr id="514" name="Text Placeholder 2">
            <a:extLst>
              <a:ext uri="{FF2B5EF4-FFF2-40B4-BE49-F238E27FC236}">
                <a16:creationId xmlns:a16="http://schemas.microsoft.com/office/drawing/2014/main" id="{B79B7725-B581-AA52-5B64-AA4097A6200E}"/>
              </a:ext>
            </a:extLst>
          </p:cNvPr>
          <p:cNvSpPr>
            <a:spLocks noGrp="1"/>
          </p:cNvSpPr>
          <p:nvPr>
            <p:custDataLst>
              <p:tags r:id="rId175"/>
            </p:custDataLst>
          </p:nvPr>
        </p:nvSpPr>
        <p:spPr bwMode="auto">
          <a:xfrm>
            <a:off x="10755313" y="2039938"/>
            <a:ext cx="531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KTM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3" name="Textplatzhalter 2">
            <a:extLst>
              <a:ext uri="{FF2B5EF4-FFF2-40B4-BE49-F238E27FC236}">
                <a16:creationId xmlns:a16="http://schemas.microsoft.com/office/drawing/2014/main" id="{59EE61A5-4C63-AB00-4F40-C6E117E5A55D}"/>
              </a:ext>
            </a:extLst>
          </p:cNvPr>
          <p:cNvSpPr>
            <a:spLocks noGrp="1"/>
          </p:cNvSpPr>
          <p:nvPr>
            <p:custDataLst>
              <p:tags r:id="rId176"/>
            </p:custDataLst>
          </p:nvPr>
        </p:nvSpPr>
        <p:spPr bwMode="auto">
          <a:xfrm>
            <a:off x="1714500" y="2039938"/>
            <a:ext cx="1165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000" b="0" i="0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Project Management</a:t>
            </a:r>
          </a:p>
        </p:txBody>
      </p:sp>
      <p:sp useBgFill="1">
        <p:nvSpPr>
          <p:cNvPr id="9" name="Textplatzhalter 2">
            <a:extLst>
              <a:ext uri="{FF2B5EF4-FFF2-40B4-BE49-F238E27FC236}">
                <a16:creationId xmlns:a16="http://schemas.microsoft.com/office/drawing/2014/main" id="{7635D071-8A20-A23C-3567-6C335FC1B0A1}"/>
              </a:ext>
            </a:extLst>
          </p:cNvPr>
          <p:cNvSpPr>
            <a:spLocks noGrp="1"/>
          </p:cNvSpPr>
          <p:nvPr>
            <p:custDataLst>
              <p:tags r:id="rId177"/>
            </p:custDataLst>
          </p:nvPr>
        </p:nvSpPr>
        <p:spPr bwMode="auto">
          <a:xfrm>
            <a:off x="5419725" y="2171700"/>
            <a:ext cx="6159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chemeClr val="bg1">
                    <a:lumMod val="50000"/>
                  </a:schemeClr>
                </a:solidFill>
                <a:effectLst/>
              </a:rPr>
              <a:t>SOW Sign Off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2" name="Textplatzhalter 2">
            <a:extLst>
              <a:ext uri="{FF2B5EF4-FFF2-40B4-BE49-F238E27FC236}">
                <a16:creationId xmlns:a16="http://schemas.microsoft.com/office/drawing/2014/main" id="{41BEB9AA-4454-2A90-914C-89A25675F331}"/>
              </a:ext>
            </a:extLst>
          </p:cNvPr>
          <p:cNvSpPr>
            <a:spLocks noGrp="1"/>
          </p:cNvSpPr>
          <p:nvPr>
            <p:custDataLst>
              <p:tags r:id="rId178"/>
            </p:custDataLst>
          </p:nvPr>
        </p:nvSpPr>
        <p:spPr bwMode="auto">
          <a:xfrm>
            <a:off x="9329738" y="5527675"/>
            <a:ext cx="5905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Continuation</a:t>
            </a:r>
            <a:b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  <a:endParaRPr lang="en-GB" sz="80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5" name="Textplatzhalter 2">
            <a:extLst>
              <a:ext uri="{FF2B5EF4-FFF2-40B4-BE49-F238E27FC236}">
                <a16:creationId xmlns:a16="http://schemas.microsoft.com/office/drawing/2014/main" id="{A8B7CD04-8C05-529B-EF3E-7C9DB7CAAB77}"/>
              </a:ext>
            </a:extLst>
          </p:cNvPr>
          <p:cNvSpPr>
            <a:spLocks noGrp="1"/>
          </p:cNvSpPr>
          <p:nvPr>
            <p:custDataLst>
              <p:tags r:id="rId179"/>
            </p:custDataLst>
          </p:nvPr>
        </p:nvSpPr>
        <p:spPr bwMode="auto">
          <a:xfrm>
            <a:off x="7373938" y="5527675"/>
            <a:ext cx="603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Go-live</a:t>
            </a:r>
            <a:b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Data decision</a:t>
            </a:r>
          </a:p>
        </p:txBody>
      </p:sp>
      <p:sp>
        <p:nvSpPr>
          <p:cNvPr id="499" name="Textplatzhalter 2">
            <a:extLst>
              <a:ext uri="{FF2B5EF4-FFF2-40B4-BE49-F238E27FC236}">
                <a16:creationId xmlns:a16="http://schemas.microsoft.com/office/drawing/2014/main" id="{8819826E-C0AC-30CE-950F-CED7BFB7AE50}"/>
              </a:ext>
            </a:extLst>
          </p:cNvPr>
          <p:cNvSpPr>
            <a:spLocks noGrp="1"/>
          </p:cNvSpPr>
          <p:nvPr>
            <p:custDataLst>
              <p:tags r:id="rId180"/>
            </p:custDataLst>
          </p:nvPr>
        </p:nvSpPr>
        <p:spPr bwMode="auto">
          <a:xfrm>
            <a:off x="5489575" y="5527675"/>
            <a:ext cx="4699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Technical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4" name="Textplatzhalter 2">
            <a:extLst>
              <a:ext uri="{FF2B5EF4-FFF2-40B4-BE49-F238E27FC236}">
                <a16:creationId xmlns:a16="http://schemas.microsoft.com/office/drawing/2014/main" id="{1BEDF621-5B8C-825F-FA34-691B60B3F8F4}"/>
              </a:ext>
            </a:extLst>
          </p:cNvPr>
          <p:cNvSpPr>
            <a:spLocks noGrp="1"/>
          </p:cNvSpPr>
          <p:nvPr>
            <p:custDataLst>
              <p:tags r:id="rId181"/>
            </p:custDataLst>
          </p:nvPr>
        </p:nvSpPr>
        <p:spPr bwMode="auto">
          <a:xfrm>
            <a:off x="4975225" y="5527675"/>
            <a:ext cx="473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Functional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1" name="Textplatzhalter 2">
            <a:extLst>
              <a:ext uri="{FF2B5EF4-FFF2-40B4-BE49-F238E27FC236}">
                <a16:creationId xmlns:a16="http://schemas.microsoft.com/office/drawing/2014/main" id="{5C4CC1AD-2E58-F4C9-556A-D62A7EE76FC5}"/>
              </a:ext>
            </a:extLst>
          </p:cNvPr>
          <p:cNvSpPr>
            <a:spLocks noGrp="1"/>
          </p:cNvSpPr>
          <p:nvPr>
            <p:custDataLst>
              <p:tags r:id="rId182"/>
            </p:custDataLst>
          </p:nvPr>
        </p:nvSpPr>
        <p:spPr bwMode="auto">
          <a:xfrm>
            <a:off x="4398963" y="5527675"/>
            <a:ext cx="5349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Assessment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1" name="Textplatzhalter 2">
            <a:extLst>
              <a:ext uri="{FF2B5EF4-FFF2-40B4-BE49-F238E27FC236}">
                <a16:creationId xmlns:a16="http://schemas.microsoft.com/office/drawing/2014/main" id="{0C90AA6D-1C40-E357-6B30-72D256FB361F}"/>
              </a:ext>
            </a:extLst>
          </p:cNvPr>
          <p:cNvSpPr>
            <a:spLocks noGrp="1"/>
          </p:cNvSpPr>
          <p:nvPr>
            <p:custDataLst>
              <p:tags r:id="rId183"/>
            </p:custDataLst>
          </p:nvPr>
        </p:nvSpPr>
        <p:spPr bwMode="auto">
          <a:xfrm>
            <a:off x="1714500" y="3178175"/>
            <a:ext cx="1958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ML model training and optimization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8A586EF6-0E25-FB29-8C71-0EA45AFAB0D3}"/>
              </a:ext>
            </a:extLst>
          </p:cNvPr>
          <p:cNvSpPr/>
          <p:nvPr/>
        </p:nvSpPr>
        <p:spPr>
          <a:xfrm rot="2746554">
            <a:off x="1443356" y="5570761"/>
            <a:ext cx="82778" cy="82778"/>
          </a:xfrm>
          <a:prstGeom prst="rect">
            <a:avLst/>
          </a:prstGeom>
          <a:solidFill>
            <a:srgbClr val="C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0621E2-5D20-AE19-C329-4BA0E6271A5F}"/>
              </a:ext>
            </a:extLst>
          </p:cNvPr>
          <p:cNvSpPr txBox="1"/>
          <p:nvPr/>
        </p:nvSpPr>
        <p:spPr>
          <a:xfrm>
            <a:off x="1499247" y="549172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Milestone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C596D9B2-EEAF-0B04-8F36-EB6CD34FA23C}"/>
              </a:ext>
            </a:extLst>
          </p:cNvPr>
          <p:cNvSpPr/>
          <p:nvPr/>
        </p:nvSpPr>
        <p:spPr>
          <a:xfrm rot="2746554">
            <a:off x="1443356" y="5731152"/>
            <a:ext cx="82778" cy="82778"/>
          </a:xfrm>
          <a:prstGeom prst="rect">
            <a:avLst/>
          </a:prstGeom>
          <a:solidFill>
            <a:srgbClr val="71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D12A9B87-0D62-4221-A613-C648F8960F16}"/>
              </a:ext>
            </a:extLst>
          </p:cNvPr>
          <p:cNvSpPr txBox="1"/>
          <p:nvPr/>
        </p:nvSpPr>
        <p:spPr>
          <a:xfrm>
            <a:off x="1499247" y="566481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Deliverable</a:t>
            </a:r>
          </a:p>
        </p:txBody>
      </p:sp>
      <p:sp>
        <p:nvSpPr>
          <p:cNvPr id="521" name="Isosceles Triangle 220">
            <a:extLst>
              <a:ext uri="{FF2B5EF4-FFF2-40B4-BE49-F238E27FC236}">
                <a16:creationId xmlns:a16="http://schemas.microsoft.com/office/drawing/2014/main" id="{187C276B-712C-26C4-B7B8-02E1CDDA6B06}"/>
              </a:ext>
            </a:extLst>
          </p:cNvPr>
          <p:cNvSpPr/>
          <p:nvPr/>
        </p:nvSpPr>
        <p:spPr>
          <a:xfrm>
            <a:off x="1435822" y="5394843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C5FC005D-CE0E-3877-958E-B11A0B5E8B43}"/>
              </a:ext>
            </a:extLst>
          </p:cNvPr>
          <p:cNvSpPr txBox="1"/>
          <p:nvPr/>
        </p:nvSpPr>
        <p:spPr>
          <a:xfrm>
            <a:off x="1499247" y="5336044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Meeting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39C34A42-170F-7ADE-A1BE-C04BE95EF2F7}"/>
              </a:ext>
            </a:extLst>
          </p:cNvPr>
          <p:cNvSpPr txBox="1"/>
          <p:nvPr/>
        </p:nvSpPr>
        <p:spPr>
          <a:xfrm>
            <a:off x="9721850" y="6141259"/>
            <a:ext cx="20055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SOW = Statement of Work</a:t>
            </a:r>
            <a:b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</a:b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SIT= System Integration Testing</a:t>
            </a:r>
          </a:p>
          <a:p>
            <a:pPr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UAT= User Acceptance Testing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1ADDE8F9-AACC-7986-F124-A57F2B0AB690}"/>
              </a:ext>
            </a:extLst>
          </p:cNvPr>
          <p:cNvSpPr txBox="1"/>
          <p:nvPr/>
        </p:nvSpPr>
        <p:spPr>
          <a:xfrm>
            <a:off x="1832431" y="6344869"/>
            <a:ext cx="5589132" cy="215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Timeline subject to change – pending on Assessment, Functional &amp; Technical Workshops outcomes</a:t>
            </a:r>
          </a:p>
        </p:txBody>
      </p:sp>
      <p:sp>
        <p:nvSpPr>
          <p:cNvPr id="550" name="TextBox 48">
            <a:extLst>
              <a:ext uri="{FF2B5EF4-FFF2-40B4-BE49-F238E27FC236}">
                <a16:creationId xmlns:a16="http://schemas.microsoft.com/office/drawing/2014/main" id="{86BAE56F-145E-363A-09A6-8CA92F9C836D}"/>
              </a:ext>
            </a:extLst>
          </p:cNvPr>
          <p:cNvSpPr txBox="1"/>
          <p:nvPr/>
        </p:nvSpPr>
        <p:spPr>
          <a:xfrm>
            <a:off x="407791" y="4386736"/>
            <a:ext cx="1140617" cy="888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1" name="TextBox 48">
            <a:extLst>
              <a:ext uri="{FF2B5EF4-FFF2-40B4-BE49-F238E27FC236}">
                <a16:creationId xmlns:a16="http://schemas.microsoft.com/office/drawing/2014/main" id="{1115BC00-E078-1F2D-0413-DB2C9C1E8AA0}"/>
              </a:ext>
            </a:extLst>
          </p:cNvPr>
          <p:cNvSpPr txBox="1"/>
          <p:nvPr/>
        </p:nvSpPr>
        <p:spPr>
          <a:xfrm>
            <a:off x="407988" y="3129454"/>
            <a:ext cx="1086642" cy="2995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Configure AI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2" name="TextBox 48">
            <a:extLst>
              <a:ext uri="{FF2B5EF4-FFF2-40B4-BE49-F238E27FC236}">
                <a16:creationId xmlns:a16="http://schemas.microsoft.com/office/drawing/2014/main" id="{FBA25701-4B67-8F88-426D-FDA0AAD9771A}"/>
              </a:ext>
            </a:extLst>
          </p:cNvPr>
          <p:cNvSpPr txBox="1"/>
          <p:nvPr/>
        </p:nvSpPr>
        <p:spPr>
          <a:xfrm>
            <a:off x="407792" y="3428999"/>
            <a:ext cx="1086642" cy="9398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Implementation &amp; Validation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3" name="TextBox 48">
            <a:extLst>
              <a:ext uri="{FF2B5EF4-FFF2-40B4-BE49-F238E27FC236}">
                <a16:creationId xmlns:a16="http://schemas.microsoft.com/office/drawing/2014/main" id="{2231982F-6718-CB9E-FD52-5BA694BDC0FA}"/>
              </a:ext>
            </a:extLst>
          </p:cNvPr>
          <p:cNvSpPr txBox="1"/>
          <p:nvPr/>
        </p:nvSpPr>
        <p:spPr>
          <a:xfrm>
            <a:off x="411163" y="2633663"/>
            <a:ext cx="985838" cy="4889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Design</a:t>
            </a:r>
          </a:p>
        </p:txBody>
      </p:sp>
      <p:sp>
        <p:nvSpPr>
          <p:cNvPr id="562" name="TextBox 48">
            <a:extLst>
              <a:ext uri="{FF2B5EF4-FFF2-40B4-BE49-F238E27FC236}">
                <a16:creationId xmlns:a16="http://schemas.microsoft.com/office/drawing/2014/main" id="{7D407666-047E-CDED-82B5-14E47BAAC7C6}"/>
              </a:ext>
            </a:extLst>
          </p:cNvPr>
          <p:cNvSpPr txBox="1"/>
          <p:nvPr/>
        </p:nvSpPr>
        <p:spPr>
          <a:xfrm>
            <a:off x="407988" y="1971675"/>
            <a:ext cx="1002505" cy="6619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PMO</a:t>
            </a:r>
          </a:p>
        </p:txBody>
      </p:sp>
    </p:spTree>
    <p:extLst>
      <p:ext uri="{BB962C8B-B14F-4D97-AF65-F5344CB8AC3E}">
        <p14:creationId xmlns:p14="http://schemas.microsoft.com/office/powerpoint/2010/main" val="254967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346288" y="3706719"/>
            <a:ext cx="3000846" cy="193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Stephan Kuche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Implementation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stephan.kuche@hypatos.ai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+49 179 340 36 49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508" y="2941584"/>
            <a:ext cx="3718491" cy="3470223"/>
          </a:xfrm>
          <a:prstGeom prst="rect">
            <a:avLst/>
          </a:prstGeom>
        </p:spPr>
      </p:pic>
      <p:sp>
        <p:nvSpPr>
          <p:cNvPr id="11" name="Rechteck 6">
            <a:extLst>
              <a:ext uri="{FF2B5EF4-FFF2-40B4-BE49-F238E27FC236}">
                <a16:creationId xmlns:a16="http://schemas.microsoft.com/office/drawing/2014/main" id="{80C21CE7-FD18-B54E-4BE8-190C16AC6CCA}"/>
              </a:ext>
            </a:extLst>
          </p:cNvPr>
          <p:cNvSpPr/>
          <p:nvPr/>
        </p:nvSpPr>
        <p:spPr>
          <a:xfrm>
            <a:off x="3310487" y="3713707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Lucia </a:t>
            </a:r>
            <a:r>
              <a:rPr kumimoji="0" lang="de-DE" b="1" i="0" u="none" strike="noStrike" kern="1200" cap="none" spc="0" normalizeH="0" baseline="0" noProof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Ferreiro</a:t>
            </a: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 Martinez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Customer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Success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err="1">
                <a:latin typeface="Open Sauce One" pitchFamily="2" charset="0"/>
              </a:rPr>
              <a:t>lucia.ferreiro.martinez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@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200">
                <a:latin typeface="Open Sauce One" pitchFamily="2" charset="0"/>
              </a:rPr>
              <a:t>+49 176 73573508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560FC5E-064F-52CC-8B42-4EBD281403B8}"/>
              </a:ext>
            </a:extLst>
          </p:cNvPr>
          <p:cNvSpPr/>
          <p:nvPr/>
        </p:nvSpPr>
        <p:spPr>
          <a:xfrm>
            <a:off x="347472" y="1556576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Dr. Ulrich Erxleben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Chief Executive Officer</a:t>
            </a:r>
          </a:p>
          <a:p>
            <a:pPr>
              <a:lnSpc>
                <a:spcPct val="150000"/>
              </a:lnSpc>
              <a:defRPr/>
            </a:pPr>
            <a:r>
              <a:rPr lang="de-DE" sz="1200" err="1">
                <a:latin typeface="Open Sauce One" pitchFamily="2" charset="0"/>
              </a:rPr>
              <a:t>uli.erxleben@hypatos.ai</a:t>
            </a:r>
            <a:br>
              <a:rPr lang="de-DE" sz="1200"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+49 157 736 362 22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7FD5A64-5C85-C153-E029-365FBF6D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Objective of meeting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7273C38B-3740-4D38-3DE0-3BEEAA8263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8110681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7FD5A64-5C85-C153-E029-365FBF6D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Slide after the slide </a:t>
            </a:r>
            <a:r>
              <a:rPr lang="en-US"/>
              <a:t>– should be at the end 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3</a:t>
            </a:fld>
            <a:endParaRPr lang="en-US"/>
          </a:p>
        </p:txBody>
      </p: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819533E1-EDD0-2D5B-14AA-8928EE5F021A}"/>
              </a:ext>
            </a:extLst>
          </p:cNvPr>
          <p:cNvSpPr/>
          <p:nvPr/>
        </p:nvSpPr>
        <p:spPr>
          <a:xfrm>
            <a:off x="4468360" y="2073298"/>
            <a:ext cx="3614058" cy="3178628"/>
          </a:xfrm>
          <a:prstGeom prst="noSmoking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592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7273C38B-3740-4D38-3DE0-3BEEAA82637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273C38B-3740-4D38-3DE0-3BEEAA82637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7FD5A64-5C85-C153-E029-365FBF6D7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Slide after the slide </a:t>
            </a:r>
            <a:r>
              <a:rPr lang="en-US"/>
              <a:t>– should be at the end </a:t>
            </a:r>
            <a:endParaRPr lang="en-US" dirty="0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3" name="&quot;No&quot; Symbol 2">
            <a:extLst>
              <a:ext uri="{FF2B5EF4-FFF2-40B4-BE49-F238E27FC236}">
                <a16:creationId xmlns:a16="http://schemas.microsoft.com/office/drawing/2014/main" id="{819533E1-EDD0-2D5B-14AA-8928EE5F021A}"/>
              </a:ext>
            </a:extLst>
          </p:cNvPr>
          <p:cNvSpPr/>
          <p:nvPr/>
        </p:nvSpPr>
        <p:spPr>
          <a:xfrm>
            <a:off x="4468360" y="2073298"/>
            <a:ext cx="3614058" cy="3178628"/>
          </a:xfrm>
          <a:prstGeom prst="noSmoking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7653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57194AD6-532F-0924-9008-4C5BB154154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57194AD6-532F-0924-9008-4C5BB154154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CA611F8C-7580-0898-D600-B0B8FAC00727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84775"/>
          </a:xfrm>
        </p:spPr>
        <p:txBody>
          <a:bodyPr vert="horz"/>
          <a:lstStyle/>
          <a:p>
            <a:r>
              <a:rPr lang="en-US" dirty="0">
                <a:latin typeface="Open Sauce One" panose="00000800000000000000"/>
              </a:rPr>
              <a:t>Actions neither related with Risks nor with JIRA Stories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>
                <a:latin typeface="Open Sauce One" panose="00000800000000000000"/>
              </a:rPr>
              <a:t>6</a:t>
            </a:fld>
            <a:endParaRPr lang="en-US">
              <a:latin typeface="Open Sauce One" panose="00000800000000000000"/>
            </a:endParaRPr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Open Sauce One" panose="00000800000000000000"/>
              </a:rPr>
              <a:t>RAID (Risks, Actions, Issues &amp; Decisions) Follow-up</a:t>
            </a:r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/>
        </p:nvGraphicFramePr>
        <p:xfrm>
          <a:off x="425446" y="1628518"/>
          <a:ext cx="11341098" cy="45255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349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3173092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903639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1070097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289879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1006328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056366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2488199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363216"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Open Sauce One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Open Sauce One"/>
                          <a:ea typeface="Lato"/>
                          <a:cs typeface="Lato"/>
                        </a:rPr>
                        <a:t>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Open Sauce One"/>
                          <a:ea typeface="Lato"/>
                          <a:cs typeface="Lato"/>
                        </a:rPr>
                        <a:t>Open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Open Sauce One"/>
                          <a:ea typeface="Lato"/>
                          <a:cs typeface="Lato"/>
                        </a:rPr>
                        <a:t>Est. Close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/>
                          <a:ea typeface="Lato"/>
                          <a:cs typeface="Lato"/>
                        </a:rPr>
                        <a:t>Closed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/>
                          <a:ea typeface="Lato"/>
                          <a:cs typeface="Lato"/>
                        </a:rPr>
                        <a:t>Comments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7358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A113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KP Schedule a call with the Product Owner and rest of the project team regarding how testing will be performed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In Progress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Edward,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Open Sauce One" panose="00000800000000000000"/>
                        </a:rPr>
                        <a:t>Alexus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October 13, 2023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January 5, 2024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Edward to schedule a call with the UAT testing team  Alexus /Karen ensure UAT test scripts are finalized and uploaded in Jira beforehand.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Open Sauce One" panose="00000800000000000000"/>
                        </a:rPr>
                        <a:t>Edward will schedule the meeting first week of Jan.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6476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A130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Hy provide feedback regarding Posting data received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In Progress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Steven, Pani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November 29, 2023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January 5, 2024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KP to repeat posting data test as part of E2E testing. 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0C7D7"/>
                          </a:highlight>
                          <a:latin typeface="Open Sauce One" panose="00000800000000000000"/>
                        </a:rPr>
                        <a:t>Latest update: Posting data is now visible on Insights. KP is now able to receive ‘ID’ as a response from Hypatos.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745489"/>
                  </a:ext>
                </a:extLst>
              </a:tr>
              <a:tr h="6476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A131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HY set up a new Project in Studio for Performance test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In Progress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Jorge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November 29, 2023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January 5, 2024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Project Set up by Jorge, 4697 docs were completed by Studio.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0C7D7"/>
                          </a:highlight>
                          <a:latin typeface="Open Sauce One" panose="00000800000000000000"/>
                        </a:rPr>
                        <a:t>Awaiting performance testing results that will be executed in Jan 2024.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495882"/>
                  </a:ext>
                </a:extLst>
              </a:tr>
              <a:tr h="64768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A132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HY Review UAT testers list provided by Rich and granted them access to Hy Academy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0C7D7"/>
                          </a:highlight>
                          <a:latin typeface="Open Sauce One" panose="00000800000000000000"/>
                        </a:rPr>
                        <a:t>In Progress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Leticia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December 13, 2023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Open Sauce One" panose="00000800000000000000"/>
                        </a:rPr>
                        <a:t>January 5, 2023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Enable the UAT testing team on the X-ray (linked to A113) – Karen Calhoun has already access so double-check the user list.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0C7D7"/>
                          </a:highlight>
                          <a:latin typeface="Open Sauce One" panose="00000800000000000000"/>
                        </a:rPr>
                        <a:t>Access was granted to UAT users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1626153"/>
                  </a:ext>
                </a:extLst>
              </a:tr>
              <a:tr h="485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A133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Adjust the Studio schemas to boost auto-completion rate and sort out special GL string cases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0C7D7"/>
                          </a:highlight>
                          <a:latin typeface="Open Sauce One" panose="00000800000000000000"/>
                        </a:rPr>
                        <a:t>In Progress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Jorge,Leticia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December 13, 2023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January 8, 2024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 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t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Replace “</a:t>
                      </a:r>
                      <a:r>
                        <a:rPr lang="en-US" sz="1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blank”,”X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”,”_” by “0” in the GL Account code. 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0C7D7"/>
                          </a:highlight>
                          <a:latin typeface="Open Sauce One" panose="00000800000000000000"/>
                        </a:rPr>
                        <a:t>Double check UOM validation rules.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1420035"/>
                  </a:ext>
                </a:extLst>
              </a:tr>
              <a:tr h="485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A134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Update the duplicate detection logic in the KP Composite API and switch to UAT environment (for Coupa &amp; OL)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0C7D7"/>
                          </a:highlight>
                          <a:latin typeface="Open Sauce One" panose="00000800000000000000"/>
                        </a:rPr>
                        <a:t>Closed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Ramesh, Jorge,</a:t>
                      </a:r>
                    </a:p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 Fotis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December 13, 2023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January 8, 2024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  <a:ea typeface="+mn-ea"/>
                          <a:cs typeface="+mn-cs"/>
                        </a:rPr>
                        <a:t>December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0"/>
                        </a:rPr>
                        <a:t> </a:t>
                      </a:r>
                      <a:r>
                        <a:rPr lang="en-US" sz="10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  <a:ea typeface="+mn-ea"/>
                          <a:cs typeface="+mn-cs"/>
                        </a:rPr>
                        <a:t>20, 2023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0C7D7"/>
                          </a:highlight>
                          <a:latin typeface="Open Sauce One" panose="00000800000000000000"/>
                        </a:rPr>
                        <a:t>Invoice date was removed from the external validation. Fotis confirmed - endpoint was successfully switched to UAT environment.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9460585"/>
                  </a:ext>
                </a:extLst>
              </a:tr>
              <a:tr h="485760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A135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Open Sauce One" panose="00000800000000000000"/>
                        </a:rPr>
                        <a:t>Confirm with the Team – go live date 14</a:t>
                      </a:r>
                      <a:r>
                        <a:rPr lang="en-US" sz="1000" b="0" i="0" u="none" strike="noStrike" baseline="30000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Open Sauce One" panose="00000800000000000000"/>
                        </a:rPr>
                        <a:t>th</a:t>
                      </a: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Open Sauce One" panose="00000800000000000000"/>
                        </a:rPr>
                        <a:t> Feb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Open Sauce One" panose="00000800000000000000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Leticia, Jorge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December 20, 2023</a:t>
                      </a: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January 3, 2024</a:t>
                      </a:r>
                    </a:p>
                    <a:p>
                      <a:pPr algn="ctr" fontAlgn="ctr"/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0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FF00"/>
                          </a:highlight>
                          <a:latin typeface="Open Sauce One" panose="00000800000000000000"/>
                        </a:rPr>
                        <a:t>Make sure that everyone is on the same page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0882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6341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7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9339734"/>
              </p:ext>
            </p:extLst>
          </p:nvPr>
        </p:nvGraphicFramePr>
        <p:xfrm>
          <a:off x="406268" y="1604864"/>
          <a:ext cx="11342819" cy="2967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66955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548447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312313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27179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60802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8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194976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5155"/>
              </p:ext>
            </p:extLst>
          </p:nvPr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1223627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9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341307"/>
              </p:ext>
            </p:extLst>
          </p:nvPr>
        </p:nvGraphicFramePr>
        <p:xfrm>
          <a:off x="429766" y="1618491"/>
          <a:ext cx="11319322" cy="44275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  <a:tr h="357559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D005​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6806693"/>
                  </a:ext>
                </a:extLst>
              </a:tr>
              <a:tr h="345620"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D006​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411498"/>
                  </a:ext>
                </a:extLst>
              </a:tr>
              <a:tr h="323633">
                <a:tc>
                  <a:txBody>
                    <a:bodyPr/>
                    <a:lstStyle/>
                    <a:p>
                      <a:pPr marL="57150" indent="57150" algn="l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4300" indent="0" algn="l" fontAlgn="ctr">
                        <a:tabLst>
                          <a:tab pos="114300" algn="l"/>
                        </a:tabLst>
                      </a:pP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3975" indent="0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5888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5888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701909"/>
                  </a:ext>
                </a:extLst>
              </a:tr>
              <a:tr h="307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115888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55563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900492"/>
                  </a:ext>
                </a:extLst>
              </a:tr>
              <a:tr h="30717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D009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15888" indent="0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58738" indent="0" algn="l" fontAlgn="ctr"/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8012448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0036818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vjI5PakVKbNvhsUNJEA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x7MeoDo18AJmSosimZ4A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v5vGeLChZIucgsdKOBk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vvGXGa.9lgGvgNfNwd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4Xl8sS.7duyHNujYkM8A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lb0VbJtIC2uoF_DuR5Z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bBG01j_jPzoBI5lSJFa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3AuSAOfOvmrq7M2ZJeGw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HSZyeM1HpxxTQcxvzK5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sfGvLblWkiSZdvsw_ri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GVXS60Wde1RLRMO_tCgg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t67WeyiUz620e5s01Dg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0su3ZjkPy7jwAd_tO1x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Q3D2FhcV4cnim2cOIbHQ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1XI_4ARFFiTjirgSVZ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3DSqJKcOHZvv4dmw2wNA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F4J_hHrbGMzwSnt5z1qQ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3DJi3hw1Sn5T4.Xjwoe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sDeOnSSfOyA7w2EQF3S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EE0aKTcSjBnH8DMdHoK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EmgyzdUfEw4XgqKhjPzw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Ii10CoBpQIrUXn_fLfug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BypGiboVN7YtRUSO27Dw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i77KttcnjqKxs1oQdM5A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MyuzEi9QksRhLf4rC_j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wOirVtfA9uGyOl5Xy6A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EWgVoFluqkz2sx_yiofg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8o7_Hc6xWdSFDK24Z_BQ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w3zagMyvLyOmmMk9dLP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3UOsuxU3gNoDv5TZBom_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Nz3t90Zvd_qGFkEkL.4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Ga5hMkk4GWheSbM7qWO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qHIQy6MvDYnrhTKBp.Hw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fnGiNqEnbxc2YrRrg7bQ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MNLKDOM_Je14bLIKilQ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Ms6TMf.CoshO8JII7H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H7ty5RC3DAme5FAPl5HQ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ngjCDQUcnRRYJ..9LxA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EapaxHqLhuxJ2WbXD21w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WPCWaHYrYBkMWwWXzkl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E22MH8CtCQOlgj.7JXVw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rRb.n6lXC1YK2g3JTkcw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utbnBEXFz35PvxY60U_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Bu1UFWesM6pa.50FxKBQ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CtvwFEwXDcttCPuIj8gQ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zRs8EZt9JVSbJ3fNC2sw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ymQok_RrimcK_dK6C0Vg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Jl0fH9C7PrdqUXWVkPRA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VH3tczBfVzWRCkpGOZCg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Z8cSrX5ywwHR6FbI3hQ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C5OQK3NCQHPX5BM52Vw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QvIQh5FJZNuW8zLEyykg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2UeMqQWyJbEwlcaRvPoQ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ocgHHQtIOBpY3YEtmEAA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RABMl2L6Mr1TU1TMv2D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Q1R0.vnN9Da3GAnhq5HQ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eje.rmtViY9RRA3lBq5g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A9Ygh9tYpzGuWQuBovlA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Qs6i20Kh63O._p7khDEw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Ma9BCKfj_LoUWwHyXxzQ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LITW6OIp8sX39UoBw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eAyvzcyCFLePyACDJIVA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VCsuhde66efCZxdMZ_R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GMm5f9r_VLS4fhoVs4V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rSc5nT9VESRQ7ofIQjg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hfvRTlCxAqaJu8Wx6rUQ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.u1B2sK5XMaU3W_kM_9w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cgvhMNSNntcRhMiBsrUw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bzdnX5AG2npSKEXlMKnA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fN1b.D_I.2mp8ZURBu6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DQUPLIDIk23u2O2JaqTw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k67KMaD1FGkNHwaVi2C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.nEb2rJJi.TuYGKllPPug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XWPZ54kkgGhOcwfAXoJ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swkti9hzWbrHwN8GJ1kA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O.F4AeDeSr78rvtNbnP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nVPhlK1kqF2hRhE3j2F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G3qroo1Rdx7jO0OH839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va7vl.tDX0EcRqsVIBZ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2ay2REV7NIkQ96mE0jQQ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VuNWa5vakOoNaWVNHvVw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DCosgRd2Y9mPPop6kHmg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HxgVQ7o6c0ntzjG0qnX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t2bjmc5GsVQloxYVJhqw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Gv9nA.E0MSu.eeh4Ak8g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yhh_2mXk6P7BQBTR1z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HZ.DtmP.pxNg_tg_m34A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AWVDSY5pHFMQx4R_T8IQ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NTOpfdApi.zaYGGw5q7Q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m4Q3T3U6_c3KG_dqFdeg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F0P9oBROhd7wW81YGohQ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xoxyIPgV5nn1X525lmyg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yYOaPsKgAGiFyDMmBZp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mqUKDUF3jH2WZTyzcY_A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qG9ubx3xsueBDxg07C8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XbNCVXwKnIE10Qf4Oa.Q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cl8eOw.YmWBx_ktoWPRA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6QdfBmRxxOMULFdRV.F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GE0R0X4hqPFXdJX_MX.A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IBVB72Zq2vrbvvdJVcOw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JthaeEJ4e2tCcptgYZYA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bYzUVh8JhVhjzFRG7oHA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B1J6o725R.6.gpPopb5Q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V6NppFQoaEvqQ7Appypw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iUpIAYl2Imtm0ZwUb.3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VVcxUd9QUaA5QGtrVgG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m10KFFJkaDUQe.hFYWP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kzFqejrc0m92BLg9UI0w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4OwdihnseML08QCyQM1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2vvBzMSFAT_kCfQ0XBi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1ozfUJ6qto_Ixa9xTgNQ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7Odza_HuyoM7D9SQf1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F_PlYN4I4npTvqCpLcGA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XUBobgUDoVBDI1vuI8UA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wZdopR2Z1V3J8mQWemEg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qSB7Sl1MCMzkKqSPKab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XxymuoonP8RMU_G9F17Q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.1ox5P__17zoEk2WuJs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zkzx.gD9crW3X_gsHldA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HmYs8Jlk5LD1J6PvSkt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hl.oN1De_ru5MqMwp5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DCrLdlGbnrH3mkdaeQvw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o3T1wSyfUc_hTN4jY0vQ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PBjD5tko.qWWey0ANrg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tJy0HSfZz4HN21JBX4Jw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5UrTXnHOMyFIhG0imk3A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ATi57_c7Lhlnq.XJH9S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1Ces_GZ648PwvpeoCZn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GczepzekA3uwXrf0Jq_A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Ny.M3xRiAfwQRdoxAZp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H.ZE_uXUFpn.35J0lc7Q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AXnhM4X32Hh76it.hnA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5LTP0nS6_42cuN7q9mug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jSoRd5Efjs25XwUypyJ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9uCWfQSaO2DNOVuvjPow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_wW9mpG8AuhwpZEy_efg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zeoX.7rI_2OazcqDrdA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lOxGuW.jcz4N_YizADZ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0MMaKgotWrqhVO3PrfMg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2cDXesYQvOqvtB6.Ad2A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kfOsywya.aMbdzQOicnQ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O51iI1iwvk2JCbkg37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bWPFM6gwspi5_sov2Dz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Vi9vcByOiJILj16C3yGg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IuWa.uin.Z3mVxhd4yWA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hGbXVbqDaUjLqV6epeTg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hvvDTbbMj.eQjdbyrsPQ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ysWmTOzlybWRt.5nyd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KJUSbXdy6dV9fKFRmgZw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XZB20_iLvzFWDF5xTy3w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TD5VVeN2hGt.agllKfmg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Ge1wfYiJ_FmFkgwGRaJ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2WvuK6VLt.9VprD_3CTA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VZysUEIf7Fr8OhZ1.UfQ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aBghduuYI4kZjrZBzLVA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MlMQYVliDpVJPIZmNCrw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wtpfiaYAN5BjYKBfuWXw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L7vzevciIHXCFCoTfZ9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Ba6SjJsmlIP7aZUdd4E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lCXmpWGqW3lQZ_VhQv2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M4iYnWXQkE54fo_OBo0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YybOkFtq.ZzuWSeChYPw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dEL2k3bzwfO._2ndIcA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IFpfiDYMJu_a2g_g1y5w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W749O5nPFvRpAd7gCSBg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T4AmtXrFPKyUt__JVvIQ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9d4ENekfjYRH_oAfI.w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Q6rm5p_1P_odsOaRG6w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tBFpmOkVLIeVF2f0s1rg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1i_nRcrTNo_D6Vw8Cfb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6N38feZyIxYn_QKOoYm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ydUZwpV7NFdpJSbILKw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qSyKN4SkRdj8Xurs6q5A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HFcS2ggfFeDFMv.7KNf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H.DBA8ggim6WQszo2z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OTwoqTicVLqAqiyiBl4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LLMnvqyXpizcnXSBPwGw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I1uIr.2q7EremSolPLmw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Y2GRLJdQ1ZJ1wiKLI91Q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kjlh4NqE12qRju8coPPw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VxoxW3aTOWmdp8.SK7pQ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BlctUkKCrwrChN8oedJQ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10</TotalTime>
  <Words>1011</Words>
  <Application>Microsoft Macintosh PowerPoint</Application>
  <PresentationFormat>Widescreen</PresentationFormat>
  <Paragraphs>274</Paragraphs>
  <Slides>14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</vt:lpstr>
      <vt:lpstr>Objective of meeting</vt:lpstr>
      <vt:lpstr>Slide after the slide – should be at the end </vt:lpstr>
      <vt:lpstr>Slide after the slide – should be at the end </vt:lpstr>
      <vt:lpstr>Agenda</vt:lpstr>
      <vt:lpstr>Actions neither related with Risks nor with JIRA Stories</vt:lpstr>
      <vt:lpstr>Risks – Focus on Open / In Response</vt:lpstr>
      <vt:lpstr>Issues</vt:lpstr>
      <vt:lpstr>Decisions</vt:lpstr>
      <vt:lpstr>Agenda</vt:lpstr>
      <vt:lpstr>Weekly Report – </vt:lpstr>
      <vt:lpstr>Indicative Timeline to evaluate Hypatos AccountingGPT potential with target Go Live in April 2024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6</cp:revision>
  <dcterms:created xsi:type="dcterms:W3CDTF">2023-03-02T14:07:47Z</dcterms:created>
  <dcterms:modified xsi:type="dcterms:W3CDTF">2024-01-06T17:27:03Z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