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6"/>
  </p:notesMasterIdLst>
  <p:sldIdLst>
    <p:sldId id="327" r:id="rId5"/>
    <p:sldId id="2147375523" r:id="rId6"/>
    <p:sldId id="2147375738" r:id="rId7"/>
    <p:sldId id="2147375744" r:id="rId8"/>
    <p:sldId id="2147375745" r:id="rId9"/>
    <p:sldId id="2147375748" r:id="rId10"/>
    <p:sldId id="2147375737" r:id="rId11"/>
    <p:sldId id="2147375752" r:id="rId12"/>
    <p:sldId id="2147375779" r:id="rId13"/>
    <p:sldId id="2147375739" r:id="rId14"/>
    <p:sldId id="2147375892" r:id="rId15"/>
  </p:sldIdLst>
  <p:sldSz cx="12192000" cy="6858000"/>
  <p:notesSz cx="6858000" cy="9144000"/>
  <p:custDataLst>
    <p:tags r:id="rId17"/>
  </p:custDataLst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" id="{64ACFE1F-71FC-E841-A5AF-D24D4DDEF674}">
          <p14:sldIdLst>
            <p14:sldId id="327"/>
            <p14:sldId id="2147375523"/>
            <p14:sldId id="2147375738"/>
            <p14:sldId id="2147375744"/>
            <p14:sldId id="2147375745"/>
            <p14:sldId id="2147375748"/>
            <p14:sldId id="2147375737"/>
            <p14:sldId id="2147375752"/>
            <p14:sldId id="2147375779"/>
            <p14:sldId id="2147375739"/>
            <p14:sldId id="2147375892"/>
          </p14:sldIdLst>
        </p14:section>
        <p14:section name="Annex" id="{6060F927-E528-E547-85CB-5226F2D4F576}">
          <p14:sldIdLst/>
        </p14:section>
        <p14:section name="Chapter Slides" id="{F25C8EC6-C36E-9442-96EE-14B6E97436F0}">
          <p14:sldIdLst/>
        </p14:section>
        <p14:section name="Layouts" id="{C065DEFC-A59F-D841-8A37-1B2A03AAED61}">
          <p14:sldIdLst/>
        </p14:section>
        <p14:section name="Resources" id="{BF97F892-5C28-5A46-B15B-B44C6C2BDA9D}">
          <p14:sldIdLst/>
        </p14:section>
        <p14:section name="Exemplary content" id="{B24945F6-325B-CC48-8340-7E96D9C36593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9143F65-AA63-E2A7-21B9-7F03F85FB9E8}" name="Luca van Skyhawk" initials="LvS" userId="S::luca.van.skyhawk@hypatos.ai::ca582406-7256-4a16-b275-aa59cba0438e" providerId="AD"/>
  <p188:author id="{CBA2658B-331C-D476-7795-8F8B878581AE}" name="Leticia Silva" initials="LS" userId="S::leticia.silva@hypatos.ai::ae98470f-b13e-4231-82f5-fda0897d4c9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AFF"/>
    <a:srgbClr val="FF0000"/>
    <a:srgbClr val="7197FF"/>
    <a:srgbClr val="C30B3E"/>
    <a:srgbClr val="AAC1FF"/>
    <a:srgbClr val="43C7A1"/>
    <a:srgbClr val="007770"/>
    <a:srgbClr val="AEE7D7"/>
    <a:srgbClr val="F0C7D7"/>
    <a:srgbClr val="FDE7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056"/>
    <p:restoredTop sz="94724"/>
  </p:normalViewPr>
  <p:slideViewPr>
    <p:cSldViewPr snapToGrid="0" showGuides="1">
      <p:cViewPr varScale="1">
        <p:scale>
          <a:sx n="135" d="100"/>
          <a:sy n="135" d="100"/>
        </p:scale>
        <p:origin x="2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Open Sauce One" pitchFamily="2" charset="0"/>
              </a:defRPr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Open Sauce One" pitchFamily="2" charset="0"/>
              </a:defRPr>
            </a:lvl1pPr>
          </a:lstStyle>
          <a:p>
            <a:fld id="{F8F1DAA2-B4A1-484C-B300-98EDACCAF20E}" type="datetimeFigureOut">
              <a:rPr lang="en-US" smtClean="0"/>
              <a:pPr/>
              <a:t>10/22/24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Open Sauce On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Open Sauce One" pitchFamily="2" charset="0"/>
              </a:defRPr>
            </a:lvl1pPr>
          </a:lstStyle>
          <a:p>
            <a:fld id="{8E55ECEC-4EE4-604E-8AA4-7344F5E194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23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Open Sauce One" pitchFamily="2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Open Sauce One" pitchFamily="2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Open Sauce One" pitchFamily="2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Open Sauce One" pitchFamily="2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Open Sauce On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5ECEC-4EE4-604E-8AA4-7344F5E194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39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5ECEC-4EE4-604E-8AA4-7344F5E1943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59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5ECEC-4EE4-604E-8AA4-7344F5E1943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26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5ECEC-4EE4-604E-8AA4-7344F5E1943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27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>
            <a:extLst>
              <a:ext uri="{FF2B5EF4-FFF2-40B4-BE49-F238E27FC236}">
                <a16:creationId xmlns:a16="http://schemas.microsoft.com/office/drawing/2014/main" id="{278E2B11-0B99-8962-164A-2696A4BD710C}"/>
              </a:ext>
            </a:extLst>
          </p:cNvPr>
          <p:cNvSpPr/>
          <p:nvPr userDrawn="1"/>
        </p:nvSpPr>
        <p:spPr>
          <a:xfrm>
            <a:off x="8128042" y="1"/>
            <a:ext cx="4063958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582A95C-80BE-C80D-0767-2B7963739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378" y="1422454"/>
            <a:ext cx="5680622" cy="2006545"/>
          </a:xfr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499ACCB-6411-9C4C-4226-01902F985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378" y="3691246"/>
            <a:ext cx="5680622" cy="727122"/>
          </a:xfrm>
        </p:spPr>
        <p:txBody>
          <a:bodyPr lIns="0">
            <a:spAutoFit/>
          </a:bodyPr>
          <a:lstStyle>
            <a:lvl1pPr marL="0" indent="0" algn="l">
              <a:lnSpc>
                <a:spcPct val="12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dirty="0"/>
              <a:t>Kattintson ide az alcím mintájának szerkesztéséhez</a:t>
            </a:r>
            <a:endParaRPr lang="en-US" dirty="0"/>
          </a:p>
        </p:txBody>
      </p:sp>
      <p:pic>
        <p:nvPicPr>
          <p:cNvPr id="13" name="Ábra 12">
            <a:extLst>
              <a:ext uri="{FF2B5EF4-FFF2-40B4-BE49-F238E27FC236}">
                <a16:creationId xmlns:a16="http://schemas.microsoft.com/office/drawing/2014/main" id="{79457AE1-AFB7-3B19-EF8F-3043C76FD0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989" y="404813"/>
            <a:ext cx="1758774" cy="355137"/>
          </a:xfrm>
          <a:prstGeom prst="rect">
            <a:avLst/>
          </a:prstGeom>
        </p:spPr>
      </p:pic>
      <p:sp>
        <p:nvSpPr>
          <p:cNvPr id="14" name="Téglalap 13">
            <a:extLst>
              <a:ext uri="{FF2B5EF4-FFF2-40B4-BE49-F238E27FC236}">
                <a16:creationId xmlns:a16="http://schemas.microsoft.com/office/drawing/2014/main" id="{CD5DDE16-3FF3-4A17-342A-F47C795163A7}"/>
              </a:ext>
            </a:extLst>
          </p:cNvPr>
          <p:cNvSpPr/>
          <p:nvPr userDrawn="1"/>
        </p:nvSpPr>
        <p:spPr>
          <a:xfrm>
            <a:off x="407989" y="6191160"/>
            <a:ext cx="1288289" cy="4064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Open Sauce One" pitchFamily="2" charset="0"/>
            </a:endParaRPr>
          </a:p>
        </p:txBody>
      </p:sp>
      <p:sp>
        <p:nvSpPr>
          <p:cNvPr id="17" name="Szöveg helye 16">
            <a:extLst>
              <a:ext uri="{FF2B5EF4-FFF2-40B4-BE49-F238E27FC236}">
                <a16:creationId xmlns:a16="http://schemas.microsoft.com/office/drawing/2014/main" id="{B26C3A30-1892-DCF4-ADE2-793B44601A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378" y="5700254"/>
            <a:ext cx="5688012" cy="327462"/>
          </a:xfrm>
        </p:spPr>
        <p:txBody>
          <a:bodyPr lIns="0">
            <a:spAutoFit/>
          </a:bodyPr>
          <a:lstStyle>
            <a:lvl1pPr marL="0" indent="0">
              <a:lnSpc>
                <a:spcPct val="120000"/>
              </a:lnSpc>
              <a:buNone/>
              <a:defRPr sz="1400">
                <a:solidFill>
                  <a:schemeClr val="accent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37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57">
          <p15:clr>
            <a:srgbClr val="FBAE40"/>
          </p15:clr>
        </p15:guide>
        <p15:guide id="4" orient="horz" pos="255">
          <p15:clr>
            <a:srgbClr val="FBAE40"/>
          </p15:clr>
        </p15:guide>
        <p15:guide id="5" pos="74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54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E3545EA7-DE47-4AD2-25EF-35E517978706}"/>
              </a:ext>
            </a:extLst>
          </p:cNvPr>
          <p:cNvSpPr/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pic>
        <p:nvPicPr>
          <p:cNvPr id="8" name="Ábra 7">
            <a:extLst>
              <a:ext uri="{FF2B5EF4-FFF2-40B4-BE49-F238E27FC236}">
                <a16:creationId xmlns:a16="http://schemas.microsoft.com/office/drawing/2014/main" id="{A938BEAC-0620-32DF-3AF0-59796B1272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16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1410BE50-15B7-6C38-28E0-4B19C9863800}"/>
              </a:ext>
            </a:extLst>
          </p:cNvPr>
          <p:cNvSpPr/>
          <p:nvPr userDrawn="1"/>
        </p:nvSpPr>
        <p:spPr>
          <a:xfrm>
            <a:off x="0" y="1"/>
            <a:ext cx="4063958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92BF3852-944B-6B56-DA65-8DA7BFABE1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7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D5BACC2-0301-A5BD-D7BC-A07384D871EE}"/>
              </a:ext>
            </a:extLst>
          </p:cNvPr>
          <p:cNvSpPr/>
          <p:nvPr userDrawn="1"/>
        </p:nvSpPr>
        <p:spPr>
          <a:xfrm>
            <a:off x="8128042" y="1"/>
            <a:ext cx="4063958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4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D9E7B0F7-D4B3-5600-71F3-F6F9D466FCA3}"/>
              </a:ext>
            </a:extLst>
          </p:cNvPr>
          <p:cNvSpPr/>
          <p:nvPr userDrawn="1"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01AA5D79-DB2B-048C-98C2-73795C5060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90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20E01D61-0BE5-76E0-4730-6A2922B6E2F9}"/>
              </a:ext>
            </a:extLst>
          </p:cNvPr>
          <p:cNvSpPr/>
          <p:nvPr userDrawn="1"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01AA5D79-DB2B-048C-98C2-73795C5060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8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>
            <a:extLst>
              <a:ext uri="{FF2B5EF4-FFF2-40B4-BE49-F238E27FC236}">
                <a16:creationId xmlns:a16="http://schemas.microsoft.com/office/drawing/2014/main" id="{30B674F8-958A-BC5D-6B49-46F3573D76CC}"/>
              </a:ext>
            </a:extLst>
          </p:cNvPr>
          <p:cNvSpPr/>
          <p:nvPr userDrawn="1"/>
        </p:nvSpPr>
        <p:spPr>
          <a:xfrm>
            <a:off x="0" y="1"/>
            <a:ext cx="8128042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pic>
        <p:nvPicPr>
          <p:cNvPr id="10" name="Ábra 9">
            <a:extLst>
              <a:ext uri="{FF2B5EF4-FFF2-40B4-BE49-F238E27FC236}">
                <a16:creationId xmlns:a16="http://schemas.microsoft.com/office/drawing/2014/main" id="{D7472431-DF5F-DFED-9AD7-D357812762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870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B3491A4A-2270-0C19-B47D-005CBA6614B0}"/>
              </a:ext>
            </a:extLst>
          </p:cNvPr>
          <p:cNvSpPr/>
          <p:nvPr userDrawn="1"/>
        </p:nvSpPr>
        <p:spPr>
          <a:xfrm>
            <a:off x="4063958" y="1"/>
            <a:ext cx="8128042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816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-slide-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1CEABB4-5B8C-F0BA-3C70-7828414DE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14" y="576263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567F778-AE5F-A230-A411-610D0A0E4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6214" y="3455988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97252AC-0874-BBFA-33AE-0AB18720C1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16982" y="6329481"/>
            <a:ext cx="1289024" cy="246221"/>
          </a:xfrm>
          <a:prstGeom prst="rect">
            <a:avLst/>
          </a:prstGeom>
        </p:spPr>
        <p:txBody>
          <a:bodyPr/>
          <a:lstStyle/>
          <a:p>
            <a:fld id="{048842C2-15A0-AD4F-8277-44B7B073CCF0}" type="datetime1">
              <a:rPr lang="hu-HU" smtClean="0"/>
              <a:t>2024. 10. 22.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366E31B-DCA2-C64C-21E7-0C69756A1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1231" y="6329481"/>
            <a:ext cx="4114800" cy="24622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03B3A41-4EA0-827C-882E-4BAD1D1B9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52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-slide-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1CEABB4-5B8C-F0BA-3C70-7828414DE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14" y="4627164"/>
            <a:ext cx="10515600" cy="1015663"/>
          </a:xfrm>
        </p:spPr>
        <p:txBody>
          <a:bodyPr anchor="b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97252AC-0874-BBFA-33AE-0AB18720C1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16982" y="6329481"/>
            <a:ext cx="1289024" cy="246221"/>
          </a:xfrm>
          <a:prstGeom prst="rect">
            <a:avLst/>
          </a:prstGeom>
        </p:spPr>
        <p:txBody>
          <a:bodyPr/>
          <a:lstStyle/>
          <a:p>
            <a:fld id="{048842C2-15A0-AD4F-8277-44B7B073CCF0}" type="datetime1">
              <a:rPr lang="hu-HU" smtClean="0"/>
              <a:t>2024. 10. 22.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366E31B-DCA2-C64C-21E7-0C69756A1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1231" y="6329481"/>
            <a:ext cx="4114800" cy="24622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03B3A41-4EA0-827C-882E-4BAD1D1B9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97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569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2F223C7-0D39-3D02-FDBF-90F172D1A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BF29BA6-31DB-7915-BC17-1FB5FBD34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650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657E6E8-B9D7-27CE-2E59-9CD1C9E35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54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9C5B33D1-B91F-2BF3-6FEC-3A3CE2672B8A}"/>
              </a:ext>
            </a:extLst>
          </p:cNvPr>
          <p:cNvSpPr/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28ED8307-F35A-8BB1-7A14-B0B460A476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584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B7EB88C6-46D9-F7E3-AB1A-5B9783005B4F}"/>
              </a:ext>
            </a:extLst>
          </p:cNvPr>
          <p:cNvSpPr/>
          <p:nvPr userDrawn="1"/>
        </p:nvSpPr>
        <p:spPr>
          <a:xfrm>
            <a:off x="0" y="1"/>
            <a:ext cx="4063958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28ED8307-F35A-8BB1-7A14-B0B460A476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72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B7EB88C6-46D9-F7E3-AB1A-5B9783005B4F}"/>
              </a:ext>
            </a:extLst>
          </p:cNvPr>
          <p:cNvSpPr/>
          <p:nvPr userDrawn="1"/>
        </p:nvSpPr>
        <p:spPr>
          <a:xfrm>
            <a:off x="8128042" y="1"/>
            <a:ext cx="4063958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28ED8307-F35A-8BB1-7A14-B0B460A476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704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B7EB88C6-46D9-F7E3-AB1A-5B9783005B4F}"/>
              </a:ext>
            </a:extLst>
          </p:cNvPr>
          <p:cNvSpPr/>
          <p:nvPr userDrawn="1"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28ED8307-F35A-8BB1-7A14-B0B460A476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885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B7EB88C6-46D9-F7E3-AB1A-5B9783005B4F}"/>
              </a:ext>
            </a:extLst>
          </p:cNvPr>
          <p:cNvSpPr/>
          <p:nvPr userDrawn="1"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28ED8307-F35A-8BB1-7A14-B0B460A476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09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B7EB88C6-46D9-F7E3-AB1A-5B9783005B4F}"/>
              </a:ext>
            </a:extLst>
          </p:cNvPr>
          <p:cNvSpPr/>
          <p:nvPr userDrawn="1"/>
        </p:nvSpPr>
        <p:spPr>
          <a:xfrm>
            <a:off x="0" y="1"/>
            <a:ext cx="8128042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28ED8307-F35A-8BB1-7A14-B0B460A476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882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B7EB88C6-46D9-F7E3-AB1A-5B9783005B4F}"/>
              </a:ext>
            </a:extLst>
          </p:cNvPr>
          <p:cNvSpPr/>
          <p:nvPr userDrawn="1"/>
        </p:nvSpPr>
        <p:spPr>
          <a:xfrm>
            <a:off x="4063958" y="1"/>
            <a:ext cx="8128042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28ED8307-F35A-8BB1-7A14-B0B460A476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959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Relationship Id="rId27" Type="http://schemas.openxmlformats.org/officeDocument/2006/relationships/image" Target="../media/image3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1FFB09DD-3C86-34AD-8C84-2AE6C5F8E9A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3"/>
            </p:custDataLst>
            <p:extLst>
              <p:ext uri="{D42A27DB-BD31-4B8C-83A1-F6EECF244321}">
                <p14:modId xmlns:p14="http://schemas.microsoft.com/office/powerpoint/2010/main" val="338068681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4" imgW="406" imgH="403" progId="TCLayout.ActiveDocument.1">
                  <p:embed/>
                </p:oleObj>
              </mc:Choice>
              <mc:Fallback>
                <p:oleObj name="think-cell Slide" r:id="rId24" imgW="406" imgH="403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1FFB09DD-3C86-34AD-8C84-2AE6C5F8E9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ím helye 1">
            <a:extLst>
              <a:ext uri="{FF2B5EF4-FFF2-40B4-BE49-F238E27FC236}">
                <a16:creationId xmlns:a16="http://schemas.microsoft.com/office/drawing/2014/main" id="{848627DD-9538-8CE7-B22D-C22720A8C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84775"/>
          </a:xfrm>
          <a:prstGeom prst="rect">
            <a:avLst/>
          </a:prstGeom>
        </p:spPr>
        <p:txBody>
          <a:bodyPr vert="horz" lIns="0" tIns="45720" rIns="91440" bIns="45720" rtlCol="0" anchor="t" anchorCtr="0">
            <a:spAutoFit/>
          </a:bodyPr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BC610D1-575F-ECF6-2183-D2E011BBF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7" y="1825625"/>
            <a:ext cx="11341099" cy="2033314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7A504CC-F12E-0489-D2F8-FFDB5D4EC3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916982" y="6329481"/>
            <a:ext cx="1289024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>
              <a:defRPr sz="1000" b="0" i="0">
                <a:solidFill>
                  <a:schemeClr val="bg1">
                    <a:lumMod val="50000"/>
                  </a:schemeClr>
                </a:solidFill>
                <a:latin typeface="Open Sauce One" pitchFamily="2" charset="0"/>
              </a:defRPr>
            </a:lvl1pPr>
          </a:lstStyle>
          <a:p>
            <a:fld id="{A2231FF2-4DB4-DC44-B1FA-15E7782B356D}" type="datetime1">
              <a:rPr lang="hu-HU" smtClean="0"/>
              <a:t>2024. 10. 22.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42E4E59-3D41-6E16-245B-98F974E42D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1231" y="6329481"/>
            <a:ext cx="4114800" cy="24622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1000" b="0" i="0">
                <a:solidFill>
                  <a:schemeClr val="bg1">
                    <a:lumMod val="50000"/>
                  </a:schemeClr>
                </a:solidFill>
                <a:latin typeface="Open Sauce On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F1AF005-2BB0-EAB9-03C9-8AA56395D5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05886" y="6329481"/>
            <a:ext cx="2743200" cy="24622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1000" b="0" i="0">
                <a:solidFill>
                  <a:schemeClr val="bg1">
                    <a:lumMod val="50000"/>
                  </a:schemeClr>
                </a:solidFill>
                <a:latin typeface="Open Sauce One" pitchFamily="2" charset="0"/>
              </a:defRPr>
            </a:lvl1pPr>
          </a:lstStyle>
          <a:p>
            <a:fld id="{61F2D668-955E-AB45-9B4E-D4D3490B126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Ábra 8">
            <a:extLst>
              <a:ext uri="{FF2B5EF4-FFF2-40B4-BE49-F238E27FC236}">
                <a16:creationId xmlns:a16="http://schemas.microsoft.com/office/drawing/2014/main" id="{830D333D-E88F-6D17-2C69-9F93D67D4BFD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791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0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51" r:id="rId18"/>
    <p:sldLayoutId id="2147483675" r:id="rId19"/>
    <p:sldLayoutId id="2147483654" r:id="rId20"/>
    <p:sldLayoutId id="2147483655" r:id="rId2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2"/>
          </a:solidFill>
          <a:latin typeface="Open Sauce One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40000"/>
        </a:lnSpc>
        <a:spcBef>
          <a:spcPts val="1000"/>
        </a:spcBef>
        <a:buClr>
          <a:schemeClr val="accent4"/>
        </a:buClr>
        <a:buFont typeface="Arial" panose="020B0604020202020204" pitchFamily="34" charset="0"/>
        <a:buChar char="•"/>
        <a:defRPr sz="1600" kern="1200">
          <a:solidFill>
            <a:schemeClr val="bg1">
              <a:lumMod val="50000"/>
            </a:schemeClr>
          </a:solidFill>
          <a:latin typeface="Open Sauce One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4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1600" kern="1200">
          <a:solidFill>
            <a:schemeClr val="bg1">
              <a:lumMod val="50000"/>
            </a:schemeClr>
          </a:solidFill>
          <a:latin typeface="Open Sauce One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4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1600" kern="1200">
          <a:solidFill>
            <a:schemeClr val="bg1">
              <a:lumMod val="50000"/>
            </a:schemeClr>
          </a:solidFill>
          <a:latin typeface="Open Sauce One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4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1600" kern="1200">
          <a:solidFill>
            <a:schemeClr val="bg1">
              <a:lumMod val="50000"/>
            </a:schemeClr>
          </a:solidFill>
          <a:latin typeface="Open Sauce One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4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1600" kern="1200">
          <a:solidFill>
            <a:schemeClr val="bg1">
              <a:lumMod val="50000"/>
            </a:schemeClr>
          </a:solidFill>
          <a:latin typeface="Open Sauce On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74">
          <p15:clr>
            <a:srgbClr val="F26B43"/>
          </p15:clr>
        </p15:guide>
        <p15:guide id="2" pos="3840">
          <p15:clr>
            <a:srgbClr val="F26B43"/>
          </p15:clr>
        </p15:guide>
        <p15:guide id="3" pos="257">
          <p15:clr>
            <a:srgbClr val="F26B43"/>
          </p15:clr>
        </p15:guide>
        <p15:guide id="4" pos="7401">
          <p15:clr>
            <a:srgbClr val="F26B43"/>
          </p15:clr>
        </p15:guide>
        <p15:guide id="5" orient="horz" pos="255">
          <p15:clr>
            <a:srgbClr val="F26B43"/>
          </p15:clr>
        </p15:guide>
        <p15:guide id="6" orient="horz" pos="41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59.xml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60.xml"/><Relationship Id="rId6" Type="http://schemas.openxmlformats.org/officeDocument/2006/relationships/hyperlink" Target="http://www.hypatos.ai/" TargetMode="Externa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5.xml"/><Relationship Id="rId4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9.xml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oleObject" Target="../embeddings/oleObject9.bin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tags" Target="../tags/tag127.xml"/><Relationship Id="rId21" Type="http://schemas.openxmlformats.org/officeDocument/2006/relationships/tags" Target="../tags/tag31.xml"/><Relationship Id="rId42" Type="http://schemas.openxmlformats.org/officeDocument/2006/relationships/tags" Target="../tags/tag52.xml"/><Relationship Id="rId63" Type="http://schemas.openxmlformats.org/officeDocument/2006/relationships/tags" Target="../tags/tag73.xml"/><Relationship Id="rId84" Type="http://schemas.openxmlformats.org/officeDocument/2006/relationships/tags" Target="../tags/tag94.xml"/><Relationship Id="rId138" Type="http://schemas.openxmlformats.org/officeDocument/2006/relationships/tags" Target="../tags/tag148.xml"/><Relationship Id="rId107" Type="http://schemas.openxmlformats.org/officeDocument/2006/relationships/tags" Target="../tags/tag117.xml"/><Relationship Id="rId11" Type="http://schemas.openxmlformats.org/officeDocument/2006/relationships/tags" Target="../tags/tag21.xml"/><Relationship Id="rId32" Type="http://schemas.openxmlformats.org/officeDocument/2006/relationships/tags" Target="../tags/tag42.xml"/><Relationship Id="rId53" Type="http://schemas.openxmlformats.org/officeDocument/2006/relationships/tags" Target="../tags/tag63.xml"/><Relationship Id="rId74" Type="http://schemas.openxmlformats.org/officeDocument/2006/relationships/tags" Target="../tags/tag84.xml"/><Relationship Id="rId128" Type="http://schemas.openxmlformats.org/officeDocument/2006/relationships/tags" Target="../tags/tag138.xml"/><Relationship Id="rId149" Type="http://schemas.openxmlformats.org/officeDocument/2006/relationships/slideLayout" Target="../slideLayouts/slideLayout20.xml"/><Relationship Id="rId5" Type="http://schemas.openxmlformats.org/officeDocument/2006/relationships/tags" Target="../tags/tag15.xml"/><Relationship Id="rId95" Type="http://schemas.openxmlformats.org/officeDocument/2006/relationships/tags" Target="../tags/tag105.xml"/><Relationship Id="rId22" Type="http://schemas.openxmlformats.org/officeDocument/2006/relationships/tags" Target="../tags/tag32.xml"/><Relationship Id="rId27" Type="http://schemas.openxmlformats.org/officeDocument/2006/relationships/tags" Target="../tags/tag37.xml"/><Relationship Id="rId43" Type="http://schemas.openxmlformats.org/officeDocument/2006/relationships/tags" Target="../tags/tag53.xml"/><Relationship Id="rId48" Type="http://schemas.openxmlformats.org/officeDocument/2006/relationships/tags" Target="../tags/tag58.xml"/><Relationship Id="rId64" Type="http://schemas.openxmlformats.org/officeDocument/2006/relationships/tags" Target="../tags/tag74.xml"/><Relationship Id="rId69" Type="http://schemas.openxmlformats.org/officeDocument/2006/relationships/tags" Target="../tags/tag79.xml"/><Relationship Id="rId113" Type="http://schemas.openxmlformats.org/officeDocument/2006/relationships/tags" Target="../tags/tag123.xml"/><Relationship Id="rId118" Type="http://schemas.openxmlformats.org/officeDocument/2006/relationships/tags" Target="../tags/tag128.xml"/><Relationship Id="rId134" Type="http://schemas.openxmlformats.org/officeDocument/2006/relationships/tags" Target="../tags/tag144.xml"/><Relationship Id="rId139" Type="http://schemas.openxmlformats.org/officeDocument/2006/relationships/tags" Target="../tags/tag149.xml"/><Relationship Id="rId80" Type="http://schemas.openxmlformats.org/officeDocument/2006/relationships/tags" Target="../tags/tag90.xml"/><Relationship Id="rId85" Type="http://schemas.openxmlformats.org/officeDocument/2006/relationships/tags" Target="../tags/tag95.xml"/><Relationship Id="rId150" Type="http://schemas.openxmlformats.org/officeDocument/2006/relationships/oleObject" Target="../embeddings/oleObject10.bin"/><Relationship Id="rId12" Type="http://schemas.openxmlformats.org/officeDocument/2006/relationships/tags" Target="../tags/tag22.xml"/><Relationship Id="rId17" Type="http://schemas.openxmlformats.org/officeDocument/2006/relationships/tags" Target="../tags/tag27.xml"/><Relationship Id="rId33" Type="http://schemas.openxmlformats.org/officeDocument/2006/relationships/tags" Target="../tags/tag43.xml"/><Relationship Id="rId38" Type="http://schemas.openxmlformats.org/officeDocument/2006/relationships/tags" Target="../tags/tag48.xml"/><Relationship Id="rId59" Type="http://schemas.openxmlformats.org/officeDocument/2006/relationships/tags" Target="../tags/tag69.xml"/><Relationship Id="rId103" Type="http://schemas.openxmlformats.org/officeDocument/2006/relationships/tags" Target="../tags/tag113.xml"/><Relationship Id="rId108" Type="http://schemas.openxmlformats.org/officeDocument/2006/relationships/tags" Target="../tags/tag118.xml"/><Relationship Id="rId124" Type="http://schemas.openxmlformats.org/officeDocument/2006/relationships/tags" Target="../tags/tag134.xml"/><Relationship Id="rId129" Type="http://schemas.openxmlformats.org/officeDocument/2006/relationships/tags" Target="../tags/tag139.xml"/><Relationship Id="rId54" Type="http://schemas.openxmlformats.org/officeDocument/2006/relationships/tags" Target="../tags/tag64.xml"/><Relationship Id="rId70" Type="http://schemas.openxmlformats.org/officeDocument/2006/relationships/tags" Target="../tags/tag80.xml"/><Relationship Id="rId75" Type="http://schemas.openxmlformats.org/officeDocument/2006/relationships/tags" Target="../tags/tag85.xml"/><Relationship Id="rId91" Type="http://schemas.openxmlformats.org/officeDocument/2006/relationships/tags" Target="../tags/tag101.xml"/><Relationship Id="rId96" Type="http://schemas.openxmlformats.org/officeDocument/2006/relationships/tags" Target="../tags/tag106.xml"/><Relationship Id="rId140" Type="http://schemas.openxmlformats.org/officeDocument/2006/relationships/tags" Target="../tags/tag150.xml"/><Relationship Id="rId145" Type="http://schemas.openxmlformats.org/officeDocument/2006/relationships/tags" Target="../tags/tag155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23" Type="http://schemas.openxmlformats.org/officeDocument/2006/relationships/tags" Target="../tags/tag33.xml"/><Relationship Id="rId28" Type="http://schemas.openxmlformats.org/officeDocument/2006/relationships/tags" Target="../tags/tag38.xml"/><Relationship Id="rId49" Type="http://schemas.openxmlformats.org/officeDocument/2006/relationships/tags" Target="../tags/tag59.xml"/><Relationship Id="rId114" Type="http://schemas.openxmlformats.org/officeDocument/2006/relationships/tags" Target="../tags/tag124.xml"/><Relationship Id="rId119" Type="http://schemas.openxmlformats.org/officeDocument/2006/relationships/tags" Target="../tags/tag129.xml"/><Relationship Id="rId44" Type="http://schemas.openxmlformats.org/officeDocument/2006/relationships/tags" Target="../tags/tag54.xml"/><Relationship Id="rId60" Type="http://schemas.openxmlformats.org/officeDocument/2006/relationships/tags" Target="../tags/tag70.xml"/><Relationship Id="rId65" Type="http://schemas.openxmlformats.org/officeDocument/2006/relationships/tags" Target="../tags/tag75.xml"/><Relationship Id="rId81" Type="http://schemas.openxmlformats.org/officeDocument/2006/relationships/tags" Target="../tags/tag91.xml"/><Relationship Id="rId86" Type="http://schemas.openxmlformats.org/officeDocument/2006/relationships/tags" Target="../tags/tag96.xml"/><Relationship Id="rId130" Type="http://schemas.openxmlformats.org/officeDocument/2006/relationships/tags" Target="../tags/tag140.xml"/><Relationship Id="rId135" Type="http://schemas.openxmlformats.org/officeDocument/2006/relationships/tags" Target="../tags/tag145.xml"/><Relationship Id="rId151" Type="http://schemas.openxmlformats.org/officeDocument/2006/relationships/image" Target="../media/image10.emf"/><Relationship Id="rId13" Type="http://schemas.openxmlformats.org/officeDocument/2006/relationships/tags" Target="../tags/tag23.xml"/><Relationship Id="rId18" Type="http://schemas.openxmlformats.org/officeDocument/2006/relationships/tags" Target="../tags/tag28.xml"/><Relationship Id="rId39" Type="http://schemas.openxmlformats.org/officeDocument/2006/relationships/tags" Target="../tags/tag49.xml"/><Relationship Id="rId109" Type="http://schemas.openxmlformats.org/officeDocument/2006/relationships/tags" Target="../tags/tag119.xml"/><Relationship Id="rId34" Type="http://schemas.openxmlformats.org/officeDocument/2006/relationships/tags" Target="../tags/tag44.xml"/><Relationship Id="rId50" Type="http://schemas.openxmlformats.org/officeDocument/2006/relationships/tags" Target="../tags/tag60.xml"/><Relationship Id="rId55" Type="http://schemas.openxmlformats.org/officeDocument/2006/relationships/tags" Target="../tags/tag65.xml"/><Relationship Id="rId76" Type="http://schemas.openxmlformats.org/officeDocument/2006/relationships/tags" Target="../tags/tag86.xml"/><Relationship Id="rId97" Type="http://schemas.openxmlformats.org/officeDocument/2006/relationships/tags" Target="../tags/tag107.xml"/><Relationship Id="rId104" Type="http://schemas.openxmlformats.org/officeDocument/2006/relationships/tags" Target="../tags/tag114.xml"/><Relationship Id="rId120" Type="http://schemas.openxmlformats.org/officeDocument/2006/relationships/tags" Target="../tags/tag130.xml"/><Relationship Id="rId125" Type="http://schemas.openxmlformats.org/officeDocument/2006/relationships/tags" Target="../tags/tag135.xml"/><Relationship Id="rId141" Type="http://schemas.openxmlformats.org/officeDocument/2006/relationships/tags" Target="../tags/tag151.xml"/><Relationship Id="rId146" Type="http://schemas.openxmlformats.org/officeDocument/2006/relationships/tags" Target="../tags/tag156.xml"/><Relationship Id="rId7" Type="http://schemas.openxmlformats.org/officeDocument/2006/relationships/tags" Target="../tags/tag17.xml"/><Relationship Id="rId71" Type="http://schemas.openxmlformats.org/officeDocument/2006/relationships/tags" Target="../tags/tag81.xml"/><Relationship Id="rId92" Type="http://schemas.openxmlformats.org/officeDocument/2006/relationships/tags" Target="../tags/tag102.xml"/><Relationship Id="rId2" Type="http://schemas.openxmlformats.org/officeDocument/2006/relationships/tags" Target="../tags/tag12.xml"/><Relationship Id="rId29" Type="http://schemas.openxmlformats.org/officeDocument/2006/relationships/tags" Target="../tags/tag39.xml"/><Relationship Id="rId24" Type="http://schemas.openxmlformats.org/officeDocument/2006/relationships/tags" Target="../tags/tag34.xml"/><Relationship Id="rId40" Type="http://schemas.openxmlformats.org/officeDocument/2006/relationships/tags" Target="../tags/tag50.xml"/><Relationship Id="rId45" Type="http://schemas.openxmlformats.org/officeDocument/2006/relationships/tags" Target="../tags/tag55.xml"/><Relationship Id="rId66" Type="http://schemas.openxmlformats.org/officeDocument/2006/relationships/tags" Target="../tags/tag76.xml"/><Relationship Id="rId87" Type="http://schemas.openxmlformats.org/officeDocument/2006/relationships/tags" Target="../tags/tag97.xml"/><Relationship Id="rId110" Type="http://schemas.openxmlformats.org/officeDocument/2006/relationships/tags" Target="../tags/tag120.xml"/><Relationship Id="rId115" Type="http://schemas.openxmlformats.org/officeDocument/2006/relationships/tags" Target="../tags/tag125.xml"/><Relationship Id="rId131" Type="http://schemas.openxmlformats.org/officeDocument/2006/relationships/tags" Target="../tags/tag141.xml"/><Relationship Id="rId136" Type="http://schemas.openxmlformats.org/officeDocument/2006/relationships/tags" Target="../tags/tag146.xml"/><Relationship Id="rId61" Type="http://schemas.openxmlformats.org/officeDocument/2006/relationships/tags" Target="../tags/tag71.xml"/><Relationship Id="rId82" Type="http://schemas.openxmlformats.org/officeDocument/2006/relationships/tags" Target="../tags/tag92.xml"/><Relationship Id="rId19" Type="http://schemas.openxmlformats.org/officeDocument/2006/relationships/tags" Target="../tags/tag29.xml"/><Relationship Id="rId14" Type="http://schemas.openxmlformats.org/officeDocument/2006/relationships/tags" Target="../tags/tag24.xml"/><Relationship Id="rId30" Type="http://schemas.openxmlformats.org/officeDocument/2006/relationships/tags" Target="../tags/tag40.xml"/><Relationship Id="rId35" Type="http://schemas.openxmlformats.org/officeDocument/2006/relationships/tags" Target="../tags/tag45.xml"/><Relationship Id="rId56" Type="http://schemas.openxmlformats.org/officeDocument/2006/relationships/tags" Target="../tags/tag66.xml"/><Relationship Id="rId77" Type="http://schemas.openxmlformats.org/officeDocument/2006/relationships/tags" Target="../tags/tag87.xml"/><Relationship Id="rId100" Type="http://schemas.openxmlformats.org/officeDocument/2006/relationships/tags" Target="../tags/tag110.xml"/><Relationship Id="rId105" Type="http://schemas.openxmlformats.org/officeDocument/2006/relationships/tags" Target="../tags/tag115.xml"/><Relationship Id="rId126" Type="http://schemas.openxmlformats.org/officeDocument/2006/relationships/tags" Target="../tags/tag136.xml"/><Relationship Id="rId147" Type="http://schemas.openxmlformats.org/officeDocument/2006/relationships/tags" Target="../tags/tag157.xml"/><Relationship Id="rId8" Type="http://schemas.openxmlformats.org/officeDocument/2006/relationships/tags" Target="../tags/tag18.xml"/><Relationship Id="rId51" Type="http://schemas.openxmlformats.org/officeDocument/2006/relationships/tags" Target="../tags/tag61.xml"/><Relationship Id="rId72" Type="http://schemas.openxmlformats.org/officeDocument/2006/relationships/tags" Target="../tags/tag82.xml"/><Relationship Id="rId93" Type="http://schemas.openxmlformats.org/officeDocument/2006/relationships/tags" Target="../tags/tag103.xml"/><Relationship Id="rId98" Type="http://schemas.openxmlformats.org/officeDocument/2006/relationships/tags" Target="../tags/tag108.xml"/><Relationship Id="rId121" Type="http://schemas.openxmlformats.org/officeDocument/2006/relationships/tags" Target="../tags/tag131.xml"/><Relationship Id="rId142" Type="http://schemas.openxmlformats.org/officeDocument/2006/relationships/tags" Target="../tags/tag152.xml"/><Relationship Id="rId3" Type="http://schemas.openxmlformats.org/officeDocument/2006/relationships/tags" Target="../tags/tag13.xml"/><Relationship Id="rId25" Type="http://schemas.openxmlformats.org/officeDocument/2006/relationships/tags" Target="../tags/tag35.xml"/><Relationship Id="rId46" Type="http://schemas.openxmlformats.org/officeDocument/2006/relationships/tags" Target="../tags/tag56.xml"/><Relationship Id="rId67" Type="http://schemas.openxmlformats.org/officeDocument/2006/relationships/tags" Target="../tags/tag77.xml"/><Relationship Id="rId116" Type="http://schemas.openxmlformats.org/officeDocument/2006/relationships/tags" Target="../tags/tag126.xml"/><Relationship Id="rId137" Type="http://schemas.openxmlformats.org/officeDocument/2006/relationships/tags" Target="../tags/tag147.xml"/><Relationship Id="rId20" Type="http://schemas.openxmlformats.org/officeDocument/2006/relationships/tags" Target="../tags/tag30.xml"/><Relationship Id="rId41" Type="http://schemas.openxmlformats.org/officeDocument/2006/relationships/tags" Target="../tags/tag51.xml"/><Relationship Id="rId62" Type="http://schemas.openxmlformats.org/officeDocument/2006/relationships/tags" Target="../tags/tag72.xml"/><Relationship Id="rId83" Type="http://schemas.openxmlformats.org/officeDocument/2006/relationships/tags" Target="../tags/tag93.xml"/><Relationship Id="rId88" Type="http://schemas.openxmlformats.org/officeDocument/2006/relationships/tags" Target="../tags/tag98.xml"/><Relationship Id="rId111" Type="http://schemas.openxmlformats.org/officeDocument/2006/relationships/tags" Target="../tags/tag121.xml"/><Relationship Id="rId132" Type="http://schemas.openxmlformats.org/officeDocument/2006/relationships/tags" Target="../tags/tag142.xml"/><Relationship Id="rId15" Type="http://schemas.openxmlformats.org/officeDocument/2006/relationships/tags" Target="../tags/tag25.xml"/><Relationship Id="rId36" Type="http://schemas.openxmlformats.org/officeDocument/2006/relationships/tags" Target="../tags/tag46.xml"/><Relationship Id="rId57" Type="http://schemas.openxmlformats.org/officeDocument/2006/relationships/tags" Target="../tags/tag67.xml"/><Relationship Id="rId106" Type="http://schemas.openxmlformats.org/officeDocument/2006/relationships/tags" Target="../tags/tag116.xml"/><Relationship Id="rId127" Type="http://schemas.openxmlformats.org/officeDocument/2006/relationships/tags" Target="../tags/tag137.xml"/><Relationship Id="rId10" Type="http://schemas.openxmlformats.org/officeDocument/2006/relationships/tags" Target="../tags/tag20.xml"/><Relationship Id="rId31" Type="http://schemas.openxmlformats.org/officeDocument/2006/relationships/tags" Target="../tags/tag41.xml"/><Relationship Id="rId52" Type="http://schemas.openxmlformats.org/officeDocument/2006/relationships/tags" Target="../tags/tag62.xml"/><Relationship Id="rId73" Type="http://schemas.openxmlformats.org/officeDocument/2006/relationships/tags" Target="../tags/tag83.xml"/><Relationship Id="rId78" Type="http://schemas.openxmlformats.org/officeDocument/2006/relationships/tags" Target="../tags/tag88.xml"/><Relationship Id="rId94" Type="http://schemas.openxmlformats.org/officeDocument/2006/relationships/tags" Target="../tags/tag104.xml"/><Relationship Id="rId99" Type="http://schemas.openxmlformats.org/officeDocument/2006/relationships/tags" Target="../tags/tag109.xml"/><Relationship Id="rId101" Type="http://schemas.openxmlformats.org/officeDocument/2006/relationships/tags" Target="../tags/tag111.xml"/><Relationship Id="rId122" Type="http://schemas.openxmlformats.org/officeDocument/2006/relationships/tags" Target="../tags/tag132.xml"/><Relationship Id="rId143" Type="http://schemas.openxmlformats.org/officeDocument/2006/relationships/tags" Target="../tags/tag153.xml"/><Relationship Id="rId148" Type="http://schemas.openxmlformats.org/officeDocument/2006/relationships/tags" Target="../tags/tag158.xml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26" Type="http://schemas.openxmlformats.org/officeDocument/2006/relationships/tags" Target="../tags/tag36.xml"/><Relationship Id="rId47" Type="http://schemas.openxmlformats.org/officeDocument/2006/relationships/tags" Target="../tags/tag57.xml"/><Relationship Id="rId68" Type="http://schemas.openxmlformats.org/officeDocument/2006/relationships/tags" Target="../tags/tag78.xml"/><Relationship Id="rId89" Type="http://schemas.openxmlformats.org/officeDocument/2006/relationships/tags" Target="../tags/tag99.xml"/><Relationship Id="rId112" Type="http://schemas.openxmlformats.org/officeDocument/2006/relationships/tags" Target="../tags/tag122.xml"/><Relationship Id="rId133" Type="http://schemas.openxmlformats.org/officeDocument/2006/relationships/tags" Target="../tags/tag143.xml"/><Relationship Id="rId16" Type="http://schemas.openxmlformats.org/officeDocument/2006/relationships/tags" Target="../tags/tag26.xml"/><Relationship Id="rId37" Type="http://schemas.openxmlformats.org/officeDocument/2006/relationships/tags" Target="../tags/tag47.xml"/><Relationship Id="rId58" Type="http://schemas.openxmlformats.org/officeDocument/2006/relationships/tags" Target="../tags/tag68.xml"/><Relationship Id="rId79" Type="http://schemas.openxmlformats.org/officeDocument/2006/relationships/tags" Target="../tags/tag89.xml"/><Relationship Id="rId102" Type="http://schemas.openxmlformats.org/officeDocument/2006/relationships/tags" Target="../tags/tag112.xml"/><Relationship Id="rId123" Type="http://schemas.openxmlformats.org/officeDocument/2006/relationships/tags" Target="../tags/tag133.xml"/><Relationship Id="rId144" Type="http://schemas.openxmlformats.org/officeDocument/2006/relationships/tags" Target="../tags/tag154.xml"/><Relationship Id="rId90" Type="http://schemas.openxmlformats.org/officeDocument/2006/relationships/tags" Target="../tags/tag10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4EBF0E9-8189-29F3-C5F1-F842D5DFCEF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829429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06" imgH="403" progId="TCLayout.ActiveDocument.1">
                  <p:embed/>
                </p:oleObj>
              </mc:Choice>
              <mc:Fallback>
                <p:oleObj name="think-cell Slide" r:id="rId4" imgW="406" imgH="40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84EBF0E9-8189-29F3-C5F1-F842D5DFCEF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ím 1">
            <a:extLst>
              <a:ext uri="{FF2B5EF4-FFF2-40B4-BE49-F238E27FC236}">
                <a16:creationId xmlns:a16="http://schemas.microsoft.com/office/drawing/2014/main" id="{20D521E6-A9D0-E5E4-1B64-6F4F417DE2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>
            <a:normAutofit fontScale="90000"/>
          </a:bodyPr>
          <a:lstStyle/>
          <a:p>
            <a:r>
              <a:rPr lang="en-GB" sz="4800"/>
              <a:t>Next Generation AI for Document Automation – Accounts Payables</a:t>
            </a:r>
            <a:endParaRPr lang="en-US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CCB28E9-57C2-6F42-8FC3-2BC3B58EA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378" y="4636512"/>
            <a:ext cx="2126896" cy="402546"/>
          </a:xfrm>
        </p:spPr>
        <p:txBody>
          <a:bodyPr/>
          <a:lstStyle/>
          <a:p>
            <a:r>
              <a:rPr lang="en-US" dirty="0">
                <a:latin typeface="Open Sauce One"/>
              </a:rPr>
              <a:t>Weekly Report CW</a:t>
            </a:r>
            <a:endParaRPr lang="en-US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81436A4-2142-D060-55E8-64356F7A9D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378" y="5700254"/>
            <a:ext cx="5688012" cy="333617"/>
          </a:xfrm>
        </p:spPr>
        <p:txBody>
          <a:bodyPr/>
          <a:lstStyle/>
          <a:p>
            <a:r>
              <a:rPr lang="en-US" dirty="0"/>
              <a:t>January 2024</a:t>
            </a:r>
          </a:p>
        </p:txBody>
      </p:sp>
      <p:pic>
        <p:nvPicPr>
          <p:cNvPr id="10" name="Kép 10">
            <a:extLst>
              <a:ext uri="{FF2B5EF4-FFF2-40B4-BE49-F238E27FC236}">
                <a16:creationId xmlns:a16="http://schemas.microsoft.com/office/drawing/2014/main" id="{9C6F8094-D964-818A-FF05-00FCA86997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7203" y="1333241"/>
            <a:ext cx="4770308" cy="4277799"/>
          </a:xfrm>
          <a:prstGeom prst="rect">
            <a:avLst/>
          </a:prstGeom>
        </p:spPr>
      </p:pic>
      <p:sp>
        <p:nvSpPr>
          <p:cNvPr id="8" name="CWPlaceHolder">
            <a:extLst>
              <a:ext uri="{FF2B5EF4-FFF2-40B4-BE49-F238E27FC236}">
                <a16:creationId xmlns:a16="http://schemas.microsoft.com/office/drawing/2014/main" id="{F7287745-2D3F-A59C-1BE4-F00C477E81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192241" y="4636512"/>
            <a:ext cx="2126896" cy="402546"/>
          </a:xfrm>
          <a:prstGeom prst="rect">
            <a:avLst/>
          </a:prstGeom>
        </p:spPr>
        <p:txBody>
          <a:bodyPr vert="horz" lIns="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None/>
              <a:defRPr sz="18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None/>
              <a:defRPr sz="20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None/>
              <a:defRPr sz="18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Open Sauce One"/>
              </a:rPr>
              <a:t>#placeholder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035876-D066-C30D-A83F-0B392CC17F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36943" y="214941"/>
            <a:ext cx="2501401" cy="81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595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1DFBF1CE-45BE-A081-94AE-B463F74DD51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DFBF1CE-45BE-A081-94AE-B463F74DD5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ím 1">
            <a:extLst>
              <a:ext uri="{FF2B5EF4-FFF2-40B4-BE49-F238E27FC236}">
                <a16:creationId xmlns:a16="http://schemas.microsoft.com/office/drawing/2014/main" id="{98FD1992-DD91-82E4-B0D8-5890E91D4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84775"/>
          </a:xfrm>
        </p:spPr>
        <p:txBody>
          <a:bodyPr vert="horz"/>
          <a:lstStyle/>
          <a:p>
            <a:r>
              <a:rPr lang="en-US"/>
              <a:t>Agenda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FE8720D-AC6F-E516-5D61-AD1509AEE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2D668-955E-AB45-9B4E-D4D3490B126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Open Sauce One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Open Sauce One" pitchFamily="2" charset="0"/>
              <a:ea typeface="+mn-ea"/>
              <a:cs typeface="+mn-cs"/>
            </a:endParaRPr>
          </a:p>
        </p:txBody>
      </p:sp>
      <p:sp>
        <p:nvSpPr>
          <p:cNvPr id="11" name="Lekerekített téglalap 10">
            <a:extLst>
              <a:ext uri="{FF2B5EF4-FFF2-40B4-BE49-F238E27FC236}">
                <a16:creationId xmlns:a16="http://schemas.microsoft.com/office/drawing/2014/main" id="{76C920B7-BE94-0D30-8832-EF946C388FF8}"/>
              </a:ext>
            </a:extLst>
          </p:cNvPr>
          <p:cNvSpPr/>
          <p:nvPr/>
        </p:nvSpPr>
        <p:spPr>
          <a:xfrm>
            <a:off x="407986" y="1810583"/>
            <a:ext cx="9862683" cy="417080"/>
          </a:xfrm>
          <a:prstGeom prst="roundRect">
            <a:avLst>
              <a:gd name="adj" fmla="val 8975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762000" dist="76200" dir="5400000" sx="95049" sy="95049" algn="t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rgbClr val="7197FF"/>
                </a:solidFill>
                <a:latin typeface="Open Sauce One" pitchFamily="2" charset="0"/>
              </a:rPr>
              <a:t>Project Status &amp; Timeline Review</a:t>
            </a:r>
          </a:p>
        </p:txBody>
      </p:sp>
      <p:sp>
        <p:nvSpPr>
          <p:cNvPr id="12" name="Lekerekített téglalap 11">
            <a:extLst>
              <a:ext uri="{FF2B5EF4-FFF2-40B4-BE49-F238E27FC236}">
                <a16:creationId xmlns:a16="http://schemas.microsoft.com/office/drawing/2014/main" id="{31A1A74D-3785-5589-AB3A-DD6034C72EF3}"/>
              </a:ext>
            </a:extLst>
          </p:cNvPr>
          <p:cNvSpPr/>
          <p:nvPr/>
        </p:nvSpPr>
        <p:spPr>
          <a:xfrm>
            <a:off x="407988" y="1274164"/>
            <a:ext cx="9862683" cy="417080"/>
          </a:xfrm>
          <a:prstGeom prst="roundRect">
            <a:avLst>
              <a:gd name="adj" fmla="val 11614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rgbClr val="7197FF"/>
                </a:solidFill>
                <a:latin typeface="Open Sauce One" pitchFamily="2" charset="0"/>
              </a:rPr>
              <a:t>RAID (Risks, Actions, Issues &amp; Decisions) Follow-up</a:t>
            </a:r>
          </a:p>
        </p:txBody>
      </p:sp>
      <p:sp>
        <p:nvSpPr>
          <p:cNvPr id="17" name="Lekerekített téglalap 16">
            <a:extLst>
              <a:ext uri="{FF2B5EF4-FFF2-40B4-BE49-F238E27FC236}">
                <a16:creationId xmlns:a16="http://schemas.microsoft.com/office/drawing/2014/main" id="{EC20F76B-4421-69CF-B455-88358336714B}"/>
              </a:ext>
            </a:extLst>
          </p:cNvPr>
          <p:cNvSpPr/>
          <p:nvPr/>
        </p:nvSpPr>
        <p:spPr>
          <a:xfrm>
            <a:off x="407986" y="2352039"/>
            <a:ext cx="9862683" cy="417080"/>
          </a:xfrm>
          <a:prstGeom prst="roundRect">
            <a:avLst>
              <a:gd name="adj" fmla="val 897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>
                <a:solidFill>
                  <a:srgbClr val="030436"/>
                </a:solidFill>
                <a:latin typeface="Open Sauce One" pitchFamily="2" charset="0"/>
              </a:rPr>
              <a:t>Highlight Topics</a:t>
            </a:r>
          </a:p>
        </p:txBody>
      </p:sp>
    </p:spTree>
    <p:extLst>
      <p:ext uri="{BB962C8B-B14F-4D97-AF65-F5344CB8AC3E}">
        <p14:creationId xmlns:p14="http://schemas.microsoft.com/office/powerpoint/2010/main" val="2480261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hink-cell data - do not delete" hidden="1">
            <a:extLst>
              <a:ext uri="{FF2B5EF4-FFF2-40B4-BE49-F238E27FC236}">
                <a16:creationId xmlns:a16="http://schemas.microsoft.com/office/drawing/2014/main" id="{8445AB3A-A110-479F-CC58-B2F3C662BB8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1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445AB3A-A110-479F-CC58-B2F3C662BB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Körszelet 4">
            <a:extLst>
              <a:ext uri="{FF2B5EF4-FFF2-40B4-BE49-F238E27FC236}">
                <a16:creationId xmlns:a16="http://schemas.microsoft.com/office/drawing/2014/main" id="{F0ABA3AB-21C6-5972-B82A-6D8841C8B84B}"/>
              </a:ext>
            </a:extLst>
          </p:cNvPr>
          <p:cNvSpPr/>
          <p:nvPr/>
        </p:nvSpPr>
        <p:spPr>
          <a:xfrm>
            <a:off x="8529401" y="2270606"/>
            <a:ext cx="4302177" cy="4302177"/>
          </a:xfrm>
          <a:prstGeom prst="chord">
            <a:avLst>
              <a:gd name="adj1" fmla="val 2700000"/>
              <a:gd name="adj2" fmla="val 18918683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8FD1992-DD91-82E4-B0D8-5890E91D4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1015663"/>
          </a:xfrm>
        </p:spPr>
        <p:txBody>
          <a:bodyPr vert="horz"/>
          <a:lstStyle/>
          <a:p>
            <a:r>
              <a:rPr lang="en-US" sz="6000"/>
              <a:t>Thank you</a:t>
            </a:r>
          </a:p>
        </p:txBody>
      </p:sp>
      <p:sp>
        <p:nvSpPr>
          <p:cNvPr id="10" name="Rechteck 6">
            <a:extLst>
              <a:ext uri="{FF2B5EF4-FFF2-40B4-BE49-F238E27FC236}">
                <a16:creationId xmlns:a16="http://schemas.microsoft.com/office/drawing/2014/main" id="{71836ADA-DD66-7722-8C97-5248A3C64662}"/>
              </a:ext>
            </a:extLst>
          </p:cNvPr>
          <p:cNvSpPr/>
          <p:nvPr/>
        </p:nvSpPr>
        <p:spPr>
          <a:xfrm>
            <a:off x="346288" y="3706719"/>
            <a:ext cx="3000846" cy="1669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Open Sauce One" pitchFamily="2" charset="0"/>
              </a:rPr>
              <a:t>Melinda Braun</a:t>
            </a: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Open Sauce One" pitchFamily="2" charset="0"/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uce One" pitchFamily="2" charset="0"/>
              </a:rPr>
              <a:t>Project Manager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uce One" pitchFamily="2" charset="0"/>
              </a:rPr>
              <a:t>Melinda.braun@hypatos.ai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Open Sauce One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hypatos.ai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Open Sauce One" pitchFamily="2" charset="0"/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uce One" pitchFamily="2" charset="0"/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9B82E006-DBE6-8376-CA1D-B3F1BE037B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3508" y="2941584"/>
            <a:ext cx="3718491" cy="3470223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F560FC5E-064F-52CC-8B42-4EBD281403B8}"/>
              </a:ext>
            </a:extLst>
          </p:cNvPr>
          <p:cNvSpPr/>
          <p:nvPr/>
        </p:nvSpPr>
        <p:spPr>
          <a:xfrm>
            <a:off x="347472" y="1556576"/>
            <a:ext cx="3000846" cy="1946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Open Sauce One" pitchFamily="2" charset="0"/>
              </a:rPr>
              <a:t>Dr. Ulrich Erxleben</a:t>
            </a: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Open Sauce One" pitchFamily="2" charset="0"/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uce One" pitchFamily="2" charset="0"/>
              </a:rPr>
              <a:t>Chief Executive Officer</a:t>
            </a:r>
          </a:p>
          <a:p>
            <a:pPr>
              <a:lnSpc>
                <a:spcPct val="150000"/>
              </a:lnSpc>
              <a:defRPr/>
            </a:pPr>
            <a:r>
              <a:rPr lang="de-DE" sz="1200" dirty="0">
                <a:latin typeface="Open Sauce One" pitchFamily="2" charset="0"/>
              </a:rPr>
              <a:t>uli.erxleben@hypatos.ai</a:t>
            </a:r>
            <a:br>
              <a:rPr lang="de-DE" sz="1200" dirty="0">
                <a:latin typeface="Open Sauce One" pitchFamily="2" charset="0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uce One" pitchFamily="2" charset="0"/>
              </a:rPr>
              <a:t>+49 157 736 362 22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uce One" pitchFamily="2" charset="0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Open Sauce One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hypatos.ai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Open Sauce One" pitchFamily="2" charset="0"/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uce One" pitchFamily="2" charset="0"/>
            </a:endParaRPr>
          </a:p>
        </p:txBody>
      </p:sp>
      <p:sp>
        <p:nvSpPr>
          <p:cNvPr id="4" name="Rechteck 6">
            <a:extLst>
              <a:ext uri="{FF2B5EF4-FFF2-40B4-BE49-F238E27FC236}">
                <a16:creationId xmlns:a16="http://schemas.microsoft.com/office/drawing/2014/main" id="{8AAE5803-FE03-549A-90DA-0FC17714EB97}"/>
              </a:ext>
            </a:extLst>
          </p:cNvPr>
          <p:cNvSpPr/>
          <p:nvPr/>
        </p:nvSpPr>
        <p:spPr>
          <a:xfrm>
            <a:off x="3217210" y="3660163"/>
            <a:ext cx="2341283" cy="1669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Open Sauce One" pitchFamily="2" charset="0"/>
              </a:rPr>
              <a:t>Danail Delchev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uce One" pitchFamily="2" charset="0"/>
              </a:rPr>
              <a:t>Solution Manager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latin typeface="Open Sauce One" pitchFamily="2" charset="0"/>
              </a:rPr>
              <a:t>danail.delchev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uce One" pitchFamily="2" charset="0"/>
              </a:rPr>
              <a:t>@hypatos.ai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Open Sauce One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hypatos.ai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Open Sauce One" pitchFamily="2" charset="0"/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uce On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126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3F7836E2-948B-1E12-23E2-9037FFAC7F8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37399644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Kép 7">
            <a:extLst>
              <a:ext uri="{FF2B5EF4-FFF2-40B4-BE49-F238E27FC236}">
                <a16:creationId xmlns:a16="http://schemas.microsoft.com/office/drawing/2014/main" id="{2FC6A511-137E-561A-EA00-47ACECCCA6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274" y="700278"/>
            <a:ext cx="5959642" cy="5959642"/>
          </a:xfrm>
          <a:prstGeom prst="rect">
            <a:avLst/>
          </a:prstGeom>
        </p:spPr>
      </p:pic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DE8C932-2A39-2005-9246-3EBF7E4AD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61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8C1C4AAC-DF7E-B6F8-6FFC-2E25058AFCD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C1C4AAC-DF7E-B6F8-6FFC-2E25058AFC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ím 1">
            <a:extLst>
              <a:ext uri="{FF2B5EF4-FFF2-40B4-BE49-F238E27FC236}">
                <a16:creationId xmlns:a16="http://schemas.microsoft.com/office/drawing/2014/main" id="{98FD1992-DD91-82E4-B0D8-5890E91D4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84775"/>
          </a:xfrm>
        </p:spPr>
        <p:txBody>
          <a:bodyPr vert="horz"/>
          <a:lstStyle/>
          <a:p>
            <a:r>
              <a:rPr lang="en-US"/>
              <a:t>Agenda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FE8720D-AC6F-E516-5D61-AD1509AEE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2D668-955E-AB45-9B4E-D4D3490B126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Open Sauce One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Open Sauce One" pitchFamily="2" charset="0"/>
              <a:ea typeface="+mn-ea"/>
              <a:cs typeface="+mn-cs"/>
            </a:endParaRPr>
          </a:p>
        </p:txBody>
      </p:sp>
      <p:sp>
        <p:nvSpPr>
          <p:cNvPr id="11" name="Lekerekített téglalap 10">
            <a:extLst>
              <a:ext uri="{FF2B5EF4-FFF2-40B4-BE49-F238E27FC236}">
                <a16:creationId xmlns:a16="http://schemas.microsoft.com/office/drawing/2014/main" id="{76C920B7-BE94-0D30-8832-EF946C388FF8}"/>
              </a:ext>
            </a:extLst>
          </p:cNvPr>
          <p:cNvSpPr/>
          <p:nvPr/>
        </p:nvSpPr>
        <p:spPr>
          <a:xfrm>
            <a:off x="407986" y="1810583"/>
            <a:ext cx="9862683" cy="417080"/>
          </a:xfrm>
          <a:prstGeom prst="roundRect">
            <a:avLst>
              <a:gd name="adj" fmla="val 8975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762000" dist="76200" dir="5400000" sx="95049" sy="95049" algn="t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sz="1400">
                <a:solidFill>
                  <a:srgbClr val="7197FF"/>
                </a:solidFill>
                <a:latin typeface="Open Sauce One" pitchFamily="2" charset="0"/>
              </a:rPr>
              <a:t>Project Status &amp; Timeline Review</a:t>
            </a:r>
          </a:p>
        </p:txBody>
      </p:sp>
      <p:sp>
        <p:nvSpPr>
          <p:cNvPr id="12" name="Lekerekített téglalap 11">
            <a:extLst>
              <a:ext uri="{FF2B5EF4-FFF2-40B4-BE49-F238E27FC236}">
                <a16:creationId xmlns:a16="http://schemas.microsoft.com/office/drawing/2014/main" id="{31A1A74D-3785-5589-AB3A-DD6034C72EF3}"/>
              </a:ext>
            </a:extLst>
          </p:cNvPr>
          <p:cNvSpPr/>
          <p:nvPr/>
        </p:nvSpPr>
        <p:spPr>
          <a:xfrm>
            <a:off x="407988" y="1274164"/>
            <a:ext cx="9862683" cy="417080"/>
          </a:xfrm>
          <a:prstGeom prst="roundRect">
            <a:avLst>
              <a:gd name="adj" fmla="val 116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>
                <a:solidFill>
                  <a:srgbClr val="030436"/>
                </a:solidFill>
                <a:latin typeface="Open Sauce One" pitchFamily="2" charset="0"/>
              </a:rPr>
              <a:t>RAID (Risks, Actions, Issues &amp; Decisions) Follow-up</a:t>
            </a:r>
          </a:p>
        </p:txBody>
      </p:sp>
      <p:sp>
        <p:nvSpPr>
          <p:cNvPr id="17" name="Lekerekített téglalap 16">
            <a:extLst>
              <a:ext uri="{FF2B5EF4-FFF2-40B4-BE49-F238E27FC236}">
                <a16:creationId xmlns:a16="http://schemas.microsoft.com/office/drawing/2014/main" id="{EC20F76B-4421-69CF-B455-88358336714B}"/>
              </a:ext>
            </a:extLst>
          </p:cNvPr>
          <p:cNvSpPr/>
          <p:nvPr/>
        </p:nvSpPr>
        <p:spPr>
          <a:xfrm>
            <a:off x="407986" y="2352039"/>
            <a:ext cx="9862683" cy="417080"/>
          </a:xfrm>
          <a:prstGeom prst="roundRect">
            <a:avLst>
              <a:gd name="adj" fmla="val 8975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7197FF"/>
                </a:solidFill>
                <a:effectLst/>
                <a:uLnTx/>
                <a:uFillTx/>
                <a:latin typeface="Open Sauce One" pitchFamily="2" charset="0"/>
                <a:ea typeface="+mn-ea"/>
                <a:cs typeface="+mn-cs"/>
              </a:rPr>
              <a:t>Highlight Topics</a:t>
            </a:r>
          </a:p>
        </p:txBody>
      </p:sp>
    </p:spTree>
    <p:extLst>
      <p:ext uri="{BB962C8B-B14F-4D97-AF65-F5344CB8AC3E}">
        <p14:creationId xmlns:p14="http://schemas.microsoft.com/office/powerpoint/2010/main" val="4160796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B596B07D-E7FD-9D77-6E9E-02D3F144307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06" imgH="403" progId="TCLayout.ActiveDocument.1">
                  <p:embed/>
                </p:oleObj>
              </mc:Choice>
              <mc:Fallback>
                <p:oleObj name="think-cell Slide" r:id="rId3" imgW="406" imgH="403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B596B07D-E7FD-9D77-6E9E-02D3F14430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ím 1">
            <a:extLst>
              <a:ext uri="{FF2B5EF4-FFF2-40B4-BE49-F238E27FC236}">
                <a16:creationId xmlns:a16="http://schemas.microsoft.com/office/drawing/2014/main" id="{2693F6C8-A3C4-5F1E-D7B7-CA5762A5B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Risks – Focus on Open / In Response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6378E78-613D-08C5-DB7B-D2F0290E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4</a:t>
            </a:fld>
            <a:endParaRPr lang="en-US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17EB80B3-2456-FCC0-52E0-2B3C660FEE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6268" y="462666"/>
            <a:ext cx="11341099" cy="391374"/>
          </a:xfrm>
        </p:spPr>
        <p:txBody>
          <a:bodyPr/>
          <a:lstStyle/>
          <a:p>
            <a:r>
              <a:rPr lang="en-US"/>
              <a:t>RAID (Risks, Actions, Issues &amp; Decisions) Follow-up</a:t>
            </a:r>
          </a:p>
          <a:p>
            <a:endParaRPr lang="en-US"/>
          </a:p>
        </p:txBody>
      </p:sp>
      <p:graphicFrame>
        <p:nvGraphicFramePr>
          <p:cNvPr id="7" name="Table 20">
            <a:extLst>
              <a:ext uri="{FF2B5EF4-FFF2-40B4-BE49-F238E27FC236}">
                <a16:creationId xmlns:a16="http://schemas.microsoft.com/office/drawing/2014/main" id="{1F13A2E4-818E-9DCE-8C94-2435952FC1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925521"/>
              </p:ext>
            </p:extLst>
          </p:nvPr>
        </p:nvGraphicFramePr>
        <p:xfrm>
          <a:off x="406268" y="1604864"/>
          <a:ext cx="11342819" cy="4082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083">
                  <a:extLst>
                    <a:ext uri="{9D8B030D-6E8A-4147-A177-3AD203B41FA5}">
                      <a16:colId xmlns:a16="http://schemas.microsoft.com/office/drawing/2014/main" val="3287350630"/>
                    </a:ext>
                  </a:extLst>
                </a:gridCol>
                <a:gridCol w="773461">
                  <a:extLst>
                    <a:ext uri="{9D8B030D-6E8A-4147-A177-3AD203B41FA5}">
                      <a16:colId xmlns:a16="http://schemas.microsoft.com/office/drawing/2014/main" val="1514582785"/>
                    </a:ext>
                  </a:extLst>
                </a:gridCol>
                <a:gridCol w="471171">
                  <a:extLst>
                    <a:ext uri="{9D8B030D-6E8A-4147-A177-3AD203B41FA5}">
                      <a16:colId xmlns:a16="http://schemas.microsoft.com/office/drawing/2014/main" val="1751608001"/>
                    </a:ext>
                  </a:extLst>
                </a:gridCol>
                <a:gridCol w="2997285">
                  <a:extLst>
                    <a:ext uri="{9D8B030D-6E8A-4147-A177-3AD203B41FA5}">
                      <a16:colId xmlns:a16="http://schemas.microsoft.com/office/drawing/2014/main" val="401929430"/>
                    </a:ext>
                  </a:extLst>
                </a:gridCol>
                <a:gridCol w="662205">
                  <a:extLst>
                    <a:ext uri="{9D8B030D-6E8A-4147-A177-3AD203B41FA5}">
                      <a16:colId xmlns:a16="http://schemas.microsoft.com/office/drawing/2014/main" val="430674172"/>
                    </a:ext>
                  </a:extLst>
                </a:gridCol>
                <a:gridCol w="667651">
                  <a:extLst>
                    <a:ext uri="{9D8B030D-6E8A-4147-A177-3AD203B41FA5}">
                      <a16:colId xmlns:a16="http://schemas.microsoft.com/office/drawing/2014/main" val="4026057114"/>
                    </a:ext>
                  </a:extLst>
                </a:gridCol>
                <a:gridCol w="3427179">
                  <a:extLst>
                    <a:ext uri="{9D8B030D-6E8A-4147-A177-3AD203B41FA5}">
                      <a16:colId xmlns:a16="http://schemas.microsoft.com/office/drawing/2014/main" val="3217662333"/>
                    </a:ext>
                  </a:extLst>
                </a:gridCol>
                <a:gridCol w="1160802">
                  <a:extLst>
                    <a:ext uri="{9D8B030D-6E8A-4147-A177-3AD203B41FA5}">
                      <a16:colId xmlns:a16="http://schemas.microsoft.com/office/drawing/2014/main" val="3517698874"/>
                    </a:ext>
                  </a:extLst>
                </a:gridCol>
                <a:gridCol w="599982">
                  <a:extLst>
                    <a:ext uri="{9D8B030D-6E8A-4147-A177-3AD203B41FA5}">
                      <a16:colId xmlns:a16="http://schemas.microsoft.com/office/drawing/2014/main" val="1199696440"/>
                    </a:ext>
                  </a:extLst>
                </a:gridCol>
              </a:tblGrid>
              <a:tr h="549578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Status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Open at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Id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Description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Priority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Action Id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Action Description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Action Responsible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Action Status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493418"/>
                  </a:ext>
                </a:extLst>
              </a:tr>
              <a:tr h="34475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Open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2024-01-10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R001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Data Acquisition dependent on SAP addon release and installation -  could break project timeline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High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A001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FIE SAP DEV Team onboarding for integration implementation. </a:t>
                      </a: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FIE 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PM to raise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ressource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 request to the respective team and actively following up.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Open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17699"/>
                  </a:ext>
                </a:extLst>
              </a:tr>
              <a:tr h="34475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Open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2024-01-10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R002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xSuite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 integration might take more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ressources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 than expected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High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A002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Discuss Solution Design extensively and support if needed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Open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414768"/>
                  </a:ext>
                </a:extLst>
              </a:tr>
              <a:tr h="172376"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DE" sz="11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High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A003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Hypatos x FIE to revisit Integration and Project Timelines based on resource onboarding. Dependent on A001. Weekly follow ups.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Open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975530"/>
                  </a:ext>
                </a:extLst>
              </a:tr>
              <a:tr h="172376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100" b="0" i="0" u="none" strike="noStrike">
                        <a:solidFill>
                          <a:srgbClr val="37385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High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A004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Allow a buffer for SIT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Open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371041"/>
                  </a:ext>
                </a:extLst>
              </a:tr>
              <a:tr h="172376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Open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2024-01-10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R003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PO Matching config and ML Training takes more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ressources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 than expected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High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A005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Schedule a session with HY SAP and Product Team to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Open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29735"/>
                  </a:ext>
                </a:extLst>
              </a:tr>
              <a:tr h="34475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Open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2024-01-10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R004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Poor PO Matching Enrichment Quality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Medium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A006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Ensure that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annoation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 of Line item is done right by providing annotation guideline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GB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ato" panose="020F0502020204030203" pitchFamily="34" charset="77"/>
                          <a:ea typeface="+mn-ea"/>
                          <a:cs typeface="+mn-cs"/>
                        </a:rPr>
                        <a:t>Open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85887"/>
                  </a:ext>
                </a:extLst>
              </a:tr>
              <a:tr h="172376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Open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2024-01-10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R005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Scope of Implementation not clear - customer expectations are not aligned with HY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High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A007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Create and Sign SoW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GB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ato" panose="020F0502020204030203" pitchFamily="34" charset="77"/>
                          <a:ea typeface="+mn-ea"/>
                          <a:cs typeface="+mn-cs"/>
                        </a:rPr>
                        <a:t>Open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697081"/>
                  </a:ext>
                </a:extLst>
              </a:tr>
              <a:tr h="172376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Open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2024-01-10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R006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Project Closing Date not able to achieve due to vacation of important stakeholders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Medium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A008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Create Absence Planning and Backups for PMs and Key Stakeholders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GB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ato" panose="020F0502020204030203" pitchFamily="34" charset="77"/>
                          <a:ea typeface="+mn-ea"/>
                          <a:cs typeface="+mn-cs"/>
                        </a:rPr>
                        <a:t>Open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221623"/>
                  </a:ext>
                </a:extLst>
              </a:tr>
              <a:tr h="17237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0" marR="0" marT="0" marB="0" anchor="ctr">
                    <a:lnL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98481"/>
                  </a:ext>
                </a:extLst>
              </a:tr>
              <a:tr h="17237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rgbClr val="37385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5451603"/>
                  </a:ext>
                </a:extLst>
              </a:tr>
              <a:tr h="17237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rgbClr val="37385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195619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437FA19-F6AE-63E7-6B09-1439AB4C955E}"/>
              </a:ext>
            </a:extLst>
          </p:cNvPr>
          <p:cNvSpPr/>
          <p:nvPr/>
        </p:nvSpPr>
        <p:spPr>
          <a:xfrm>
            <a:off x="9160532" y="6200667"/>
            <a:ext cx="2433907" cy="5038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>
                <a:solidFill>
                  <a:schemeClr val="tx1"/>
                </a:solidFill>
                <a:highlight>
                  <a:srgbClr val="FFCCDC"/>
                </a:highlight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* Update since last week</a:t>
            </a:r>
            <a:r>
              <a:rPr lang="en-GB" sz="900">
                <a:solidFill>
                  <a:schemeClr val="tx1"/>
                </a:solidFill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  </a:t>
            </a:r>
            <a:r>
              <a:rPr lang="en-GB" sz="900">
                <a:solidFill>
                  <a:schemeClr val="tx1"/>
                </a:solidFill>
                <a:highlight>
                  <a:srgbClr val="FFFF00"/>
                </a:highlight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Live Update</a:t>
            </a:r>
          </a:p>
        </p:txBody>
      </p:sp>
    </p:spTree>
    <p:extLst>
      <p:ext uri="{BB962C8B-B14F-4D97-AF65-F5344CB8AC3E}">
        <p14:creationId xmlns:p14="http://schemas.microsoft.com/office/powerpoint/2010/main" val="3194976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B596B07D-E7FD-9D77-6E9E-02D3F144307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06" imgH="403" progId="TCLayout.ActiveDocument.1">
                  <p:embed/>
                </p:oleObj>
              </mc:Choice>
              <mc:Fallback>
                <p:oleObj name="think-cell Slide" r:id="rId4" imgW="406" imgH="403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B596B07D-E7FD-9D77-6E9E-02D3F14430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ím 1">
            <a:extLst>
              <a:ext uri="{FF2B5EF4-FFF2-40B4-BE49-F238E27FC236}">
                <a16:creationId xmlns:a16="http://schemas.microsoft.com/office/drawing/2014/main" id="{2693F6C8-A3C4-5F1E-D7B7-CA5762A5B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Issues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6378E78-613D-08C5-DB7B-D2F0290E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5</a:t>
            </a:fld>
            <a:endParaRPr lang="en-US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17EB80B3-2456-FCC0-52E0-2B3C660FEE9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/>
              <a:t>RAID (Risks, Actions, Issues &amp; Decisions) Follow-up</a:t>
            </a:r>
          </a:p>
          <a:p>
            <a:endParaRPr lang="en-US"/>
          </a:p>
        </p:txBody>
      </p:sp>
      <p:graphicFrame>
        <p:nvGraphicFramePr>
          <p:cNvPr id="10" name="Table 20">
            <a:extLst>
              <a:ext uri="{FF2B5EF4-FFF2-40B4-BE49-F238E27FC236}">
                <a16:creationId xmlns:a16="http://schemas.microsoft.com/office/drawing/2014/main" id="{7544F936-BD39-3E2C-CBE5-9E72161B5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435155"/>
              </p:ext>
            </p:extLst>
          </p:nvPr>
        </p:nvGraphicFramePr>
        <p:xfrm>
          <a:off x="430187" y="1614689"/>
          <a:ext cx="11318898" cy="4161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688">
                  <a:extLst>
                    <a:ext uri="{9D8B030D-6E8A-4147-A177-3AD203B41FA5}">
                      <a16:colId xmlns:a16="http://schemas.microsoft.com/office/drawing/2014/main" val="3244616842"/>
                    </a:ext>
                  </a:extLst>
                </a:gridCol>
                <a:gridCol w="679508">
                  <a:extLst>
                    <a:ext uri="{9D8B030D-6E8A-4147-A177-3AD203B41FA5}">
                      <a16:colId xmlns:a16="http://schemas.microsoft.com/office/drawing/2014/main" val="2386481620"/>
                    </a:ext>
                  </a:extLst>
                </a:gridCol>
                <a:gridCol w="675314">
                  <a:extLst>
                    <a:ext uri="{9D8B030D-6E8A-4147-A177-3AD203B41FA5}">
                      <a16:colId xmlns:a16="http://schemas.microsoft.com/office/drawing/2014/main" val="2503647407"/>
                    </a:ext>
                  </a:extLst>
                </a:gridCol>
                <a:gridCol w="339754">
                  <a:extLst>
                    <a:ext uri="{9D8B030D-6E8A-4147-A177-3AD203B41FA5}">
                      <a16:colId xmlns:a16="http://schemas.microsoft.com/office/drawing/2014/main" val="430674172"/>
                    </a:ext>
                  </a:extLst>
                </a:gridCol>
                <a:gridCol w="1390234">
                  <a:extLst>
                    <a:ext uri="{9D8B030D-6E8A-4147-A177-3AD203B41FA5}">
                      <a16:colId xmlns:a16="http://schemas.microsoft.com/office/drawing/2014/main" val="4026057114"/>
                    </a:ext>
                  </a:extLst>
                </a:gridCol>
                <a:gridCol w="811876">
                  <a:extLst>
                    <a:ext uri="{9D8B030D-6E8A-4147-A177-3AD203B41FA5}">
                      <a16:colId xmlns:a16="http://schemas.microsoft.com/office/drawing/2014/main" val="3217662333"/>
                    </a:ext>
                  </a:extLst>
                </a:gridCol>
                <a:gridCol w="473978">
                  <a:extLst>
                    <a:ext uri="{9D8B030D-6E8A-4147-A177-3AD203B41FA5}">
                      <a16:colId xmlns:a16="http://schemas.microsoft.com/office/drawing/2014/main" val="3517698874"/>
                    </a:ext>
                  </a:extLst>
                </a:gridCol>
                <a:gridCol w="1663975">
                  <a:extLst>
                    <a:ext uri="{9D8B030D-6E8A-4147-A177-3AD203B41FA5}">
                      <a16:colId xmlns:a16="http://schemas.microsoft.com/office/drawing/2014/main" val="1199696440"/>
                    </a:ext>
                  </a:extLst>
                </a:gridCol>
                <a:gridCol w="529747">
                  <a:extLst>
                    <a:ext uri="{9D8B030D-6E8A-4147-A177-3AD203B41FA5}">
                      <a16:colId xmlns:a16="http://schemas.microsoft.com/office/drawing/2014/main" val="2137262870"/>
                    </a:ext>
                  </a:extLst>
                </a:gridCol>
                <a:gridCol w="3305262">
                  <a:extLst>
                    <a:ext uri="{9D8B030D-6E8A-4147-A177-3AD203B41FA5}">
                      <a16:colId xmlns:a16="http://schemas.microsoft.com/office/drawing/2014/main" val="51222143"/>
                    </a:ext>
                  </a:extLst>
                </a:gridCol>
                <a:gridCol w="717562">
                  <a:extLst>
                    <a:ext uri="{9D8B030D-6E8A-4147-A177-3AD203B41FA5}">
                      <a16:colId xmlns:a16="http://schemas.microsoft.com/office/drawing/2014/main" val="3189088595"/>
                    </a:ext>
                  </a:extLst>
                </a:gridCol>
              </a:tblGrid>
              <a:tr h="42034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Status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Opened at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Closed at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Id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Description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Priority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Risk Id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Risk Description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Action Id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Action Description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Action Status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493418"/>
                  </a:ext>
                </a:extLst>
              </a:tr>
              <a:tr h="627220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455665"/>
                  </a:ext>
                </a:extLst>
              </a:tr>
              <a:tr h="423373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078448"/>
                  </a:ext>
                </a:extLst>
              </a:tr>
              <a:tr h="338979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808080"/>
                        </a:highlight>
                        <a:latin typeface="Open Sauce One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808080"/>
                        </a:highlight>
                        <a:latin typeface="Open Sauce One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808080"/>
                        </a:highlight>
                        <a:latin typeface="Open Sauce One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808080"/>
                        </a:highlight>
                        <a:latin typeface="Open Sauce One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808080"/>
                        </a:highlight>
                        <a:latin typeface="Open Sauce One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808080"/>
                        </a:highlight>
                        <a:latin typeface="Open Sauce One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808080"/>
                        </a:highlight>
                        <a:latin typeface="Open Sauce One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808080"/>
                        </a:highlight>
                        <a:latin typeface="Open Sauce One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319117"/>
                  </a:ext>
                </a:extLst>
              </a:tr>
              <a:tr h="784024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57745"/>
                  </a:ext>
                </a:extLst>
              </a:tr>
              <a:tr h="784024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402667"/>
                  </a:ext>
                </a:extLst>
              </a:tr>
              <a:tr h="784024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22929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412BB4E3-6A42-81EE-0219-A475125952BB}"/>
              </a:ext>
            </a:extLst>
          </p:cNvPr>
          <p:cNvSpPr/>
          <p:nvPr/>
        </p:nvSpPr>
        <p:spPr>
          <a:xfrm>
            <a:off x="9160532" y="6200667"/>
            <a:ext cx="2433907" cy="5038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>
                <a:solidFill>
                  <a:schemeClr val="tx1"/>
                </a:solidFill>
                <a:highlight>
                  <a:srgbClr val="FFCCDC"/>
                </a:highlight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* Update since last week</a:t>
            </a:r>
            <a:r>
              <a:rPr lang="en-GB" sz="900">
                <a:solidFill>
                  <a:schemeClr val="tx1"/>
                </a:solidFill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  </a:t>
            </a:r>
            <a:r>
              <a:rPr lang="en-GB" sz="900">
                <a:solidFill>
                  <a:schemeClr val="tx1"/>
                </a:solidFill>
                <a:highlight>
                  <a:srgbClr val="FFFF00"/>
                </a:highlight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Live Update</a:t>
            </a:r>
          </a:p>
        </p:txBody>
      </p:sp>
    </p:spTree>
    <p:extLst>
      <p:ext uri="{BB962C8B-B14F-4D97-AF65-F5344CB8AC3E}">
        <p14:creationId xmlns:p14="http://schemas.microsoft.com/office/powerpoint/2010/main" val="1223627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871E243F-3D70-26B4-1DC9-ABEC8EB1A63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06" imgH="403" progId="TCLayout.ActiveDocument.1">
                  <p:embed/>
                </p:oleObj>
              </mc:Choice>
              <mc:Fallback>
                <p:oleObj name="think-cell Slide" r:id="rId4" imgW="406" imgH="403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871E243F-3D70-26B4-1DC9-ABEC8EB1A6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ím 1">
            <a:extLst>
              <a:ext uri="{FF2B5EF4-FFF2-40B4-BE49-F238E27FC236}">
                <a16:creationId xmlns:a16="http://schemas.microsoft.com/office/drawing/2014/main" id="{2693F6C8-A3C4-5F1E-D7B7-CA5762A5B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Decisions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6378E78-613D-08C5-DB7B-D2F0290E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6</a:t>
            </a:fld>
            <a:endParaRPr lang="en-US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17EB80B3-2456-FCC0-52E0-2B3C660FEE9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/>
              <a:t>RAID (Risks, Actions, Issues &amp; Decisions) Follow-up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447D38A-BC4A-6237-DA3C-1B8FAE098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470008"/>
              </p:ext>
            </p:extLst>
          </p:nvPr>
        </p:nvGraphicFramePr>
        <p:xfrm>
          <a:off x="429766" y="1618491"/>
          <a:ext cx="11319322" cy="2786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141">
                  <a:extLst>
                    <a:ext uri="{9D8B030D-6E8A-4147-A177-3AD203B41FA5}">
                      <a16:colId xmlns:a16="http://schemas.microsoft.com/office/drawing/2014/main" val="807255311"/>
                    </a:ext>
                  </a:extLst>
                </a:gridCol>
                <a:gridCol w="2490613">
                  <a:extLst>
                    <a:ext uri="{9D8B030D-6E8A-4147-A177-3AD203B41FA5}">
                      <a16:colId xmlns:a16="http://schemas.microsoft.com/office/drawing/2014/main" val="163418338"/>
                    </a:ext>
                  </a:extLst>
                </a:gridCol>
                <a:gridCol w="2537457">
                  <a:extLst>
                    <a:ext uri="{9D8B030D-6E8A-4147-A177-3AD203B41FA5}">
                      <a16:colId xmlns:a16="http://schemas.microsoft.com/office/drawing/2014/main" val="3392869195"/>
                    </a:ext>
                  </a:extLst>
                </a:gridCol>
                <a:gridCol w="1552692">
                  <a:extLst>
                    <a:ext uri="{9D8B030D-6E8A-4147-A177-3AD203B41FA5}">
                      <a16:colId xmlns:a16="http://schemas.microsoft.com/office/drawing/2014/main" val="3247310338"/>
                    </a:ext>
                  </a:extLst>
                </a:gridCol>
                <a:gridCol w="645459">
                  <a:extLst>
                    <a:ext uri="{9D8B030D-6E8A-4147-A177-3AD203B41FA5}">
                      <a16:colId xmlns:a16="http://schemas.microsoft.com/office/drawing/2014/main" val="2961316966"/>
                    </a:ext>
                  </a:extLst>
                </a:gridCol>
                <a:gridCol w="668511">
                  <a:extLst>
                    <a:ext uri="{9D8B030D-6E8A-4147-A177-3AD203B41FA5}">
                      <a16:colId xmlns:a16="http://schemas.microsoft.com/office/drawing/2014/main" val="2238210792"/>
                    </a:ext>
                  </a:extLst>
                </a:gridCol>
                <a:gridCol w="2912449">
                  <a:extLst>
                    <a:ext uri="{9D8B030D-6E8A-4147-A177-3AD203B41FA5}">
                      <a16:colId xmlns:a16="http://schemas.microsoft.com/office/drawing/2014/main" val="3112965645"/>
                    </a:ext>
                  </a:extLst>
                </a:gridCol>
              </a:tblGrid>
              <a:tr h="345620">
                <a:tc>
                  <a:txBody>
                    <a:bodyPr/>
                    <a:lstStyle/>
                    <a:p>
                      <a:pPr algn="l" rtl="0"/>
                      <a:r>
                        <a:rPr lang="en-GB" sz="9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Id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F5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9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Decision Detail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F5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9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Decision Impact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F5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9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Decision Date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F5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9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Proposed by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F5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9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Approved by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F5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9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Alternatives Considered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F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506681"/>
                  </a:ext>
                </a:extLst>
              </a:tr>
              <a:tr h="81807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D001​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 dirty="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92930"/>
                  </a:ext>
                </a:extLst>
              </a:tr>
              <a:tr h="39286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800" kern="12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D002​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096845"/>
                  </a:ext>
                </a:extLst>
              </a:tr>
              <a:tr h="475228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800" kern="12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D003​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547024"/>
                  </a:ext>
                </a:extLst>
              </a:tr>
              <a:tr h="734443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D004​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 dirty="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85438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A478872-7F95-E4DF-9D2C-3418B2F698B1}"/>
              </a:ext>
            </a:extLst>
          </p:cNvPr>
          <p:cNvSpPr/>
          <p:nvPr/>
        </p:nvSpPr>
        <p:spPr>
          <a:xfrm>
            <a:off x="9160532" y="6200667"/>
            <a:ext cx="2433907" cy="5038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>
                <a:solidFill>
                  <a:schemeClr val="tx1"/>
                </a:solidFill>
                <a:highlight>
                  <a:srgbClr val="FFCCDC"/>
                </a:highlight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* Update since last week</a:t>
            </a:r>
            <a:r>
              <a:rPr lang="en-GB" sz="900">
                <a:solidFill>
                  <a:schemeClr val="tx1"/>
                </a:solidFill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  </a:t>
            </a:r>
            <a:r>
              <a:rPr lang="en-GB" sz="900">
                <a:solidFill>
                  <a:schemeClr val="tx1"/>
                </a:solidFill>
                <a:highlight>
                  <a:srgbClr val="FFFF00"/>
                </a:highlight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Live Update</a:t>
            </a:r>
          </a:p>
        </p:txBody>
      </p:sp>
    </p:spTree>
    <p:extLst>
      <p:ext uri="{BB962C8B-B14F-4D97-AF65-F5344CB8AC3E}">
        <p14:creationId xmlns:p14="http://schemas.microsoft.com/office/powerpoint/2010/main" val="3003681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35114EE0-8285-E4F8-6A9B-9E569477392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114EE0-8285-E4F8-6A9B-9E56947739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ím 1">
            <a:extLst>
              <a:ext uri="{FF2B5EF4-FFF2-40B4-BE49-F238E27FC236}">
                <a16:creationId xmlns:a16="http://schemas.microsoft.com/office/drawing/2014/main" id="{98FD1992-DD91-82E4-B0D8-5890E91D4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84775"/>
          </a:xfrm>
        </p:spPr>
        <p:txBody>
          <a:bodyPr vert="horz"/>
          <a:lstStyle/>
          <a:p>
            <a:r>
              <a:rPr lang="en-US"/>
              <a:t>Agenda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FE8720D-AC6F-E516-5D61-AD1509AEE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2D668-955E-AB45-9B4E-D4D3490B126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Open Sauce One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Open Sauce One" pitchFamily="2" charset="0"/>
              <a:ea typeface="+mn-ea"/>
              <a:cs typeface="+mn-cs"/>
            </a:endParaRPr>
          </a:p>
        </p:txBody>
      </p:sp>
      <p:sp>
        <p:nvSpPr>
          <p:cNvPr id="11" name="Lekerekített téglalap 10">
            <a:extLst>
              <a:ext uri="{FF2B5EF4-FFF2-40B4-BE49-F238E27FC236}">
                <a16:creationId xmlns:a16="http://schemas.microsoft.com/office/drawing/2014/main" id="{76C920B7-BE94-0D30-8832-EF946C388FF8}"/>
              </a:ext>
            </a:extLst>
          </p:cNvPr>
          <p:cNvSpPr/>
          <p:nvPr/>
        </p:nvSpPr>
        <p:spPr>
          <a:xfrm>
            <a:off x="407986" y="1810583"/>
            <a:ext cx="9862683" cy="417080"/>
          </a:xfrm>
          <a:prstGeom prst="roundRect">
            <a:avLst>
              <a:gd name="adj" fmla="val 8975"/>
            </a:avLst>
          </a:prstGeom>
          <a:solidFill>
            <a:schemeClr val="bg1"/>
          </a:solidFill>
          <a:ln>
            <a:noFill/>
          </a:ln>
          <a:effectLst>
            <a:outerShdw blurRad="762000" dist="76200" dir="5400000" sx="95049" sy="95049" algn="t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>
                <a:solidFill>
                  <a:srgbClr val="030436"/>
                </a:solidFill>
                <a:latin typeface="Open Sauce One" pitchFamily="2" charset="0"/>
              </a:rPr>
              <a:t>Project Status &amp; Timeline Review</a:t>
            </a:r>
          </a:p>
        </p:txBody>
      </p:sp>
      <p:sp>
        <p:nvSpPr>
          <p:cNvPr id="12" name="Lekerekített téglalap 11">
            <a:extLst>
              <a:ext uri="{FF2B5EF4-FFF2-40B4-BE49-F238E27FC236}">
                <a16:creationId xmlns:a16="http://schemas.microsoft.com/office/drawing/2014/main" id="{31A1A74D-3785-5589-AB3A-DD6034C72EF3}"/>
              </a:ext>
            </a:extLst>
          </p:cNvPr>
          <p:cNvSpPr/>
          <p:nvPr/>
        </p:nvSpPr>
        <p:spPr>
          <a:xfrm>
            <a:off x="407988" y="1274164"/>
            <a:ext cx="9862683" cy="417080"/>
          </a:xfrm>
          <a:prstGeom prst="roundRect">
            <a:avLst>
              <a:gd name="adj" fmla="val 11614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rgbClr val="7197FF"/>
                </a:solidFill>
                <a:latin typeface="Open Sauce One" pitchFamily="2" charset="0"/>
              </a:rPr>
              <a:t>RAID (Risks, Actions, Issues &amp; Decisions) Follow-up</a:t>
            </a:r>
          </a:p>
        </p:txBody>
      </p:sp>
      <p:sp>
        <p:nvSpPr>
          <p:cNvPr id="17" name="Lekerekített téglalap 16">
            <a:extLst>
              <a:ext uri="{FF2B5EF4-FFF2-40B4-BE49-F238E27FC236}">
                <a16:creationId xmlns:a16="http://schemas.microsoft.com/office/drawing/2014/main" id="{EC20F76B-4421-69CF-B455-88358336714B}"/>
              </a:ext>
            </a:extLst>
          </p:cNvPr>
          <p:cNvSpPr/>
          <p:nvPr/>
        </p:nvSpPr>
        <p:spPr>
          <a:xfrm>
            <a:off x="407986" y="2352039"/>
            <a:ext cx="9862683" cy="417080"/>
          </a:xfrm>
          <a:prstGeom prst="roundRect">
            <a:avLst>
              <a:gd name="adj" fmla="val 8975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7197FF"/>
                </a:solidFill>
                <a:effectLst/>
                <a:uLnTx/>
                <a:uFillTx/>
                <a:latin typeface="Open Sauce One" pitchFamily="2" charset="0"/>
                <a:ea typeface="+mn-ea"/>
                <a:cs typeface="+mn-cs"/>
              </a:rPr>
              <a:t>Highlight Topics</a:t>
            </a:r>
          </a:p>
        </p:txBody>
      </p:sp>
    </p:spTree>
    <p:extLst>
      <p:ext uri="{BB962C8B-B14F-4D97-AF65-F5344CB8AC3E}">
        <p14:creationId xmlns:p14="http://schemas.microsoft.com/office/powerpoint/2010/main" val="312285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F66DDAE5-9499-636E-1D1C-11427816618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042921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66DDAE5-9499-636E-1D1C-1142781661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6378E78-613D-08C5-DB7B-D2F0290E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8</a:t>
            </a:fld>
            <a:endParaRPr lang="en-US"/>
          </a:p>
        </p:txBody>
      </p:sp>
      <p:sp>
        <p:nvSpPr>
          <p:cNvPr id="9" name="Lekerekített téglalap 8">
            <a:extLst>
              <a:ext uri="{FF2B5EF4-FFF2-40B4-BE49-F238E27FC236}">
                <a16:creationId xmlns:a16="http://schemas.microsoft.com/office/drawing/2014/main" id="{D4891B43-0B9E-717C-711B-227BCAE81373}"/>
              </a:ext>
            </a:extLst>
          </p:cNvPr>
          <p:cNvSpPr>
            <a:spLocks/>
          </p:cNvSpPr>
          <p:nvPr/>
        </p:nvSpPr>
        <p:spPr>
          <a:xfrm>
            <a:off x="561411" y="1935538"/>
            <a:ext cx="5489728" cy="4263927"/>
          </a:xfrm>
          <a:prstGeom prst="roundRect">
            <a:avLst>
              <a:gd name="adj" fmla="val 7297"/>
            </a:avLst>
          </a:prstGeom>
          <a:solidFill>
            <a:schemeClr val="bg1"/>
          </a:solidFill>
          <a:ln>
            <a:noFill/>
          </a:ln>
          <a:effectLst>
            <a:outerShdw blurRad="762000" dist="76200" dir="5400000" sx="95049" sy="95049" algn="t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Open Sauce One" pitchFamily="2" charset="0"/>
              </a:rPr>
              <a:t>-</a:t>
            </a:r>
          </a:p>
        </p:txBody>
      </p:sp>
      <p:sp>
        <p:nvSpPr>
          <p:cNvPr id="17" name="Rechteck 116">
            <a:extLst>
              <a:ext uri="{FF2B5EF4-FFF2-40B4-BE49-F238E27FC236}">
                <a16:creationId xmlns:a16="http://schemas.microsoft.com/office/drawing/2014/main" id="{2E8D6115-0F54-700C-E153-7C7F63A01AED}"/>
              </a:ext>
            </a:extLst>
          </p:cNvPr>
          <p:cNvSpPr/>
          <p:nvPr/>
        </p:nvSpPr>
        <p:spPr>
          <a:xfrm>
            <a:off x="706000" y="2478024"/>
            <a:ext cx="5029200" cy="38209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marL="274320" lvl="1" indent="-274320">
              <a:lnSpc>
                <a:spcPct val="150000"/>
              </a:lnSpc>
              <a:buClr>
                <a:schemeClr val="accent4"/>
              </a:buClr>
              <a:buFont typeface="Arial" panose="020B0604020202020204" pitchFamily="34" charset="0"/>
              <a:buChar char="•"/>
              <a:tabLst>
                <a:tab pos="282575" algn="l"/>
              </a:tabLst>
            </a:pPr>
            <a:r>
              <a:rPr lang="en-US" sz="1400" dirty="0">
                <a:solidFill>
                  <a:schemeClr val="accent1"/>
                </a:solidFill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…</a:t>
            </a:r>
          </a:p>
        </p:txBody>
      </p:sp>
      <p:sp>
        <p:nvSpPr>
          <p:cNvPr id="24" name="Rechteck 191">
            <a:extLst>
              <a:ext uri="{FF2B5EF4-FFF2-40B4-BE49-F238E27FC236}">
                <a16:creationId xmlns:a16="http://schemas.microsoft.com/office/drawing/2014/main" id="{BD212E31-0735-E6EB-9EE6-35082E2E985C}"/>
              </a:ext>
            </a:extLst>
          </p:cNvPr>
          <p:cNvSpPr/>
          <p:nvPr/>
        </p:nvSpPr>
        <p:spPr>
          <a:xfrm>
            <a:off x="798941" y="2052984"/>
            <a:ext cx="2116744" cy="369332"/>
          </a:xfrm>
          <a:prstGeom prst="rect">
            <a:avLst/>
          </a:prstGeom>
          <a:effectLst/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702E"/>
              </a:buClr>
              <a:buSzTx/>
              <a:buFontTx/>
              <a:buNone/>
              <a:tabLst/>
              <a:defRPr/>
            </a:pPr>
            <a:r>
              <a:rPr lang="de-DE" b="1" spc="100">
                <a:solidFill>
                  <a:schemeClr val="tx2"/>
                </a:solidFill>
                <a:latin typeface="Open Sauce One" pitchFamily="2" charset="0"/>
              </a:rPr>
              <a:t>Achievements </a:t>
            </a:r>
            <a:endParaRPr kumimoji="0" lang="de-DE" b="1" i="0" u="none" strike="noStrike" kern="1200" cap="none" spc="10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Open Sauce One" pitchFamily="2" charset="0"/>
            </a:endParaRPr>
          </a:p>
        </p:txBody>
      </p:sp>
      <p:pic>
        <p:nvPicPr>
          <p:cNvPr id="37" name="Ábra 36">
            <a:extLst>
              <a:ext uri="{FF2B5EF4-FFF2-40B4-BE49-F238E27FC236}">
                <a16:creationId xmlns:a16="http://schemas.microsoft.com/office/drawing/2014/main" id="{4A688CBA-D4C5-061D-AE4C-9419C12A2C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66592" y="1677800"/>
            <a:ext cx="601329" cy="601329"/>
          </a:xfrm>
          <a:prstGeom prst="rect">
            <a:avLst/>
          </a:prstGeom>
        </p:spPr>
      </p:pic>
      <p:sp>
        <p:nvSpPr>
          <p:cNvPr id="11" name="Lekerekített téglalap 10">
            <a:extLst>
              <a:ext uri="{FF2B5EF4-FFF2-40B4-BE49-F238E27FC236}">
                <a16:creationId xmlns:a16="http://schemas.microsoft.com/office/drawing/2014/main" id="{61B6DCB1-4152-A1EB-DB24-534478AEE0EE}"/>
              </a:ext>
            </a:extLst>
          </p:cNvPr>
          <p:cNvSpPr>
            <a:spLocks/>
          </p:cNvSpPr>
          <p:nvPr/>
        </p:nvSpPr>
        <p:spPr>
          <a:xfrm>
            <a:off x="6238334" y="1935537"/>
            <a:ext cx="5486400" cy="4263928"/>
          </a:xfrm>
          <a:prstGeom prst="roundRect">
            <a:avLst>
              <a:gd name="adj" fmla="val 7297"/>
            </a:avLst>
          </a:prstGeom>
          <a:solidFill>
            <a:schemeClr val="bg2"/>
          </a:solidFill>
          <a:ln>
            <a:noFill/>
          </a:ln>
          <a:effectLst>
            <a:outerShdw blurRad="762000" dist="76200" dir="5400000" sx="95049" sy="95049" algn="t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Open Sauce One" pitchFamily="2" charset="0"/>
              </a:rPr>
              <a:t>G</a:t>
            </a:r>
          </a:p>
        </p:txBody>
      </p:sp>
      <p:sp>
        <p:nvSpPr>
          <p:cNvPr id="18" name="Rechteck 119">
            <a:extLst>
              <a:ext uri="{FF2B5EF4-FFF2-40B4-BE49-F238E27FC236}">
                <a16:creationId xmlns:a16="http://schemas.microsoft.com/office/drawing/2014/main" id="{2DFDA6F5-9B4B-6556-3B36-1C525CD615F3}"/>
              </a:ext>
            </a:extLst>
          </p:cNvPr>
          <p:cNvSpPr/>
          <p:nvPr/>
        </p:nvSpPr>
        <p:spPr>
          <a:xfrm>
            <a:off x="6544076" y="2477198"/>
            <a:ext cx="5029200" cy="102842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  <a:latin typeface="Open Sauce One" panose="00000800000000000000"/>
                <a:ea typeface="Lato"/>
                <a:cs typeface="Lato"/>
              </a:rPr>
              <a:t>…</a:t>
            </a:r>
            <a:endParaRPr lang="en-US" sz="1400" dirty="0">
              <a:solidFill>
                <a:schemeClr val="tx1"/>
              </a:solidFill>
              <a:latin typeface="Open Sauce One" panose="00000800000000000000"/>
            </a:endParaRPr>
          </a:p>
          <a:p>
            <a:pPr marL="285750" indent="-285750">
              <a:lnSpc>
                <a:spcPct val="150000"/>
              </a:lnSpc>
              <a:buClr>
                <a:schemeClr val="accent4"/>
              </a:buClr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Open Sauce One" panose="00000800000000000000"/>
            </a:endParaRPr>
          </a:p>
          <a:p>
            <a:pPr marL="285750" indent="-285750">
              <a:lnSpc>
                <a:spcPct val="150000"/>
              </a:lnSpc>
              <a:buClr>
                <a:schemeClr val="accent4"/>
              </a:buClr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Open Sauce One" panose="00000800000000000000"/>
            </a:endParaRPr>
          </a:p>
        </p:txBody>
      </p:sp>
      <p:sp>
        <p:nvSpPr>
          <p:cNvPr id="38" name="Rechteck 191">
            <a:extLst>
              <a:ext uri="{FF2B5EF4-FFF2-40B4-BE49-F238E27FC236}">
                <a16:creationId xmlns:a16="http://schemas.microsoft.com/office/drawing/2014/main" id="{58693136-510D-9D4C-A24C-6B6D5C332494}"/>
              </a:ext>
            </a:extLst>
          </p:cNvPr>
          <p:cNvSpPr/>
          <p:nvPr/>
        </p:nvSpPr>
        <p:spPr>
          <a:xfrm>
            <a:off x="6670275" y="2052984"/>
            <a:ext cx="4415028" cy="369332"/>
          </a:xfrm>
          <a:prstGeom prst="rect">
            <a:avLst/>
          </a:prstGeom>
          <a:effectLst/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702E"/>
              </a:buClr>
              <a:buSzTx/>
              <a:buFontTx/>
              <a:buNone/>
              <a:tabLst/>
              <a:defRPr/>
            </a:pPr>
            <a:r>
              <a:rPr lang="de-DE" b="1" spc="100">
                <a:solidFill>
                  <a:schemeClr val="tx2"/>
                </a:solidFill>
                <a:latin typeface="Open Sauce One" pitchFamily="2" charset="0"/>
              </a:rPr>
              <a:t>Next </a:t>
            </a:r>
            <a:r>
              <a:rPr lang="de-DE" b="1" spc="100" err="1">
                <a:solidFill>
                  <a:schemeClr val="tx2"/>
                </a:solidFill>
                <a:latin typeface="Open Sauce One" pitchFamily="2" charset="0"/>
              </a:rPr>
              <a:t>Steps</a:t>
            </a:r>
            <a:endParaRPr kumimoji="0" lang="de-DE" b="1" i="0" u="none" strike="noStrike" kern="1200" cap="none" spc="10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Open Sauce One" pitchFamily="2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E9BCB2A-E542-21B8-A7FA-E4354ABE4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2988355" cy="590931"/>
          </a:xfrm>
        </p:spPr>
        <p:txBody>
          <a:bodyPr vert="horz"/>
          <a:lstStyle/>
          <a:p>
            <a:r>
              <a:rPr lang="en-GB" dirty="0">
                <a:latin typeface="Open Sauce One"/>
              </a:rPr>
              <a:t>Weekly Report – 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06822629-7338-06ED-9798-E440B3F742E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GB" dirty="0"/>
              <a:t>Projects Status &amp; Timeline Review</a:t>
            </a:r>
          </a:p>
        </p:txBody>
      </p:sp>
      <p:pic>
        <p:nvPicPr>
          <p:cNvPr id="33" name="Ábra 72">
            <a:extLst>
              <a:ext uri="{FF2B5EF4-FFF2-40B4-BE49-F238E27FC236}">
                <a16:creationId xmlns:a16="http://schemas.microsoft.com/office/drawing/2014/main" id="{FF020B75-E8A0-F10D-B90B-53932E75F3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15808" y="1677800"/>
            <a:ext cx="571500" cy="571500"/>
          </a:xfrm>
          <a:prstGeom prst="rect">
            <a:avLst/>
          </a:prstGeom>
        </p:spPr>
      </p:pic>
      <p:sp>
        <p:nvSpPr>
          <p:cNvPr id="3" name="CWPlaceHolderNextSteps">
            <a:extLst>
              <a:ext uri="{FF2B5EF4-FFF2-40B4-BE49-F238E27FC236}">
                <a16:creationId xmlns:a16="http://schemas.microsoft.com/office/drawing/2014/main" id="{82127352-E24B-238A-2090-523F070919FE}"/>
              </a:ext>
            </a:extLst>
          </p:cNvPr>
          <p:cNvSpPr txBox="1">
            <a:spLocks/>
          </p:cNvSpPr>
          <p:nvPr/>
        </p:nvSpPr>
        <p:spPr>
          <a:xfrm>
            <a:off x="3297867" y="963466"/>
            <a:ext cx="2988355" cy="590931"/>
          </a:xfrm>
          <a:prstGeom prst="rect">
            <a:avLst/>
          </a:prstGeom>
        </p:spPr>
        <p:txBody>
          <a:bodyPr vert="horz" lIns="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Open Sauce One" pitchFamily="2" charset="0"/>
                <a:ea typeface="+mj-ea"/>
                <a:cs typeface="+mj-cs"/>
              </a:defRPr>
            </a:lvl1pPr>
          </a:lstStyle>
          <a:p>
            <a:r>
              <a:rPr lang="en-GB" dirty="0">
                <a:latin typeface="Open Sauce One"/>
              </a:rPr>
              <a:t>#</a:t>
            </a:r>
            <a:r>
              <a:rPr lang="en-GB" dirty="0" err="1">
                <a:latin typeface="Open Sauce One"/>
              </a:rPr>
              <a:t>CWPlaceHolder</a:t>
            </a:r>
            <a:endParaRPr lang="en-GB" dirty="0">
              <a:latin typeface="Open Sauce One"/>
            </a:endParaRPr>
          </a:p>
        </p:txBody>
      </p:sp>
    </p:spTree>
    <p:extLst>
      <p:ext uri="{BB962C8B-B14F-4D97-AF65-F5344CB8AC3E}">
        <p14:creationId xmlns:p14="http://schemas.microsoft.com/office/powerpoint/2010/main" val="3953336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63A4715E-B7F9-BA75-94AB-B57C471D462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960470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50" imgW="395" imgH="394" progId="TCLayout.ActiveDocument.1">
                  <p:embed/>
                </p:oleObj>
              </mc:Choice>
              <mc:Fallback>
                <p:oleObj name="think-cell Slide" r:id="rId150" imgW="395" imgH="394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3A4715E-B7F9-BA75-94AB-B57C471D46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ím 1">
            <a:extLst>
              <a:ext uri="{FF2B5EF4-FFF2-40B4-BE49-F238E27FC236}">
                <a16:creationId xmlns:a16="http://schemas.microsoft.com/office/drawing/2014/main" id="{A1669AA9-9371-B720-CA3A-15BF499E5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1077218"/>
          </a:xfrm>
        </p:spPr>
        <p:txBody>
          <a:bodyPr vert="horz"/>
          <a:lstStyle/>
          <a:p>
            <a:r>
              <a:rPr lang="en-US" dirty="0"/>
              <a:t>Indicative Timeline to evaluate Hypatos </a:t>
            </a:r>
            <a:r>
              <a:rPr lang="en-US" dirty="0" err="1"/>
              <a:t>AccountingGPT</a:t>
            </a:r>
            <a:r>
              <a:rPr lang="en-US" dirty="0"/>
              <a:t> potential with target Go Live in February 2025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6B112D9-9E4A-0DDF-DF01-494C86A59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9</a:t>
            </a:fld>
            <a:endParaRPr 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F131440F-02C5-68E7-D763-68D844A9F18E}"/>
              </a:ext>
            </a:extLst>
          </p:cNvPr>
          <p:cNvSpPr txBox="1"/>
          <p:nvPr/>
        </p:nvSpPr>
        <p:spPr>
          <a:xfrm>
            <a:off x="3266662" y="6333380"/>
            <a:ext cx="6831425" cy="21544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Timeline subject to change – Assuming that Machine Learning </a:t>
            </a:r>
            <a:r>
              <a:rPr lang="en-GB" sz="800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Trainingdata</a:t>
            </a:r>
            <a:r>
              <a:rPr lang="en-GB" sz="80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is available on time.</a:t>
            </a:r>
            <a:endParaRPr lang="en-GB" sz="800" dirty="0">
              <a:latin typeface="Lato"/>
              <a:ea typeface="Lato"/>
              <a:cs typeface="Lato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5D548A3-47C4-BA95-1B26-DA6668F53161}"/>
              </a:ext>
            </a:extLst>
          </p:cNvPr>
          <p:cNvSpPr/>
          <p:nvPr/>
        </p:nvSpPr>
        <p:spPr>
          <a:xfrm rot="2746554">
            <a:off x="1681072" y="6385131"/>
            <a:ext cx="82778" cy="82778"/>
          </a:xfrm>
          <a:prstGeom prst="rect">
            <a:avLst/>
          </a:prstGeom>
          <a:solidFill>
            <a:srgbClr val="43C7A1"/>
          </a:solidFill>
          <a:ln>
            <a:solidFill>
              <a:srgbClr val="AEE7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0F50FE-910E-100C-2ED3-D741EC398416}"/>
              </a:ext>
            </a:extLst>
          </p:cNvPr>
          <p:cNvSpPr txBox="1"/>
          <p:nvPr/>
        </p:nvSpPr>
        <p:spPr>
          <a:xfrm>
            <a:off x="1736963" y="6306098"/>
            <a:ext cx="12366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Project Milestone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3C54AA-70A9-C28E-DDCE-9FA6F9B982D5}"/>
              </a:ext>
            </a:extLst>
          </p:cNvPr>
          <p:cNvSpPr/>
          <p:nvPr/>
        </p:nvSpPr>
        <p:spPr>
          <a:xfrm rot="2746554">
            <a:off x="1681072" y="6545522"/>
            <a:ext cx="82778" cy="827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A14BB6-630A-6EA5-EDE1-5FDBD5A119AD}"/>
              </a:ext>
            </a:extLst>
          </p:cNvPr>
          <p:cNvSpPr txBox="1"/>
          <p:nvPr/>
        </p:nvSpPr>
        <p:spPr>
          <a:xfrm>
            <a:off x="1736963" y="6479189"/>
            <a:ext cx="1429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Go Live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0937AE-D77D-2301-82CC-4FEDDE959D28}"/>
              </a:ext>
            </a:extLst>
          </p:cNvPr>
          <p:cNvSpPr txBox="1"/>
          <p:nvPr/>
        </p:nvSpPr>
        <p:spPr>
          <a:xfrm>
            <a:off x="1736963" y="6137832"/>
            <a:ext cx="10988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SteerCo</a:t>
            </a: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 Meeting</a:t>
            </a:r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C7BE119C-D6B5-ACD1-6D46-163A2406E415}"/>
              </a:ext>
            </a:extLst>
          </p:cNvPr>
          <p:cNvSpPr/>
          <p:nvPr/>
        </p:nvSpPr>
        <p:spPr>
          <a:xfrm>
            <a:off x="1673538" y="6034377"/>
            <a:ext cx="97846" cy="9784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F8A812D-0C52-07DA-6856-058296E1F7A8}"/>
              </a:ext>
            </a:extLst>
          </p:cNvPr>
          <p:cNvSpPr txBox="1"/>
          <p:nvPr/>
        </p:nvSpPr>
        <p:spPr>
          <a:xfrm>
            <a:off x="1736963" y="5975578"/>
            <a:ext cx="10988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Workshop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AB766B7-0E6C-C687-E570-C05ECF362FE6}"/>
              </a:ext>
            </a:extLst>
          </p:cNvPr>
          <p:cNvSpPr/>
          <p:nvPr/>
        </p:nvSpPr>
        <p:spPr>
          <a:xfrm rot="2746554">
            <a:off x="1676119" y="6208940"/>
            <a:ext cx="82778" cy="827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79" name="Szöveg helye 2">
            <a:extLst>
              <a:ext uri="{FF2B5EF4-FFF2-40B4-BE49-F238E27FC236}">
                <a16:creationId xmlns:a16="http://schemas.microsoft.com/office/drawing/2014/main" id="{6B864ED3-7B81-11EB-0F3F-21E7F1A0E7CF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 bwMode="auto">
          <a:xfrm>
            <a:off x="4554538" y="1403350"/>
            <a:ext cx="1092200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2D793D9-3F3D-4D5D-AC31-FA94184E79AB}" type="datetime'''O''c''''''''''''''''''''''''''''''''''''''''t'''''''''''''">
              <a:rPr lang="en-GB" altLang="en-US" sz="1400" b="1" smtClean="0"/>
              <a:pPr/>
              <a:t>Oct</a:t>
            </a:fld>
            <a:endParaRPr lang="en-GB" sz="1400" b="1" dirty="0"/>
          </a:p>
        </p:txBody>
      </p:sp>
      <p:sp>
        <p:nvSpPr>
          <p:cNvPr id="47" name="Szöveg helye 2">
            <a:extLst>
              <a:ext uri="{FF2B5EF4-FFF2-40B4-BE49-F238E27FC236}">
                <a16:creationId xmlns:a16="http://schemas.microsoft.com/office/drawing/2014/main" id="{8267B3E5-9CCA-EB1A-A0A9-1F78650A68FB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 bwMode="auto">
          <a:xfrm>
            <a:off x="5646738" y="1403350"/>
            <a:ext cx="1057275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F4B6C192-ED95-4DD7-AC40-45A36AA2E9B4}" type="datetime'''''''''''''''''''''''''Nov'''''''''''''''''''">
              <a:rPr lang="en-GB" altLang="en-US" sz="1400" b="1" smtClean="0"/>
              <a:pPr/>
              <a:t>Nov</a:t>
            </a:fld>
            <a:endParaRPr lang="en-GB" sz="1400" b="1" dirty="0"/>
          </a:p>
        </p:txBody>
      </p:sp>
      <p:sp>
        <p:nvSpPr>
          <p:cNvPr id="49" name="Szöveg helye 2">
            <a:extLst>
              <a:ext uri="{FF2B5EF4-FFF2-40B4-BE49-F238E27FC236}">
                <a16:creationId xmlns:a16="http://schemas.microsoft.com/office/drawing/2014/main" id="{93632231-2271-C6C4-FC4A-6AB79B1B20B0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 bwMode="auto">
          <a:xfrm>
            <a:off x="6704012" y="1403350"/>
            <a:ext cx="1093788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61A1AC3-EE9E-4AEA-A8D2-E1F93833E2CB}" type="datetime'''''''''''D''''''''''''''''''''''e''''''''''''''''''''c'''''''">
              <a:rPr lang="en-GB" altLang="en-US" sz="1400" b="1" smtClean="0"/>
              <a:pPr/>
              <a:t>Dec</a:t>
            </a:fld>
            <a:endParaRPr lang="en-GB" sz="1400" b="1" dirty="0"/>
          </a:p>
        </p:txBody>
      </p:sp>
      <p:sp>
        <p:nvSpPr>
          <p:cNvPr id="53" name="Szöveg helye 2">
            <a:extLst>
              <a:ext uri="{FF2B5EF4-FFF2-40B4-BE49-F238E27FC236}">
                <a16:creationId xmlns:a16="http://schemas.microsoft.com/office/drawing/2014/main" id="{B54AA716-3180-79A4-85E8-9EBDAEAB855E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 bwMode="auto">
          <a:xfrm>
            <a:off x="7797800" y="1403350"/>
            <a:ext cx="1092200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B744695D-4AB3-4D9B-BA8A-87EBC4060AE7}" type="datetime'''''''''''''''''''''''''''''''''''''''''''J''''a''''''''n'''">
              <a:rPr lang="en-GB" altLang="en-US" sz="1400" b="1" smtClean="0"/>
              <a:pPr/>
              <a:t>Jan</a:t>
            </a:fld>
            <a:endParaRPr lang="en-GB" sz="1400" b="1" dirty="0"/>
          </a:p>
        </p:txBody>
      </p:sp>
      <p:sp>
        <p:nvSpPr>
          <p:cNvPr id="54" name="Szöveg helye 2">
            <a:extLst>
              <a:ext uri="{FF2B5EF4-FFF2-40B4-BE49-F238E27FC236}">
                <a16:creationId xmlns:a16="http://schemas.microsoft.com/office/drawing/2014/main" id="{746CBE88-2F03-0190-8466-86AEF5C5573D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 bwMode="auto">
          <a:xfrm>
            <a:off x="8890000" y="1403350"/>
            <a:ext cx="987425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A7FD4008-81D7-49FC-9982-79D18999EC3D}" type="datetime'''F''''''''''''''''''''''''e''''b'">
              <a:rPr lang="en-GB" altLang="en-US" sz="1400" b="1" smtClean="0"/>
              <a:pPr/>
              <a:t>Feb</a:t>
            </a:fld>
            <a:endParaRPr lang="en-GB" sz="1400" b="1" dirty="0"/>
          </a:p>
        </p:txBody>
      </p:sp>
      <p:sp>
        <p:nvSpPr>
          <p:cNvPr id="55" name="Szöveg helye 2">
            <a:extLst>
              <a:ext uri="{FF2B5EF4-FFF2-40B4-BE49-F238E27FC236}">
                <a16:creationId xmlns:a16="http://schemas.microsoft.com/office/drawing/2014/main" id="{6A2101D4-60CB-0A23-8707-8A2AA644106F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auto">
          <a:xfrm>
            <a:off x="9877425" y="1403350"/>
            <a:ext cx="1092200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A6E359C1-9CC7-4313-A253-5F45C99CDFAD}" type="datetime'''''''''''''''''''''''''M''''a''''''''''''''''''''''''r'''">
              <a:rPr lang="en-GB" altLang="en-US" sz="1400" b="1" smtClean="0"/>
              <a:pPr/>
              <a:t>Mar</a:t>
            </a:fld>
            <a:endParaRPr lang="en-GB" sz="1400" b="1" dirty="0"/>
          </a:p>
        </p:txBody>
      </p:sp>
      <p:sp>
        <p:nvSpPr>
          <p:cNvPr id="1574" name="Szöveg helye 2">
            <a:extLst>
              <a:ext uri="{FF2B5EF4-FFF2-40B4-BE49-F238E27FC236}">
                <a16:creationId xmlns:a16="http://schemas.microsoft.com/office/drawing/2014/main" id="{5F468E4D-F052-7F08-413F-D8E1CCB454CB}"/>
              </a:ext>
            </a:extLst>
          </p:cNvPr>
          <p:cNvSpPr txBox="1">
            <a:spLocks/>
          </p:cNvSpPr>
          <p:nvPr>
            <p:custDataLst>
              <p:tags r:id="rId8"/>
            </p:custDataLst>
          </p:nvPr>
        </p:nvSpPr>
        <p:spPr bwMode="auto">
          <a:xfrm>
            <a:off x="4554537" y="1749425"/>
            <a:ext cx="211138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1C54C63-D334-4662-824C-56AA0AFF686F}" type="datetime'''''''''''''''''''''''''''4''''''''0'''''''">
              <a:rPr lang="en-GB" altLang="en-US" sz="1400" b="1" smtClean="0"/>
              <a:pPr/>
              <a:t>40</a:t>
            </a:fld>
            <a:endParaRPr lang="en-GB" sz="1400" b="1" dirty="0"/>
          </a:p>
        </p:txBody>
      </p:sp>
      <p:sp>
        <p:nvSpPr>
          <p:cNvPr id="1576" name="Szöveg helye 2">
            <a:extLst>
              <a:ext uri="{FF2B5EF4-FFF2-40B4-BE49-F238E27FC236}">
                <a16:creationId xmlns:a16="http://schemas.microsoft.com/office/drawing/2014/main" id="{1DBA3346-6286-6C5C-2A65-0AF906E8CC84}"/>
              </a:ext>
            </a:extLst>
          </p:cNvPr>
          <p:cNvSpPr txBox="1">
            <a:spLocks/>
          </p:cNvSpPr>
          <p:nvPr>
            <p:custDataLst>
              <p:tags r:id="rId9"/>
            </p:custDataLst>
          </p:nvPr>
        </p:nvSpPr>
        <p:spPr bwMode="auto">
          <a:xfrm>
            <a:off x="4765675" y="1749425"/>
            <a:ext cx="247650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D2C9B3A-F14A-4A1F-9349-67C7F1547AF3}" type="datetime'''''''''''''''''4''''''''1'''''''''''''">
              <a:rPr lang="en-GB" altLang="en-US" sz="1400" b="1" smtClean="0"/>
              <a:pPr/>
              <a:t>41</a:t>
            </a:fld>
            <a:endParaRPr lang="en-GB" sz="1400" b="1" dirty="0"/>
          </a:p>
        </p:txBody>
      </p:sp>
      <p:sp>
        <p:nvSpPr>
          <p:cNvPr id="1577" name="Szöveg helye 2">
            <a:extLst>
              <a:ext uri="{FF2B5EF4-FFF2-40B4-BE49-F238E27FC236}">
                <a16:creationId xmlns:a16="http://schemas.microsoft.com/office/drawing/2014/main" id="{5CB83EE5-BFE6-C502-371E-0689F401030F}"/>
              </a:ext>
            </a:extLst>
          </p:cNvPr>
          <p:cNvSpPr txBox="1">
            <a:spLocks/>
          </p:cNvSpPr>
          <p:nvPr>
            <p:custDataLst>
              <p:tags r:id="rId10"/>
            </p:custDataLst>
          </p:nvPr>
        </p:nvSpPr>
        <p:spPr bwMode="auto">
          <a:xfrm>
            <a:off x="5013325" y="1749425"/>
            <a:ext cx="246063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E9878195-50FD-44F8-BF06-05D2C10BCED9}" type="datetime'''''''''4''''''''''''''2'''''''''''''''''''''''">
              <a:rPr lang="en-GB" altLang="en-US" sz="1400" b="1" smtClean="0"/>
              <a:pPr/>
              <a:t>42</a:t>
            </a:fld>
            <a:endParaRPr lang="en-GB" sz="1400" b="1" dirty="0"/>
          </a:p>
        </p:txBody>
      </p:sp>
      <p:sp>
        <p:nvSpPr>
          <p:cNvPr id="1578" name="Szöveg helye 2">
            <a:extLst>
              <a:ext uri="{FF2B5EF4-FFF2-40B4-BE49-F238E27FC236}">
                <a16:creationId xmlns:a16="http://schemas.microsoft.com/office/drawing/2014/main" id="{8BC6D860-BA52-E050-4EE2-BE7F71B2652E}"/>
              </a:ext>
            </a:extLst>
          </p:cNvPr>
          <p:cNvSpPr txBox="1">
            <a:spLocks/>
          </p:cNvSpPr>
          <p:nvPr>
            <p:custDataLst>
              <p:tags r:id="rId11"/>
            </p:custDataLst>
          </p:nvPr>
        </p:nvSpPr>
        <p:spPr bwMode="auto">
          <a:xfrm>
            <a:off x="5259388" y="1749425"/>
            <a:ext cx="246063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A5D00DCB-1405-43EB-AEC0-1679B56E5FF2}" type="datetime'4''''''''''''''''''''''''3'''''''''">
              <a:rPr lang="en-GB" altLang="en-US" sz="1400" b="1" smtClean="0"/>
              <a:pPr/>
              <a:t>43</a:t>
            </a:fld>
            <a:endParaRPr lang="en-GB" sz="1400" b="1" dirty="0"/>
          </a:p>
        </p:txBody>
      </p:sp>
      <p:sp>
        <p:nvSpPr>
          <p:cNvPr id="1664" name="Szöveg helye 2">
            <a:extLst>
              <a:ext uri="{FF2B5EF4-FFF2-40B4-BE49-F238E27FC236}">
                <a16:creationId xmlns:a16="http://schemas.microsoft.com/office/drawing/2014/main" id="{E14EEA83-E0FF-2E66-9BB4-305FD514C00B}"/>
              </a:ext>
            </a:extLst>
          </p:cNvPr>
          <p:cNvSpPr txBox="1">
            <a:spLocks/>
          </p:cNvSpPr>
          <p:nvPr>
            <p:custDataLst>
              <p:tags r:id="rId12"/>
            </p:custDataLst>
          </p:nvPr>
        </p:nvSpPr>
        <p:spPr bwMode="auto">
          <a:xfrm>
            <a:off x="5505449" y="1749425"/>
            <a:ext cx="247650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BBEF1ADF-3F2C-4DF5-8B1E-C3502511FFC2}" type="datetime'4''4'''''''''''''">
              <a:rPr lang="en-GB" altLang="en-US" sz="1400" b="1" smtClean="0"/>
              <a:pPr/>
              <a:t>44</a:t>
            </a:fld>
            <a:endParaRPr lang="en-GB" sz="1400" b="1" dirty="0"/>
          </a:p>
        </p:txBody>
      </p:sp>
      <p:sp>
        <p:nvSpPr>
          <p:cNvPr id="7" name="Szöveg helye 2">
            <a:extLst>
              <a:ext uri="{FF2B5EF4-FFF2-40B4-BE49-F238E27FC236}">
                <a16:creationId xmlns:a16="http://schemas.microsoft.com/office/drawing/2014/main" id="{034F7BE8-F97D-71F1-5F4C-528429A1778E}"/>
              </a:ext>
            </a:extLst>
          </p:cNvPr>
          <p:cNvSpPr txBox="1">
            <a:spLocks/>
          </p:cNvSpPr>
          <p:nvPr>
            <p:custDataLst>
              <p:tags r:id="rId13"/>
            </p:custDataLst>
          </p:nvPr>
        </p:nvSpPr>
        <p:spPr bwMode="auto">
          <a:xfrm>
            <a:off x="5753100" y="1749425"/>
            <a:ext cx="246063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4AC35FC-B85E-4383-B2AF-4510AE08E51A}" type="datetime'''''''''''''''''45'''''''''''''''''''''''''''">
              <a:rPr lang="en-GB" altLang="en-US" sz="1400" b="1" smtClean="0"/>
              <a:pPr/>
              <a:t>45</a:t>
            </a:fld>
            <a:endParaRPr lang="en-GB" sz="1400" b="1" dirty="0"/>
          </a:p>
        </p:txBody>
      </p:sp>
      <p:sp>
        <p:nvSpPr>
          <p:cNvPr id="8" name="Szöveg helye 2">
            <a:extLst>
              <a:ext uri="{FF2B5EF4-FFF2-40B4-BE49-F238E27FC236}">
                <a16:creationId xmlns:a16="http://schemas.microsoft.com/office/drawing/2014/main" id="{990DDDF4-E9D9-634A-3CE7-58C5E8C0151D}"/>
              </a:ext>
            </a:extLst>
          </p:cNvPr>
          <p:cNvSpPr txBox="1">
            <a:spLocks/>
          </p:cNvSpPr>
          <p:nvPr>
            <p:custDataLst>
              <p:tags r:id="rId14"/>
            </p:custDataLst>
          </p:nvPr>
        </p:nvSpPr>
        <p:spPr bwMode="auto">
          <a:xfrm>
            <a:off x="5999162" y="1749425"/>
            <a:ext cx="247650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33CA06C-E77B-43D5-AD2E-1FAB5D79E641}" type="datetime'''''4''''6'''''''''''''''''">
              <a:rPr lang="en-GB" altLang="en-US" sz="1400" b="1" smtClean="0"/>
              <a:pPr/>
              <a:t>46</a:t>
            </a:fld>
            <a:endParaRPr lang="en-GB" sz="1400" b="1" dirty="0"/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D15BF29A-9087-21C0-E21D-3BE303126390}"/>
              </a:ext>
            </a:extLst>
          </p:cNvPr>
          <p:cNvSpPr txBox="1">
            <a:spLocks/>
          </p:cNvSpPr>
          <p:nvPr>
            <p:custDataLst>
              <p:tags r:id="rId15"/>
            </p:custDataLst>
          </p:nvPr>
        </p:nvSpPr>
        <p:spPr bwMode="auto">
          <a:xfrm>
            <a:off x="6246813" y="1749425"/>
            <a:ext cx="246063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3FEC84B-8659-40E2-BCAE-794A80FCE9B0}" type="datetime'''''''4''''''''''''''''''''''''''''''''''''''''''7'''''''">
              <a:rPr lang="en-GB" altLang="en-US" sz="1400" b="1" smtClean="0"/>
              <a:pPr/>
              <a:t>47</a:t>
            </a:fld>
            <a:endParaRPr lang="en-GB" sz="1400" b="1" dirty="0"/>
          </a:p>
        </p:txBody>
      </p:sp>
      <p:sp>
        <p:nvSpPr>
          <p:cNvPr id="10" name="Szöveg helye 2">
            <a:extLst>
              <a:ext uri="{FF2B5EF4-FFF2-40B4-BE49-F238E27FC236}">
                <a16:creationId xmlns:a16="http://schemas.microsoft.com/office/drawing/2014/main" id="{A58E6D1F-0377-0006-14ED-ED9F5F942FFC}"/>
              </a:ext>
            </a:extLst>
          </p:cNvPr>
          <p:cNvSpPr txBox="1">
            <a:spLocks/>
          </p:cNvSpPr>
          <p:nvPr>
            <p:custDataLst>
              <p:tags r:id="rId16"/>
            </p:custDataLst>
          </p:nvPr>
        </p:nvSpPr>
        <p:spPr bwMode="auto">
          <a:xfrm>
            <a:off x="6492874" y="1749425"/>
            <a:ext cx="247650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D567D2B-8D0A-452D-859B-015EC67DCACC}" type="datetime'''''''''''''''''''4''''''''8'''''''''''''''''''''''''''">
              <a:rPr lang="en-GB" altLang="en-US" sz="1400" b="1" smtClean="0"/>
              <a:pPr/>
              <a:t>48</a:t>
            </a:fld>
            <a:endParaRPr lang="en-GB" sz="1400" b="1" dirty="0"/>
          </a:p>
        </p:txBody>
      </p:sp>
      <p:sp>
        <p:nvSpPr>
          <p:cNvPr id="11" name="Szöveg helye 2">
            <a:extLst>
              <a:ext uri="{FF2B5EF4-FFF2-40B4-BE49-F238E27FC236}">
                <a16:creationId xmlns:a16="http://schemas.microsoft.com/office/drawing/2014/main" id="{03739FEA-AF4C-68DE-D341-4287D7479472}"/>
              </a:ext>
            </a:extLst>
          </p:cNvPr>
          <p:cNvSpPr txBox="1">
            <a:spLocks/>
          </p:cNvSpPr>
          <p:nvPr>
            <p:custDataLst>
              <p:tags r:id="rId17"/>
            </p:custDataLst>
          </p:nvPr>
        </p:nvSpPr>
        <p:spPr bwMode="auto">
          <a:xfrm>
            <a:off x="6740525" y="1749425"/>
            <a:ext cx="246063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2F7F36D0-B95B-46F5-A9C8-5A574B2F1F1F}" type="datetime'''''''''''''''''''''''''''4''''''''9'''''''''''''''''">
              <a:rPr lang="en-GB" altLang="en-US" sz="1400" b="1" smtClean="0"/>
              <a:pPr/>
              <a:t>49</a:t>
            </a:fld>
            <a:endParaRPr lang="en-GB" sz="1400" b="1" dirty="0"/>
          </a:p>
        </p:txBody>
      </p:sp>
      <p:sp>
        <p:nvSpPr>
          <p:cNvPr id="12" name="Szöveg helye 2">
            <a:extLst>
              <a:ext uri="{FF2B5EF4-FFF2-40B4-BE49-F238E27FC236}">
                <a16:creationId xmlns:a16="http://schemas.microsoft.com/office/drawing/2014/main" id="{36A2A6EC-2990-10AA-6360-60292F2887BC}"/>
              </a:ext>
            </a:extLst>
          </p:cNvPr>
          <p:cNvSpPr txBox="1">
            <a:spLocks/>
          </p:cNvSpPr>
          <p:nvPr>
            <p:custDataLst>
              <p:tags r:id="rId18"/>
            </p:custDataLst>
          </p:nvPr>
        </p:nvSpPr>
        <p:spPr bwMode="auto">
          <a:xfrm>
            <a:off x="6986588" y="1749425"/>
            <a:ext cx="246063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E3E3F23A-6532-48CE-9E22-795978D062EB}" type="datetime'''''5''''''''''''''''''''0'''''''''''''''''">
              <a:rPr lang="en-GB" altLang="en-US" sz="1400" b="1" smtClean="0"/>
              <a:pPr/>
              <a:t>50</a:t>
            </a:fld>
            <a:endParaRPr lang="en-GB" sz="1400" b="1" dirty="0"/>
          </a:p>
        </p:txBody>
      </p:sp>
      <p:sp>
        <p:nvSpPr>
          <p:cNvPr id="13" name="Szöveg helye 2">
            <a:extLst>
              <a:ext uri="{FF2B5EF4-FFF2-40B4-BE49-F238E27FC236}">
                <a16:creationId xmlns:a16="http://schemas.microsoft.com/office/drawing/2014/main" id="{2A897C06-A192-4505-56B8-52E7BECE969C}"/>
              </a:ext>
            </a:extLst>
          </p:cNvPr>
          <p:cNvSpPr txBox="1">
            <a:spLocks/>
          </p:cNvSpPr>
          <p:nvPr>
            <p:custDataLst>
              <p:tags r:id="rId19"/>
            </p:custDataLst>
          </p:nvPr>
        </p:nvSpPr>
        <p:spPr bwMode="auto">
          <a:xfrm>
            <a:off x="7232649" y="1749425"/>
            <a:ext cx="247650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91D0792-D1B3-42A2-AFDC-1B5F7DA8D3B7}" type="datetime'''''''''''''5''''''''''''1'''''''''''''''''''''''''''''''">
              <a:rPr lang="en-GB" altLang="en-US" sz="1400" b="1" smtClean="0"/>
              <a:pPr/>
              <a:t>51</a:t>
            </a:fld>
            <a:endParaRPr lang="en-GB" sz="1400" b="1" dirty="0"/>
          </a:p>
        </p:txBody>
      </p:sp>
      <p:sp>
        <p:nvSpPr>
          <p:cNvPr id="14" name="Szöveg helye 2">
            <a:extLst>
              <a:ext uri="{FF2B5EF4-FFF2-40B4-BE49-F238E27FC236}">
                <a16:creationId xmlns:a16="http://schemas.microsoft.com/office/drawing/2014/main" id="{C4AA7D0B-BA55-7362-23D5-B5865F810DA6}"/>
              </a:ext>
            </a:extLst>
          </p:cNvPr>
          <p:cNvSpPr txBox="1">
            <a:spLocks/>
          </p:cNvSpPr>
          <p:nvPr>
            <p:custDataLst>
              <p:tags r:id="rId20"/>
            </p:custDataLst>
          </p:nvPr>
        </p:nvSpPr>
        <p:spPr bwMode="auto">
          <a:xfrm>
            <a:off x="7480300" y="1749425"/>
            <a:ext cx="246063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CBB6A3E-A20A-48FA-87A0-5E73662178C1}" type="datetime'''''''''''''''''''5''''''''''''''''''2'''''''''''''''''''">
              <a:rPr lang="en-GB" altLang="en-US" sz="1400" b="1" smtClean="0"/>
              <a:pPr/>
              <a:t>52</a:t>
            </a:fld>
            <a:endParaRPr lang="en-GB" sz="1400" b="1" dirty="0"/>
          </a:p>
        </p:txBody>
      </p:sp>
      <p:sp>
        <p:nvSpPr>
          <p:cNvPr id="16" name="Szöveg helye 2">
            <a:extLst>
              <a:ext uri="{FF2B5EF4-FFF2-40B4-BE49-F238E27FC236}">
                <a16:creationId xmlns:a16="http://schemas.microsoft.com/office/drawing/2014/main" id="{49F70963-E0F0-BB07-C117-49151A59F620}"/>
              </a:ext>
            </a:extLst>
          </p:cNvPr>
          <p:cNvSpPr txBox="1">
            <a:spLocks/>
          </p:cNvSpPr>
          <p:nvPr>
            <p:custDataLst>
              <p:tags r:id="rId21"/>
            </p:custDataLst>
          </p:nvPr>
        </p:nvSpPr>
        <p:spPr bwMode="auto">
          <a:xfrm>
            <a:off x="7726362" y="1749425"/>
            <a:ext cx="247650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32F03F7E-7362-40A0-A882-D529B1BF23D1}" type="datetime'''''''''''''''''''0''''''''''''''''''''''''''1'''''''''">
              <a:rPr lang="en-GB" altLang="en-US" sz="1400" b="1" smtClean="0"/>
              <a:pPr/>
              <a:t>01</a:t>
            </a:fld>
            <a:endParaRPr lang="en-GB" sz="1400" b="1" dirty="0"/>
          </a:p>
        </p:txBody>
      </p:sp>
      <p:sp>
        <p:nvSpPr>
          <p:cNvPr id="28" name="Szöveg helye 2">
            <a:extLst>
              <a:ext uri="{FF2B5EF4-FFF2-40B4-BE49-F238E27FC236}">
                <a16:creationId xmlns:a16="http://schemas.microsoft.com/office/drawing/2014/main" id="{D9E3F919-A3AE-9FAA-2780-5E773F5632BE}"/>
              </a:ext>
            </a:extLst>
          </p:cNvPr>
          <p:cNvSpPr txBox="1">
            <a:spLocks/>
          </p:cNvSpPr>
          <p:nvPr>
            <p:custDataLst>
              <p:tags r:id="rId22"/>
            </p:custDataLst>
          </p:nvPr>
        </p:nvSpPr>
        <p:spPr bwMode="auto">
          <a:xfrm>
            <a:off x="7974013" y="1749425"/>
            <a:ext cx="246063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FBB6AC88-0D83-49FC-AAF0-BDB664015A58}" type="datetime'''''''''''''''''''''''''''''''0''''2'''''''''''">
              <a:rPr lang="en-GB" altLang="en-US" sz="1400" b="1" smtClean="0"/>
              <a:pPr/>
              <a:t>02</a:t>
            </a:fld>
            <a:endParaRPr lang="en-GB" sz="1400" b="1" dirty="0"/>
          </a:p>
        </p:txBody>
      </p:sp>
      <p:sp>
        <p:nvSpPr>
          <p:cNvPr id="29" name="Szöveg helye 2">
            <a:extLst>
              <a:ext uri="{FF2B5EF4-FFF2-40B4-BE49-F238E27FC236}">
                <a16:creationId xmlns:a16="http://schemas.microsoft.com/office/drawing/2014/main" id="{D7E54227-0F53-9BF6-7886-A9C07992B985}"/>
              </a:ext>
            </a:extLst>
          </p:cNvPr>
          <p:cNvSpPr txBox="1">
            <a:spLocks/>
          </p:cNvSpPr>
          <p:nvPr>
            <p:custDataLst>
              <p:tags r:id="rId23"/>
            </p:custDataLst>
          </p:nvPr>
        </p:nvSpPr>
        <p:spPr bwMode="auto">
          <a:xfrm>
            <a:off x="8220074" y="1749425"/>
            <a:ext cx="247650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49F94FE-0870-4A40-9583-1B7ABB06AC57}" type="datetime'''''''''''''''''''''''''''0''''3'''''''''''''''''''''''''''''">
              <a:rPr lang="en-GB" altLang="en-US" sz="1400" b="1" smtClean="0"/>
              <a:pPr/>
              <a:t>03</a:t>
            </a:fld>
            <a:endParaRPr lang="en-GB" sz="1400" b="1" dirty="0"/>
          </a:p>
        </p:txBody>
      </p:sp>
      <p:sp>
        <p:nvSpPr>
          <p:cNvPr id="30" name="Szöveg helye 2">
            <a:extLst>
              <a:ext uri="{FF2B5EF4-FFF2-40B4-BE49-F238E27FC236}">
                <a16:creationId xmlns:a16="http://schemas.microsoft.com/office/drawing/2014/main" id="{A4FE8AC9-29DA-1236-BD7E-B6448E51FCAD}"/>
              </a:ext>
            </a:extLst>
          </p:cNvPr>
          <p:cNvSpPr txBox="1">
            <a:spLocks/>
          </p:cNvSpPr>
          <p:nvPr>
            <p:custDataLst>
              <p:tags r:id="rId24"/>
            </p:custDataLst>
          </p:nvPr>
        </p:nvSpPr>
        <p:spPr bwMode="auto">
          <a:xfrm>
            <a:off x="8467725" y="1749425"/>
            <a:ext cx="246063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4153E53-7EFC-4A6C-A98C-145A7E51F898}" type="datetime'''0''''''''''''''''''''''''''''''''''''''''''''''''4'''''''">
              <a:rPr lang="en-GB" altLang="en-US" sz="1400" b="1" smtClean="0"/>
              <a:pPr/>
              <a:t>04</a:t>
            </a:fld>
            <a:endParaRPr lang="en-GB" sz="1400" b="1" dirty="0"/>
          </a:p>
        </p:txBody>
      </p:sp>
      <p:sp>
        <p:nvSpPr>
          <p:cNvPr id="31" name="Szöveg helye 2">
            <a:extLst>
              <a:ext uri="{FF2B5EF4-FFF2-40B4-BE49-F238E27FC236}">
                <a16:creationId xmlns:a16="http://schemas.microsoft.com/office/drawing/2014/main" id="{B435F859-1C09-2A97-130E-44E945744778}"/>
              </a:ext>
            </a:extLst>
          </p:cNvPr>
          <p:cNvSpPr txBox="1">
            <a:spLocks/>
          </p:cNvSpPr>
          <p:nvPr>
            <p:custDataLst>
              <p:tags r:id="rId25"/>
            </p:custDataLst>
          </p:nvPr>
        </p:nvSpPr>
        <p:spPr bwMode="auto">
          <a:xfrm>
            <a:off x="8713788" y="1749425"/>
            <a:ext cx="246063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E8CEAD80-EA6F-4123-8191-27AB98CB980A}" type="datetime'''''''''0''''''''''''''''''''''''5'''''''''''">
              <a:rPr lang="en-GB" altLang="en-US" sz="1400" b="1" smtClean="0"/>
              <a:pPr/>
              <a:t>05</a:t>
            </a:fld>
            <a:endParaRPr lang="en-GB" sz="1400" b="1" dirty="0"/>
          </a:p>
        </p:txBody>
      </p:sp>
      <p:sp>
        <p:nvSpPr>
          <p:cNvPr id="33" name="Szöveg helye 2">
            <a:extLst>
              <a:ext uri="{FF2B5EF4-FFF2-40B4-BE49-F238E27FC236}">
                <a16:creationId xmlns:a16="http://schemas.microsoft.com/office/drawing/2014/main" id="{79721BA5-14DE-6B7C-8BCB-DEE3DE399A01}"/>
              </a:ext>
            </a:extLst>
          </p:cNvPr>
          <p:cNvSpPr txBox="1">
            <a:spLocks/>
          </p:cNvSpPr>
          <p:nvPr>
            <p:custDataLst>
              <p:tags r:id="rId26"/>
            </p:custDataLst>
          </p:nvPr>
        </p:nvSpPr>
        <p:spPr bwMode="auto">
          <a:xfrm>
            <a:off x="8959850" y="1749425"/>
            <a:ext cx="247650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E117BE2-BCE5-4CA1-91ED-736F3B9D9E27}" type="datetime'''''''''''''0''6'''''''''''''''''''''">
              <a:rPr lang="en-GB" altLang="en-US" sz="1400" b="1" smtClean="0"/>
              <a:pPr/>
              <a:t>06</a:t>
            </a:fld>
            <a:endParaRPr lang="en-GB" sz="1400" b="1" dirty="0"/>
          </a:p>
        </p:txBody>
      </p:sp>
      <p:sp>
        <p:nvSpPr>
          <p:cNvPr id="38" name="Szöveg helye 2">
            <a:extLst>
              <a:ext uri="{FF2B5EF4-FFF2-40B4-BE49-F238E27FC236}">
                <a16:creationId xmlns:a16="http://schemas.microsoft.com/office/drawing/2014/main" id="{F57930CC-1BC9-8E33-B050-EF0B7E406266}"/>
              </a:ext>
            </a:extLst>
          </p:cNvPr>
          <p:cNvSpPr txBox="1">
            <a:spLocks/>
          </p:cNvSpPr>
          <p:nvPr>
            <p:custDataLst>
              <p:tags r:id="rId27"/>
            </p:custDataLst>
          </p:nvPr>
        </p:nvSpPr>
        <p:spPr bwMode="auto">
          <a:xfrm>
            <a:off x="9207500" y="1749425"/>
            <a:ext cx="246063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A2F5624B-AB54-4DF8-B270-3B918B36C26C}" type="datetime'''''''''''''0''''''''''''''''''''''''''''''''7'''''''''''">
              <a:rPr lang="en-GB" altLang="en-US" sz="1400" b="1" smtClean="0"/>
              <a:pPr/>
              <a:t>07</a:t>
            </a:fld>
            <a:endParaRPr lang="en-GB" sz="1400" b="1" dirty="0"/>
          </a:p>
        </p:txBody>
      </p:sp>
      <p:sp>
        <p:nvSpPr>
          <p:cNvPr id="39" name="Szöveg helye 2">
            <a:extLst>
              <a:ext uri="{FF2B5EF4-FFF2-40B4-BE49-F238E27FC236}">
                <a16:creationId xmlns:a16="http://schemas.microsoft.com/office/drawing/2014/main" id="{51927895-E1BE-7595-A1FA-393C718CA120}"/>
              </a:ext>
            </a:extLst>
          </p:cNvPr>
          <p:cNvSpPr txBox="1">
            <a:spLocks/>
          </p:cNvSpPr>
          <p:nvPr>
            <p:custDataLst>
              <p:tags r:id="rId28"/>
            </p:custDataLst>
          </p:nvPr>
        </p:nvSpPr>
        <p:spPr bwMode="auto">
          <a:xfrm>
            <a:off x="9453562" y="1749425"/>
            <a:ext cx="247650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6B843DE-694D-4F9A-8D32-25C731525BC2}" type="datetime'''''''''''''''''''''''08'''''''''''''">
              <a:rPr lang="en-GB" altLang="en-US" sz="1400" b="1" smtClean="0"/>
              <a:pPr/>
              <a:t>08</a:t>
            </a:fld>
            <a:endParaRPr lang="en-GB" sz="1400" b="1" dirty="0"/>
          </a:p>
        </p:txBody>
      </p:sp>
      <p:sp>
        <p:nvSpPr>
          <p:cNvPr id="40" name="Szöveg helye 2">
            <a:extLst>
              <a:ext uri="{FF2B5EF4-FFF2-40B4-BE49-F238E27FC236}">
                <a16:creationId xmlns:a16="http://schemas.microsoft.com/office/drawing/2014/main" id="{187B59B3-C1A5-1D53-CF14-BFBD5F4FC127}"/>
              </a:ext>
            </a:extLst>
          </p:cNvPr>
          <p:cNvSpPr txBox="1">
            <a:spLocks/>
          </p:cNvSpPr>
          <p:nvPr>
            <p:custDataLst>
              <p:tags r:id="rId29"/>
            </p:custDataLst>
          </p:nvPr>
        </p:nvSpPr>
        <p:spPr bwMode="auto">
          <a:xfrm>
            <a:off x="9701213" y="1749425"/>
            <a:ext cx="246063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E387B11-F1E4-4392-88D1-AFEE24C5550A}" type="datetime'''''''''''''''''''09'''''''''''">
              <a:rPr lang="en-GB" altLang="en-US" sz="1400" b="1" smtClean="0"/>
              <a:pPr/>
              <a:t>09</a:t>
            </a:fld>
            <a:endParaRPr lang="en-GB" sz="1400" b="1" dirty="0"/>
          </a:p>
        </p:txBody>
      </p:sp>
      <p:sp>
        <p:nvSpPr>
          <p:cNvPr id="41" name="Szöveg helye 2">
            <a:extLst>
              <a:ext uri="{FF2B5EF4-FFF2-40B4-BE49-F238E27FC236}">
                <a16:creationId xmlns:a16="http://schemas.microsoft.com/office/drawing/2014/main" id="{D3F37FB4-772E-D2AD-C550-3603F4F6F7AA}"/>
              </a:ext>
            </a:extLst>
          </p:cNvPr>
          <p:cNvSpPr txBox="1">
            <a:spLocks/>
          </p:cNvSpPr>
          <p:nvPr>
            <p:custDataLst>
              <p:tags r:id="rId30"/>
            </p:custDataLst>
          </p:nvPr>
        </p:nvSpPr>
        <p:spPr bwMode="auto">
          <a:xfrm>
            <a:off x="9947275" y="1749425"/>
            <a:ext cx="247650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4BC504D1-8A35-44F5-8011-B1541FB438AF}" type="datetime'''''1''''''''''''''0'''''''''''''''''''''''''''''">
              <a:rPr lang="en-GB" altLang="en-US" sz="1400" b="1" smtClean="0"/>
              <a:pPr/>
              <a:t>10</a:t>
            </a:fld>
            <a:endParaRPr lang="en-GB" sz="1400" b="1" dirty="0"/>
          </a:p>
        </p:txBody>
      </p:sp>
      <p:sp>
        <p:nvSpPr>
          <p:cNvPr id="42" name="Szöveg helye 2">
            <a:extLst>
              <a:ext uri="{FF2B5EF4-FFF2-40B4-BE49-F238E27FC236}">
                <a16:creationId xmlns:a16="http://schemas.microsoft.com/office/drawing/2014/main" id="{9056BC71-9E23-68DC-1180-0A89BEAB7A5A}"/>
              </a:ext>
            </a:extLst>
          </p:cNvPr>
          <p:cNvSpPr txBox="1">
            <a:spLocks/>
          </p:cNvSpPr>
          <p:nvPr>
            <p:custDataLst>
              <p:tags r:id="rId31"/>
            </p:custDataLst>
          </p:nvPr>
        </p:nvSpPr>
        <p:spPr bwMode="auto">
          <a:xfrm>
            <a:off x="10194925" y="1749425"/>
            <a:ext cx="246063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ECBB4AF6-B0B1-4909-938C-47D3BD3CD491}" type="datetime'''''1''''''''''''''''''''''''''''''''''''''1'''''''''''''''">
              <a:rPr lang="en-GB" altLang="en-US" sz="1400" b="1" smtClean="0"/>
              <a:pPr/>
              <a:t>11</a:t>
            </a:fld>
            <a:endParaRPr lang="en-GB" sz="1400" b="1" dirty="0"/>
          </a:p>
        </p:txBody>
      </p:sp>
      <p:sp>
        <p:nvSpPr>
          <p:cNvPr id="43" name="Szöveg helye 2">
            <a:extLst>
              <a:ext uri="{FF2B5EF4-FFF2-40B4-BE49-F238E27FC236}">
                <a16:creationId xmlns:a16="http://schemas.microsoft.com/office/drawing/2014/main" id="{EAD2633B-8345-2F70-AEC5-1CC5C819F614}"/>
              </a:ext>
            </a:extLst>
          </p:cNvPr>
          <p:cNvSpPr txBox="1">
            <a:spLocks/>
          </p:cNvSpPr>
          <p:nvPr>
            <p:custDataLst>
              <p:tags r:id="rId32"/>
            </p:custDataLst>
          </p:nvPr>
        </p:nvSpPr>
        <p:spPr bwMode="auto">
          <a:xfrm>
            <a:off x="10440988" y="1749425"/>
            <a:ext cx="246063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11788E49-8E4B-4F8F-9F12-BD5D3CCD6D9F}" type="datetime'''''''''''1''''''''''''''''2'''''''''''''''''''''''''''''''">
              <a:rPr lang="en-GB" altLang="en-US" sz="1400" b="1" smtClean="0"/>
              <a:pPr/>
              <a:t>12</a:t>
            </a:fld>
            <a:endParaRPr lang="en-GB" sz="1400" b="1" dirty="0"/>
          </a:p>
        </p:txBody>
      </p:sp>
      <p:sp>
        <p:nvSpPr>
          <p:cNvPr id="45" name="Szöveg helye 2">
            <a:extLst>
              <a:ext uri="{FF2B5EF4-FFF2-40B4-BE49-F238E27FC236}">
                <a16:creationId xmlns:a16="http://schemas.microsoft.com/office/drawing/2014/main" id="{48208460-681C-FCF1-3DAD-A158C0843925}"/>
              </a:ext>
            </a:extLst>
          </p:cNvPr>
          <p:cNvSpPr txBox="1">
            <a:spLocks/>
          </p:cNvSpPr>
          <p:nvPr>
            <p:custDataLst>
              <p:tags r:id="rId33"/>
            </p:custDataLst>
          </p:nvPr>
        </p:nvSpPr>
        <p:spPr bwMode="auto">
          <a:xfrm>
            <a:off x="10687049" y="1749425"/>
            <a:ext cx="247650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9BFC5CE1-0841-405F-9F32-920F271BFF90}" type="datetime'''''''''''''''''''''''''''''''''''1''''''''3'''">
              <a:rPr lang="en-GB" altLang="en-US" sz="1400" b="1" smtClean="0"/>
              <a:pPr/>
              <a:t>13</a:t>
            </a:fld>
            <a:endParaRPr lang="en-GB" sz="1400" b="1" dirty="0"/>
          </a:p>
        </p:txBody>
      </p:sp>
      <p:sp>
        <p:nvSpPr>
          <p:cNvPr id="46" name="Szöveg helye 2">
            <a:extLst>
              <a:ext uri="{FF2B5EF4-FFF2-40B4-BE49-F238E27FC236}">
                <a16:creationId xmlns:a16="http://schemas.microsoft.com/office/drawing/2014/main" id="{8ED60572-57F2-DA63-3C3F-448BE7CF8EE3}"/>
              </a:ext>
            </a:extLst>
          </p:cNvPr>
          <p:cNvSpPr txBox="1">
            <a:spLocks/>
          </p:cNvSpPr>
          <p:nvPr>
            <p:custDataLst>
              <p:tags r:id="rId34"/>
            </p:custDataLst>
          </p:nvPr>
        </p:nvSpPr>
        <p:spPr bwMode="auto">
          <a:xfrm>
            <a:off x="10934700" y="1749425"/>
            <a:ext cx="34925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endParaRPr lang="en-GB" sz="1400" b="1" dirty="0"/>
          </a:p>
        </p:txBody>
      </p: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76DBE503-A176-38BD-4990-EFE504680B73}"/>
              </a:ext>
            </a:extLst>
          </p:cNvPr>
          <p:cNvCxnSpPr/>
          <p:nvPr>
            <p:custDataLst>
              <p:tags r:id="rId35"/>
            </p:custDataLst>
          </p:nvPr>
        </p:nvCxnSpPr>
        <p:spPr bwMode="auto">
          <a:xfrm>
            <a:off x="11749088" y="2095500"/>
            <a:ext cx="0" cy="3135313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7CE7740-9413-9D5F-61B3-B72AB2629B7F}"/>
              </a:ext>
            </a:extLst>
          </p:cNvPr>
          <p:cNvCxnSpPr/>
          <p:nvPr>
            <p:custDataLst>
              <p:tags r:id="rId36"/>
            </p:custDataLst>
          </p:nvPr>
        </p:nvCxnSpPr>
        <p:spPr bwMode="auto">
          <a:xfrm>
            <a:off x="1808163" y="2095500"/>
            <a:ext cx="0" cy="3135313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24188A7-8915-248B-0790-6513C90CC308}"/>
              </a:ext>
            </a:extLst>
          </p:cNvPr>
          <p:cNvCxnSpPr/>
          <p:nvPr>
            <p:custDataLst>
              <p:tags r:id="rId37"/>
            </p:custDataLst>
          </p:nvPr>
        </p:nvCxnSpPr>
        <p:spPr bwMode="auto">
          <a:xfrm>
            <a:off x="10969625" y="2095500"/>
            <a:ext cx="0" cy="3135313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267E2BA-C69F-1936-4021-3E000FB8F144}"/>
              </a:ext>
            </a:extLst>
          </p:cNvPr>
          <p:cNvCxnSpPr/>
          <p:nvPr>
            <p:custDataLst>
              <p:tags r:id="rId38"/>
            </p:custDataLst>
          </p:nvPr>
        </p:nvCxnSpPr>
        <p:spPr bwMode="auto">
          <a:xfrm>
            <a:off x="4554538" y="2095500"/>
            <a:ext cx="0" cy="3135313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89B527D-E01C-3F2D-27B5-D92CBCD4861D}"/>
              </a:ext>
            </a:extLst>
          </p:cNvPr>
          <p:cNvCxnSpPr/>
          <p:nvPr>
            <p:custDataLst>
              <p:tags r:id="rId39"/>
            </p:custDataLst>
          </p:nvPr>
        </p:nvCxnSpPr>
        <p:spPr bwMode="auto">
          <a:xfrm>
            <a:off x="9877425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A6F1B0C-71DF-3913-1549-248F57E7FF4A}"/>
              </a:ext>
            </a:extLst>
          </p:cNvPr>
          <p:cNvCxnSpPr/>
          <p:nvPr>
            <p:custDataLst>
              <p:tags r:id="rId40"/>
            </p:custDataLst>
          </p:nvPr>
        </p:nvCxnSpPr>
        <p:spPr bwMode="auto">
          <a:xfrm>
            <a:off x="8890000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4" name="Straight Connector 1503">
            <a:extLst>
              <a:ext uri="{FF2B5EF4-FFF2-40B4-BE49-F238E27FC236}">
                <a16:creationId xmlns:a16="http://schemas.microsoft.com/office/drawing/2014/main" id="{722220AE-E1FD-36CD-C8C6-45623C0E00AD}"/>
              </a:ext>
            </a:extLst>
          </p:cNvPr>
          <p:cNvCxnSpPr/>
          <p:nvPr>
            <p:custDataLst>
              <p:tags r:id="rId41"/>
            </p:custDataLst>
          </p:nvPr>
        </p:nvCxnSpPr>
        <p:spPr bwMode="auto">
          <a:xfrm>
            <a:off x="7797800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2" name="Straight Connector 1201">
            <a:extLst>
              <a:ext uri="{FF2B5EF4-FFF2-40B4-BE49-F238E27FC236}">
                <a16:creationId xmlns:a16="http://schemas.microsoft.com/office/drawing/2014/main" id="{F8839C85-0908-0351-B8C4-EA4FD5D2C2AB}"/>
              </a:ext>
            </a:extLst>
          </p:cNvPr>
          <p:cNvCxnSpPr/>
          <p:nvPr>
            <p:custDataLst>
              <p:tags r:id="rId42"/>
            </p:custDataLst>
          </p:nvPr>
        </p:nvCxnSpPr>
        <p:spPr bwMode="auto">
          <a:xfrm>
            <a:off x="6704013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1" name="Straight Connector 1200">
            <a:extLst>
              <a:ext uri="{FF2B5EF4-FFF2-40B4-BE49-F238E27FC236}">
                <a16:creationId xmlns:a16="http://schemas.microsoft.com/office/drawing/2014/main" id="{F5007C18-16A4-A4EE-5D2E-B308F1FFC7D2}"/>
              </a:ext>
            </a:extLst>
          </p:cNvPr>
          <p:cNvCxnSpPr/>
          <p:nvPr>
            <p:custDataLst>
              <p:tags r:id="rId43"/>
            </p:custDataLst>
          </p:nvPr>
        </p:nvCxnSpPr>
        <p:spPr bwMode="auto">
          <a:xfrm>
            <a:off x="5646738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9F2B89A-DB20-7605-4742-D948A6A28E67}"/>
              </a:ext>
            </a:extLst>
          </p:cNvPr>
          <p:cNvCxnSpPr/>
          <p:nvPr>
            <p:custDataLst>
              <p:tags r:id="rId44"/>
            </p:custDataLst>
          </p:nvPr>
        </p:nvCxnSpPr>
        <p:spPr bwMode="auto">
          <a:xfrm>
            <a:off x="7974013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9" name="Straight Connector 1508">
            <a:extLst>
              <a:ext uri="{FF2B5EF4-FFF2-40B4-BE49-F238E27FC236}">
                <a16:creationId xmlns:a16="http://schemas.microsoft.com/office/drawing/2014/main" id="{0753078C-7329-CD69-55C6-154CD1F780B4}"/>
              </a:ext>
            </a:extLst>
          </p:cNvPr>
          <p:cNvCxnSpPr/>
          <p:nvPr>
            <p:custDataLst>
              <p:tags r:id="rId45"/>
            </p:custDataLst>
          </p:nvPr>
        </p:nvCxnSpPr>
        <p:spPr bwMode="auto">
          <a:xfrm>
            <a:off x="8467725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9" name="Straight Connector 1218">
            <a:extLst>
              <a:ext uri="{FF2B5EF4-FFF2-40B4-BE49-F238E27FC236}">
                <a16:creationId xmlns:a16="http://schemas.microsoft.com/office/drawing/2014/main" id="{FDDCF07E-C8C2-6DBD-663E-70656AC7CBEE}"/>
              </a:ext>
            </a:extLst>
          </p:cNvPr>
          <p:cNvCxnSpPr/>
          <p:nvPr>
            <p:custDataLst>
              <p:tags r:id="rId46"/>
            </p:custDataLst>
          </p:nvPr>
        </p:nvCxnSpPr>
        <p:spPr bwMode="auto">
          <a:xfrm>
            <a:off x="5259388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40C917D-B4A1-D89E-12DD-31E89C012ED6}"/>
              </a:ext>
            </a:extLst>
          </p:cNvPr>
          <p:cNvCxnSpPr/>
          <p:nvPr>
            <p:custDataLst>
              <p:tags r:id="rId47"/>
            </p:custDataLst>
          </p:nvPr>
        </p:nvCxnSpPr>
        <p:spPr bwMode="auto">
          <a:xfrm>
            <a:off x="5013325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5" name="Straight Connector 1504">
            <a:extLst>
              <a:ext uri="{FF2B5EF4-FFF2-40B4-BE49-F238E27FC236}">
                <a16:creationId xmlns:a16="http://schemas.microsoft.com/office/drawing/2014/main" id="{DC22FBB6-6771-9673-1BE9-2001650C0875}"/>
              </a:ext>
            </a:extLst>
          </p:cNvPr>
          <p:cNvCxnSpPr/>
          <p:nvPr>
            <p:custDataLst>
              <p:tags r:id="rId48"/>
            </p:custDataLst>
          </p:nvPr>
        </p:nvCxnSpPr>
        <p:spPr bwMode="auto">
          <a:xfrm>
            <a:off x="5505450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0" name="Straight Connector 1219">
            <a:extLst>
              <a:ext uri="{FF2B5EF4-FFF2-40B4-BE49-F238E27FC236}">
                <a16:creationId xmlns:a16="http://schemas.microsoft.com/office/drawing/2014/main" id="{3D2E3342-1EED-3380-F271-01932BB8C4FF}"/>
              </a:ext>
            </a:extLst>
          </p:cNvPr>
          <p:cNvCxnSpPr/>
          <p:nvPr>
            <p:custDataLst>
              <p:tags r:id="rId49"/>
            </p:custDataLst>
          </p:nvPr>
        </p:nvCxnSpPr>
        <p:spPr bwMode="auto">
          <a:xfrm>
            <a:off x="5753100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8" name="Straight Connector 1637">
            <a:extLst>
              <a:ext uri="{FF2B5EF4-FFF2-40B4-BE49-F238E27FC236}">
                <a16:creationId xmlns:a16="http://schemas.microsoft.com/office/drawing/2014/main" id="{90EC4114-6A9F-CA44-0FEB-CC75CE55F46C}"/>
              </a:ext>
            </a:extLst>
          </p:cNvPr>
          <p:cNvCxnSpPr/>
          <p:nvPr>
            <p:custDataLst>
              <p:tags r:id="rId50"/>
            </p:custDataLst>
          </p:nvPr>
        </p:nvCxnSpPr>
        <p:spPr bwMode="auto">
          <a:xfrm>
            <a:off x="5999163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2" name="Straight Connector 1221">
            <a:extLst>
              <a:ext uri="{FF2B5EF4-FFF2-40B4-BE49-F238E27FC236}">
                <a16:creationId xmlns:a16="http://schemas.microsoft.com/office/drawing/2014/main" id="{CA9A4557-C083-744A-34BD-FAB6CB10E6E1}"/>
              </a:ext>
            </a:extLst>
          </p:cNvPr>
          <p:cNvCxnSpPr/>
          <p:nvPr>
            <p:custDataLst>
              <p:tags r:id="rId51"/>
            </p:custDataLst>
          </p:nvPr>
        </p:nvCxnSpPr>
        <p:spPr bwMode="auto">
          <a:xfrm>
            <a:off x="6246813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6" name="Straight Connector 1555">
            <a:extLst>
              <a:ext uri="{FF2B5EF4-FFF2-40B4-BE49-F238E27FC236}">
                <a16:creationId xmlns:a16="http://schemas.microsoft.com/office/drawing/2014/main" id="{2F9C8936-AF6F-FADA-7209-A4CA128063C6}"/>
              </a:ext>
            </a:extLst>
          </p:cNvPr>
          <p:cNvCxnSpPr/>
          <p:nvPr>
            <p:custDataLst>
              <p:tags r:id="rId52"/>
            </p:custDataLst>
          </p:nvPr>
        </p:nvCxnSpPr>
        <p:spPr bwMode="auto">
          <a:xfrm>
            <a:off x="6492875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D1DDC5F-BB6D-B544-C664-9E591FF096DD}"/>
              </a:ext>
            </a:extLst>
          </p:cNvPr>
          <p:cNvCxnSpPr/>
          <p:nvPr>
            <p:custDataLst>
              <p:tags r:id="rId53"/>
            </p:custDataLst>
          </p:nvPr>
        </p:nvCxnSpPr>
        <p:spPr bwMode="auto">
          <a:xfrm>
            <a:off x="10934700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4" name="Straight Connector 1223">
            <a:extLst>
              <a:ext uri="{FF2B5EF4-FFF2-40B4-BE49-F238E27FC236}">
                <a16:creationId xmlns:a16="http://schemas.microsoft.com/office/drawing/2014/main" id="{A79600BB-426A-2E6B-2A96-E128A7CCB215}"/>
              </a:ext>
            </a:extLst>
          </p:cNvPr>
          <p:cNvCxnSpPr/>
          <p:nvPr>
            <p:custDataLst>
              <p:tags r:id="rId54"/>
            </p:custDataLst>
          </p:nvPr>
        </p:nvCxnSpPr>
        <p:spPr bwMode="auto">
          <a:xfrm>
            <a:off x="6740525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5" name="Straight Connector 1224">
            <a:extLst>
              <a:ext uri="{FF2B5EF4-FFF2-40B4-BE49-F238E27FC236}">
                <a16:creationId xmlns:a16="http://schemas.microsoft.com/office/drawing/2014/main" id="{648696FB-95AB-6FC9-8BB8-BA96C7012710}"/>
              </a:ext>
            </a:extLst>
          </p:cNvPr>
          <p:cNvCxnSpPr/>
          <p:nvPr>
            <p:custDataLst>
              <p:tags r:id="rId55"/>
            </p:custDataLst>
          </p:nvPr>
        </p:nvCxnSpPr>
        <p:spPr bwMode="auto">
          <a:xfrm>
            <a:off x="6986588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6" name="Straight Connector 1225">
            <a:extLst>
              <a:ext uri="{FF2B5EF4-FFF2-40B4-BE49-F238E27FC236}">
                <a16:creationId xmlns:a16="http://schemas.microsoft.com/office/drawing/2014/main" id="{760CFF42-45B9-724B-F719-3DD4B1405FC0}"/>
              </a:ext>
            </a:extLst>
          </p:cNvPr>
          <p:cNvCxnSpPr/>
          <p:nvPr>
            <p:custDataLst>
              <p:tags r:id="rId56"/>
            </p:custDataLst>
          </p:nvPr>
        </p:nvCxnSpPr>
        <p:spPr bwMode="auto">
          <a:xfrm>
            <a:off x="7232650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7" name="Straight Connector 1226">
            <a:extLst>
              <a:ext uri="{FF2B5EF4-FFF2-40B4-BE49-F238E27FC236}">
                <a16:creationId xmlns:a16="http://schemas.microsoft.com/office/drawing/2014/main" id="{A4E0E43C-D15E-884D-B180-84FB2474D98E}"/>
              </a:ext>
            </a:extLst>
          </p:cNvPr>
          <p:cNvCxnSpPr/>
          <p:nvPr>
            <p:custDataLst>
              <p:tags r:id="rId57"/>
            </p:custDataLst>
          </p:nvPr>
        </p:nvCxnSpPr>
        <p:spPr bwMode="auto">
          <a:xfrm>
            <a:off x="7480300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6" name="Straight Connector 1505">
            <a:extLst>
              <a:ext uri="{FF2B5EF4-FFF2-40B4-BE49-F238E27FC236}">
                <a16:creationId xmlns:a16="http://schemas.microsoft.com/office/drawing/2014/main" id="{917C8B28-F567-8BCC-238C-310A81A6424B}"/>
              </a:ext>
            </a:extLst>
          </p:cNvPr>
          <p:cNvCxnSpPr/>
          <p:nvPr>
            <p:custDataLst>
              <p:tags r:id="rId58"/>
            </p:custDataLst>
          </p:nvPr>
        </p:nvCxnSpPr>
        <p:spPr bwMode="auto">
          <a:xfrm>
            <a:off x="7726363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8" name="Straight Connector 1507">
            <a:extLst>
              <a:ext uri="{FF2B5EF4-FFF2-40B4-BE49-F238E27FC236}">
                <a16:creationId xmlns:a16="http://schemas.microsoft.com/office/drawing/2014/main" id="{0A971951-07D5-1236-9520-F684765F1106}"/>
              </a:ext>
            </a:extLst>
          </p:cNvPr>
          <p:cNvCxnSpPr/>
          <p:nvPr>
            <p:custDataLst>
              <p:tags r:id="rId59"/>
            </p:custDataLst>
          </p:nvPr>
        </p:nvCxnSpPr>
        <p:spPr bwMode="auto">
          <a:xfrm>
            <a:off x="8220075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9" name="Straight Connector 1678">
            <a:extLst>
              <a:ext uri="{FF2B5EF4-FFF2-40B4-BE49-F238E27FC236}">
                <a16:creationId xmlns:a16="http://schemas.microsoft.com/office/drawing/2014/main" id="{EF8B088C-61A4-FD23-BA5C-55C984DF7365}"/>
              </a:ext>
            </a:extLst>
          </p:cNvPr>
          <p:cNvCxnSpPr/>
          <p:nvPr>
            <p:custDataLst>
              <p:tags r:id="rId60"/>
            </p:custDataLst>
          </p:nvPr>
        </p:nvCxnSpPr>
        <p:spPr bwMode="auto">
          <a:xfrm>
            <a:off x="8713788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8D4D7DA-F0C3-AE97-87B4-55A91E572E37}"/>
              </a:ext>
            </a:extLst>
          </p:cNvPr>
          <p:cNvCxnSpPr/>
          <p:nvPr>
            <p:custDataLst>
              <p:tags r:id="rId61"/>
            </p:custDataLst>
          </p:nvPr>
        </p:nvCxnSpPr>
        <p:spPr bwMode="auto">
          <a:xfrm>
            <a:off x="8959850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14380AD-151D-979E-A7BB-06607402C48E}"/>
              </a:ext>
            </a:extLst>
          </p:cNvPr>
          <p:cNvCxnSpPr/>
          <p:nvPr>
            <p:custDataLst>
              <p:tags r:id="rId62"/>
            </p:custDataLst>
          </p:nvPr>
        </p:nvCxnSpPr>
        <p:spPr bwMode="auto">
          <a:xfrm>
            <a:off x="10687050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6CA546F-4BD8-3234-CCE4-BADC3D38D997}"/>
              </a:ext>
            </a:extLst>
          </p:cNvPr>
          <p:cNvCxnSpPr/>
          <p:nvPr>
            <p:custDataLst>
              <p:tags r:id="rId63"/>
            </p:custDataLst>
          </p:nvPr>
        </p:nvCxnSpPr>
        <p:spPr bwMode="auto">
          <a:xfrm>
            <a:off x="10440988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7539A6C-6E56-CF71-1A24-6CC224F007FF}"/>
              </a:ext>
            </a:extLst>
          </p:cNvPr>
          <p:cNvCxnSpPr/>
          <p:nvPr>
            <p:custDataLst>
              <p:tags r:id="rId64"/>
            </p:custDataLst>
          </p:nvPr>
        </p:nvCxnSpPr>
        <p:spPr bwMode="auto">
          <a:xfrm>
            <a:off x="10194925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72D9CF1-5F75-B619-F610-BE00A79FD7CD}"/>
              </a:ext>
            </a:extLst>
          </p:cNvPr>
          <p:cNvCxnSpPr/>
          <p:nvPr>
            <p:custDataLst>
              <p:tags r:id="rId65"/>
            </p:custDataLst>
          </p:nvPr>
        </p:nvCxnSpPr>
        <p:spPr bwMode="auto">
          <a:xfrm>
            <a:off x="9947275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DAE0AFE-3399-5EE1-807A-A501E0F7F19C}"/>
              </a:ext>
            </a:extLst>
          </p:cNvPr>
          <p:cNvCxnSpPr/>
          <p:nvPr>
            <p:custDataLst>
              <p:tags r:id="rId66"/>
            </p:custDataLst>
          </p:nvPr>
        </p:nvCxnSpPr>
        <p:spPr bwMode="auto">
          <a:xfrm>
            <a:off x="9207500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6323DAE-B8E1-B4BC-6D58-B02810F7279A}"/>
              </a:ext>
            </a:extLst>
          </p:cNvPr>
          <p:cNvCxnSpPr/>
          <p:nvPr>
            <p:custDataLst>
              <p:tags r:id="rId67"/>
            </p:custDataLst>
          </p:nvPr>
        </p:nvCxnSpPr>
        <p:spPr bwMode="auto">
          <a:xfrm>
            <a:off x="9701213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7DC7A6E-317A-B036-760D-2DDE18AD8795}"/>
              </a:ext>
            </a:extLst>
          </p:cNvPr>
          <p:cNvCxnSpPr/>
          <p:nvPr>
            <p:custDataLst>
              <p:tags r:id="rId68"/>
            </p:custDataLst>
          </p:nvPr>
        </p:nvCxnSpPr>
        <p:spPr bwMode="auto">
          <a:xfrm>
            <a:off x="9453563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7A442A93-EDCA-CB07-A08D-690A63756811}"/>
              </a:ext>
            </a:extLst>
          </p:cNvPr>
          <p:cNvCxnSpPr/>
          <p:nvPr>
            <p:custDataLst>
              <p:tags r:id="rId69"/>
            </p:custDataLst>
          </p:nvPr>
        </p:nvCxnSpPr>
        <p:spPr bwMode="auto">
          <a:xfrm>
            <a:off x="1808163" y="2408238"/>
            <a:ext cx="9940925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A43CBE85-6524-445D-0AB4-D8683D7DF43B}"/>
              </a:ext>
            </a:extLst>
          </p:cNvPr>
          <p:cNvCxnSpPr/>
          <p:nvPr>
            <p:custDataLst>
              <p:tags r:id="rId70"/>
            </p:custDataLst>
          </p:nvPr>
        </p:nvCxnSpPr>
        <p:spPr bwMode="auto">
          <a:xfrm>
            <a:off x="1808163" y="4603750"/>
            <a:ext cx="9940925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F9AEA276-06EB-3B2E-AF46-8ACA1E4A787E}"/>
              </a:ext>
            </a:extLst>
          </p:cNvPr>
          <p:cNvCxnSpPr/>
          <p:nvPr>
            <p:custDataLst>
              <p:tags r:id="rId71"/>
            </p:custDataLst>
          </p:nvPr>
        </p:nvCxnSpPr>
        <p:spPr bwMode="auto">
          <a:xfrm>
            <a:off x="1808163" y="4289425"/>
            <a:ext cx="9940925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D2CEEE30-C270-D3E0-CCA9-E49B56B75548}"/>
              </a:ext>
            </a:extLst>
          </p:cNvPr>
          <p:cNvCxnSpPr/>
          <p:nvPr>
            <p:custDataLst>
              <p:tags r:id="rId72"/>
            </p:custDataLst>
          </p:nvPr>
        </p:nvCxnSpPr>
        <p:spPr bwMode="auto">
          <a:xfrm>
            <a:off x="1808163" y="4916488"/>
            <a:ext cx="9940925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F9C09DA9-D6E0-FDFC-6516-7A0871FC2E31}"/>
              </a:ext>
            </a:extLst>
          </p:cNvPr>
          <p:cNvCxnSpPr/>
          <p:nvPr>
            <p:custDataLst>
              <p:tags r:id="rId73"/>
            </p:custDataLst>
          </p:nvPr>
        </p:nvCxnSpPr>
        <p:spPr bwMode="auto">
          <a:xfrm>
            <a:off x="1808163" y="3349625"/>
            <a:ext cx="9940925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D8EA42A2-E824-4C73-B6CE-0B6FCE81E25A}"/>
              </a:ext>
            </a:extLst>
          </p:cNvPr>
          <p:cNvCxnSpPr/>
          <p:nvPr>
            <p:custDataLst>
              <p:tags r:id="rId74"/>
            </p:custDataLst>
          </p:nvPr>
        </p:nvCxnSpPr>
        <p:spPr bwMode="auto">
          <a:xfrm>
            <a:off x="1808163" y="2722563"/>
            <a:ext cx="9940925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76D8EA70-A0A9-50A7-33D6-3E49A0B97B78}"/>
              </a:ext>
            </a:extLst>
          </p:cNvPr>
          <p:cNvCxnSpPr/>
          <p:nvPr>
            <p:custDataLst>
              <p:tags r:id="rId75"/>
            </p:custDataLst>
          </p:nvPr>
        </p:nvCxnSpPr>
        <p:spPr bwMode="auto">
          <a:xfrm>
            <a:off x="1808163" y="3662363"/>
            <a:ext cx="9940925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2F957D29-BFFA-5905-54EA-4CEB42FCD0F7}"/>
              </a:ext>
            </a:extLst>
          </p:cNvPr>
          <p:cNvCxnSpPr/>
          <p:nvPr>
            <p:custDataLst>
              <p:tags r:id="rId76"/>
            </p:custDataLst>
          </p:nvPr>
        </p:nvCxnSpPr>
        <p:spPr bwMode="auto">
          <a:xfrm>
            <a:off x="1808163" y="3035300"/>
            <a:ext cx="9940925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E070CD92-7CF8-AE64-9223-A2AAE28E7368}"/>
              </a:ext>
            </a:extLst>
          </p:cNvPr>
          <p:cNvCxnSpPr/>
          <p:nvPr>
            <p:custDataLst>
              <p:tags r:id="rId77"/>
            </p:custDataLst>
          </p:nvPr>
        </p:nvCxnSpPr>
        <p:spPr bwMode="auto">
          <a:xfrm>
            <a:off x="1808163" y="3976688"/>
            <a:ext cx="9940925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55B6AA5-7BF1-E0DF-537C-6197D696C091}"/>
              </a:ext>
            </a:extLst>
          </p:cNvPr>
          <p:cNvCxnSpPr/>
          <p:nvPr>
            <p:custDataLst>
              <p:tags r:id="rId78"/>
            </p:custDataLst>
          </p:nvPr>
        </p:nvCxnSpPr>
        <p:spPr bwMode="auto">
          <a:xfrm>
            <a:off x="1808163" y="5230813"/>
            <a:ext cx="9940925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9" name="Straight Connector 1658">
            <a:extLst>
              <a:ext uri="{FF2B5EF4-FFF2-40B4-BE49-F238E27FC236}">
                <a16:creationId xmlns:a16="http://schemas.microsoft.com/office/drawing/2014/main" id="{CC7F6DD5-F9BB-0B2D-4604-2837B9E053B1}"/>
              </a:ext>
            </a:extLst>
          </p:cNvPr>
          <p:cNvCxnSpPr/>
          <p:nvPr>
            <p:custDataLst>
              <p:tags r:id="rId79"/>
            </p:custDataLst>
          </p:nvPr>
        </p:nvCxnSpPr>
        <p:spPr bwMode="gray">
          <a:xfrm>
            <a:off x="5294313" y="2095500"/>
            <a:ext cx="0" cy="3306763"/>
          </a:xfrm>
          <a:prstGeom prst="line">
            <a:avLst/>
          </a:prstGeom>
          <a:ln w="19050" cap="flat" cmpd="sng" algn="ctr">
            <a:solidFill>
              <a:srgbClr val="969696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1" name="Straight Connector 1660">
            <a:extLst>
              <a:ext uri="{FF2B5EF4-FFF2-40B4-BE49-F238E27FC236}">
                <a16:creationId xmlns:a16="http://schemas.microsoft.com/office/drawing/2014/main" id="{B11BC48E-19D8-9A05-0345-8FA44C7EAA6A}"/>
              </a:ext>
            </a:extLst>
          </p:cNvPr>
          <p:cNvCxnSpPr/>
          <p:nvPr>
            <p:custDataLst>
              <p:tags r:id="rId80"/>
            </p:custDataLst>
          </p:nvPr>
        </p:nvCxnSpPr>
        <p:spPr bwMode="gray">
          <a:xfrm>
            <a:off x="5822950" y="2095500"/>
            <a:ext cx="0" cy="3306763"/>
          </a:xfrm>
          <a:prstGeom prst="line">
            <a:avLst/>
          </a:prstGeom>
          <a:ln w="19050" cap="flat" cmpd="sng" algn="ctr">
            <a:solidFill>
              <a:srgbClr val="969696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A7C91E0-9DB7-D83D-3057-2E3C189C1D9F}"/>
              </a:ext>
            </a:extLst>
          </p:cNvPr>
          <p:cNvCxnSpPr/>
          <p:nvPr>
            <p:custDataLst>
              <p:tags r:id="rId81"/>
            </p:custDataLst>
          </p:nvPr>
        </p:nvCxnSpPr>
        <p:spPr bwMode="auto">
          <a:xfrm>
            <a:off x="4800600" y="2095500"/>
            <a:ext cx="0" cy="3306763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0" name="Straight Connector 1049">
            <a:extLst>
              <a:ext uri="{FF2B5EF4-FFF2-40B4-BE49-F238E27FC236}">
                <a16:creationId xmlns:a16="http://schemas.microsoft.com/office/drawing/2014/main" id="{086125F5-260E-CD37-F096-2F406ED68776}"/>
              </a:ext>
            </a:extLst>
          </p:cNvPr>
          <p:cNvCxnSpPr/>
          <p:nvPr>
            <p:custDataLst>
              <p:tags r:id="rId82"/>
            </p:custDataLst>
          </p:nvPr>
        </p:nvCxnSpPr>
        <p:spPr bwMode="gray">
          <a:xfrm>
            <a:off x="5294313" y="2095500"/>
            <a:ext cx="0" cy="3306763"/>
          </a:xfrm>
          <a:prstGeom prst="line">
            <a:avLst/>
          </a:prstGeom>
          <a:ln w="19050" cap="flat" cmpd="sng" algn="ctr">
            <a:solidFill>
              <a:srgbClr val="C30C3E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4" name="Straight Connector 1163">
            <a:extLst>
              <a:ext uri="{FF2B5EF4-FFF2-40B4-BE49-F238E27FC236}">
                <a16:creationId xmlns:a16="http://schemas.microsoft.com/office/drawing/2014/main" id="{BEF1F60E-8BA4-CA70-BA28-C28104F0711D}"/>
              </a:ext>
            </a:extLst>
          </p:cNvPr>
          <p:cNvCxnSpPr/>
          <p:nvPr>
            <p:custDataLst>
              <p:tags r:id="rId83"/>
            </p:custDataLst>
          </p:nvPr>
        </p:nvCxnSpPr>
        <p:spPr bwMode="auto">
          <a:xfrm>
            <a:off x="4800600" y="2095500"/>
            <a:ext cx="0" cy="3306763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1BE4FC8-CD45-512C-FFEE-7982588FBF8A}"/>
              </a:ext>
            </a:extLst>
          </p:cNvPr>
          <p:cNvCxnSpPr/>
          <p:nvPr>
            <p:custDataLst>
              <p:tags r:id="rId84"/>
            </p:custDataLst>
          </p:nvPr>
        </p:nvCxnSpPr>
        <p:spPr bwMode="gray">
          <a:xfrm>
            <a:off x="4765675" y="2095500"/>
            <a:ext cx="0" cy="3306763"/>
          </a:xfrm>
          <a:prstGeom prst="line">
            <a:avLst/>
          </a:prstGeom>
          <a:ln w="19050" cap="flat" cmpd="sng" algn="ctr">
            <a:solidFill>
              <a:schemeClr val="hlink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3" name="Straight Connector 1662">
            <a:extLst>
              <a:ext uri="{FF2B5EF4-FFF2-40B4-BE49-F238E27FC236}">
                <a16:creationId xmlns:a16="http://schemas.microsoft.com/office/drawing/2014/main" id="{5DF49224-3D78-78B1-D7B4-2BC7F6FB6964}"/>
              </a:ext>
            </a:extLst>
          </p:cNvPr>
          <p:cNvCxnSpPr/>
          <p:nvPr>
            <p:custDataLst>
              <p:tags r:id="rId85"/>
            </p:custDataLst>
          </p:nvPr>
        </p:nvCxnSpPr>
        <p:spPr bwMode="gray">
          <a:xfrm>
            <a:off x="6351588" y="2095500"/>
            <a:ext cx="0" cy="3306763"/>
          </a:xfrm>
          <a:prstGeom prst="line">
            <a:avLst/>
          </a:prstGeom>
          <a:ln w="19050" cap="flat" cmpd="sng" algn="ctr">
            <a:solidFill>
              <a:srgbClr val="969696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1" name="Straight Connector 1550">
            <a:extLst>
              <a:ext uri="{FF2B5EF4-FFF2-40B4-BE49-F238E27FC236}">
                <a16:creationId xmlns:a16="http://schemas.microsoft.com/office/drawing/2014/main" id="{16E968B3-DE7C-7A5A-7E67-0AFE2B6C11B3}"/>
              </a:ext>
            </a:extLst>
          </p:cNvPr>
          <p:cNvCxnSpPr/>
          <p:nvPr>
            <p:custDataLst>
              <p:tags r:id="rId86"/>
            </p:custDataLst>
          </p:nvPr>
        </p:nvCxnSpPr>
        <p:spPr bwMode="auto">
          <a:xfrm>
            <a:off x="4800600" y="2095500"/>
            <a:ext cx="0" cy="3306763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DD8F394-9A12-183E-BA2B-78344A4999EB}"/>
              </a:ext>
            </a:extLst>
          </p:cNvPr>
          <p:cNvCxnSpPr/>
          <p:nvPr>
            <p:custDataLst>
              <p:tags r:id="rId87"/>
            </p:custDataLst>
          </p:nvPr>
        </p:nvCxnSpPr>
        <p:spPr bwMode="auto">
          <a:xfrm>
            <a:off x="1808163" y="2095500"/>
            <a:ext cx="9940925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0" name="Rectangle 1179">
            <a:extLst>
              <a:ext uri="{FF2B5EF4-FFF2-40B4-BE49-F238E27FC236}">
                <a16:creationId xmlns:a16="http://schemas.microsoft.com/office/drawing/2014/main" id="{22FB6159-150C-EB73-2DEB-28AD1C22D639}"/>
              </a:ext>
            </a:extLst>
          </p:cNvPr>
          <p:cNvSpPr/>
          <p:nvPr>
            <p:custDataLst>
              <p:tags r:id="rId88"/>
            </p:custDataLst>
          </p:nvPr>
        </p:nvSpPr>
        <p:spPr bwMode="auto">
          <a:xfrm>
            <a:off x="4800599" y="2840038"/>
            <a:ext cx="635000" cy="984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4" name="Rectangle 1183">
            <a:extLst>
              <a:ext uri="{FF2B5EF4-FFF2-40B4-BE49-F238E27FC236}">
                <a16:creationId xmlns:a16="http://schemas.microsoft.com/office/drawing/2014/main" id="{05F3B364-DB4B-A5FD-5E88-C8FC81BDBE3E}"/>
              </a:ext>
            </a:extLst>
          </p:cNvPr>
          <p:cNvSpPr/>
          <p:nvPr>
            <p:custDataLst>
              <p:tags r:id="rId89"/>
            </p:custDataLst>
          </p:nvPr>
        </p:nvSpPr>
        <p:spPr bwMode="auto">
          <a:xfrm>
            <a:off x="5964238" y="3467100"/>
            <a:ext cx="739775" cy="984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8" name="Rectangle 1527">
            <a:extLst>
              <a:ext uri="{FF2B5EF4-FFF2-40B4-BE49-F238E27FC236}">
                <a16:creationId xmlns:a16="http://schemas.microsoft.com/office/drawing/2014/main" id="{85D61E24-4083-497F-3230-49C7B491F366}"/>
              </a:ext>
            </a:extLst>
          </p:cNvPr>
          <p:cNvSpPr/>
          <p:nvPr>
            <p:custDataLst>
              <p:tags r:id="rId90"/>
            </p:custDataLst>
          </p:nvPr>
        </p:nvSpPr>
        <p:spPr bwMode="auto">
          <a:xfrm>
            <a:off x="5964238" y="4094163"/>
            <a:ext cx="739775" cy="984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5" name="Rectangle 1544">
            <a:extLst>
              <a:ext uri="{FF2B5EF4-FFF2-40B4-BE49-F238E27FC236}">
                <a16:creationId xmlns:a16="http://schemas.microsoft.com/office/drawing/2014/main" id="{C1361CAE-5A89-7B7B-D5C5-45F04ADED351}"/>
              </a:ext>
            </a:extLst>
          </p:cNvPr>
          <p:cNvSpPr/>
          <p:nvPr>
            <p:custDataLst>
              <p:tags r:id="rId91"/>
            </p:custDataLst>
          </p:nvPr>
        </p:nvSpPr>
        <p:spPr bwMode="auto">
          <a:xfrm>
            <a:off x="8748713" y="5033963"/>
            <a:ext cx="1057275" cy="984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1" name="Rectangle 1650">
            <a:extLst>
              <a:ext uri="{FF2B5EF4-FFF2-40B4-BE49-F238E27FC236}">
                <a16:creationId xmlns:a16="http://schemas.microsoft.com/office/drawing/2014/main" id="{710E9444-7ACD-4AA3-E9F3-417DA5A188D9}"/>
              </a:ext>
            </a:extLst>
          </p:cNvPr>
          <p:cNvSpPr/>
          <p:nvPr>
            <p:custDataLst>
              <p:tags r:id="rId92"/>
            </p:custDataLst>
          </p:nvPr>
        </p:nvSpPr>
        <p:spPr bwMode="auto">
          <a:xfrm>
            <a:off x="7832725" y="4721225"/>
            <a:ext cx="915988" cy="984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3" name="Rectangle 1522">
            <a:extLst>
              <a:ext uri="{FF2B5EF4-FFF2-40B4-BE49-F238E27FC236}">
                <a16:creationId xmlns:a16="http://schemas.microsoft.com/office/drawing/2014/main" id="{F66C7375-8B2F-D4DB-6D86-9891574EDDB0}"/>
              </a:ext>
            </a:extLst>
          </p:cNvPr>
          <p:cNvSpPr/>
          <p:nvPr>
            <p:custDataLst>
              <p:tags r:id="rId93"/>
            </p:custDataLst>
          </p:nvPr>
        </p:nvSpPr>
        <p:spPr bwMode="auto">
          <a:xfrm>
            <a:off x="4765674" y="2525713"/>
            <a:ext cx="3983038" cy="984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9" name="Rectangle 1528">
            <a:extLst>
              <a:ext uri="{FF2B5EF4-FFF2-40B4-BE49-F238E27FC236}">
                <a16:creationId xmlns:a16="http://schemas.microsoft.com/office/drawing/2014/main" id="{C4C84FC2-0480-6225-57A3-4BC5D3361826}"/>
              </a:ext>
            </a:extLst>
          </p:cNvPr>
          <p:cNvSpPr/>
          <p:nvPr>
            <p:custDataLst>
              <p:tags r:id="rId94"/>
            </p:custDataLst>
          </p:nvPr>
        </p:nvSpPr>
        <p:spPr bwMode="auto">
          <a:xfrm>
            <a:off x="6704013" y="4406900"/>
            <a:ext cx="1128713" cy="984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2" name="Rectangle 1181">
            <a:extLst>
              <a:ext uri="{FF2B5EF4-FFF2-40B4-BE49-F238E27FC236}">
                <a16:creationId xmlns:a16="http://schemas.microsoft.com/office/drawing/2014/main" id="{63465563-3490-320B-F778-30402EC51756}"/>
              </a:ext>
            </a:extLst>
          </p:cNvPr>
          <p:cNvSpPr/>
          <p:nvPr>
            <p:custDataLst>
              <p:tags r:id="rId95"/>
            </p:custDataLst>
          </p:nvPr>
        </p:nvSpPr>
        <p:spPr bwMode="auto">
          <a:xfrm>
            <a:off x="5435600" y="3152775"/>
            <a:ext cx="528638" cy="984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5" name="Rectangle 1524">
            <a:extLst>
              <a:ext uri="{FF2B5EF4-FFF2-40B4-BE49-F238E27FC236}">
                <a16:creationId xmlns:a16="http://schemas.microsoft.com/office/drawing/2014/main" id="{096794C5-FEA4-6AA7-493B-A843B26A6401}"/>
              </a:ext>
            </a:extLst>
          </p:cNvPr>
          <p:cNvSpPr/>
          <p:nvPr>
            <p:custDataLst>
              <p:tags r:id="rId96"/>
            </p:custDataLst>
          </p:nvPr>
        </p:nvSpPr>
        <p:spPr bwMode="auto">
          <a:xfrm>
            <a:off x="5964238" y="3779838"/>
            <a:ext cx="493713" cy="984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3628BEC-F8D1-7640-94F5-DD60CD48A06D}"/>
              </a:ext>
            </a:extLst>
          </p:cNvPr>
          <p:cNvSpPr/>
          <p:nvPr>
            <p:custDataLst>
              <p:tags r:id="rId97"/>
            </p:custDataLst>
          </p:nvPr>
        </p:nvSpPr>
        <p:spPr bwMode="auto">
          <a:xfrm>
            <a:off x="4765675" y="2212975"/>
            <a:ext cx="3913188" cy="984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2" name="Diamond 1661">
            <a:extLst>
              <a:ext uri="{FF2B5EF4-FFF2-40B4-BE49-F238E27FC236}">
                <a16:creationId xmlns:a16="http://schemas.microsoft.com/office/drawing/2014/main" id="{BE92C466-B23C-502A-81BF-AA94A92C5DB2}"/>
              </a:ext>
            </a:extLst>
          </p:cNvPr>
          <p:cNvSpPr/>
          <p:nvPr>
            <p:custDataLst>
              <p:tags r:id="rId98"/>
            </p:custDataLst>
          </p:nvPr>
        </p:nvSpPr>
        <p:spPr bwMode="gray">
          <a:xfrm>
            <a:off x="6294438" y="5345113"/>
            <a:ext cx="114300" cy="114300"/>
          </a:xfrm>
          <a:prstGeom prst="diamond">
            <a:avLst/>
          </a:prstGeom>
          <a:solidFill>
            <a:srgbClr val="969696"/>
          </a:solidFill>
          <a:ln w="9525" cmpd="sng">
            <a:solidFill>
              <a:srgbClr val="969696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0" name="Diamond 1659">
            <a:extLst>
              <a:ext uri="{FF2B5EF4-FFF2-40B4-BE49-F238E27FC236}">
                <a16:creationId xmlns:a16="http://schemas.microsoft.com/office/drawing/2014/main" id="{1928162F-3E59-E0DD-BD1A-A30AFB8A34AB}"/>
              </a:ext>
            </a:extLst>
          </p:cNvPr>
          <p:cNvSpPr/>
          <p:nvPr>
            <p:custDataLst>
              <p:tags r:id="rId99"/>
            </p:custDataLst>
          </p:nvPr>
        </p:nvSpPr>
        <p:spPr bwMode="gray">
          <a:xfrm>
            <a:off x="5765800" y="5345113"/>
            <a:ext cx="114300" cy="114300"/>
          </a:xfrm>
          <a:prstGeom prst="diamond">
            <a:avLst/>
          </a:prstGeom>
          <a:solidFill>
            <a:srgbClr val="969696"/>
          </a:solidFill>
          <a:ln w="9525" cmpd="sng">
            <a:solidFill>
              <a:srgbClr val="969696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8" name="Diamond 1657">
            <a:extLst>
              <a:ext uri="{FF2B5EF4-FFF2-40B4-BE49-F238E27FC236}">
                <a16:creationId xmlns:a16="http://schemas.microsoft.com/office/drawing/2014/main" id="{CF58951D-DAFD-585D-AB07-A3B36D516262}"/>
              </a:ext>
            </a:extLst>
          </p:cNvPr>
          <p:cNvSpPr/>
          <p:nvPr>
            <p:custDataLst>
              <p:tags r:id="rId100"/>
            </p:custDataLst>
          </p:nvPr>
        </p:nvSpPr>
        <p:spPr bwMode="gray">
          <a:xfrm>
            <a:off x="5237163" y="5345113"/>
            <a:ext cx="114300" cy="114300"/>
          </a:xfrm>
          <a:prstGeom prst="diamond">
            <a:avLst/>
          </a:prstGeom>
          <a:solidFill>
            <a:srgbClr val="969696"/>
          </a:solidFill>
          <a:ln w="9525" cmpd="sng">
            <a:solidFill>
              <a:srgbClr val="969696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49" name="Straight Connector 1048">
            <a:extLst>
              <a:ext uri="{FF2B5EF4-FFF2-40B4-BE49-F238E27FC236}">
                <a16:creationId xmlns:a16="http://schemas.microsoft.com/office/drawing/2014/main" id="{8DDF1A39-282A-E8E9-07E3-7CAEF121082D}"/>
              </a:ext>
            </a:extLst>
          </p:cNvPr>
          <p:cNvCxnSpPr/>
          <p:nvPr>
            <p:custDataLst>
              <p:tags r:id="rId101"/>
            </p:custDataLst>
          </p:nvPr>
        </p:nvCxnSpPr>
        <p:spPr bwMode="gray">
          <a:xfrm>
            <a:off x="5237163" y="5402263"/>
            <a:ext cx="114300" cy="0"/>
          </a:xfrm>
          <a:prstGeom prst="line">
            <a:avLst/>
          </a:prstGeom>
          <a:ln w="19050" cap="flat" cmpd="sng" algn="ctr">
            <a:solidFill>
              <a:srgbClr val="C30C3E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0" name="Triangle 1549">
            <a:extLst>
              <a:ext uri="{FF2B5EF4-FFF2-40B4-BE49-F238E27FC236}">
                <a16:creationId xmlns:a16="http://schemas.microsoft.com/office/drawing/2014/main" id="{BE2317FA-B750-F05B-EDF9-843036B94F5D}"/>
              </a:ext>
            </a:extLst>
          </p:cNvPr>
          <p:cNvSpPr/>
          <p:nvPr>
            <p:custDataLst>
              <p:tags r:id="rId102"/>
            </p:custDataLst>
          </p:nvPr>
        </p:nvSpPr>
        <p:spPr bwMode="gray">
          <a:xfrm>
            <a:off x="4743450" y="5345113"/>
            <a:ext cx="114300" cy="114300"/>
          </a:xfrm>
          <a:prstGeom prst="triangle">
            <a:avLst/>
          </a:prstGeom>
          <a:solidFill>
            <a:schemeClr val="tx1"/>
          </a:solidFill>
          <a:ln w="9525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FCFEF586-A79D-1133-C536-AB647AEC00A3}"/>
              </a:ext>
            </a:extLst>
          </p:cNvPr>
          <p:cNvSpPr/>
          <p:nvPr>
            <p:custDataLst>
              <p:tags r:id="rId103"/>
            </p:custDataLst>
          </p:nvPr>
        </p:nvSpPr>
        <p:spPr bwMode="gray">
          <a:xfrm>
            <a:off x="4743450" y="5345113"/>
            <a:ext cx="114300" cy="114300"/>
          </a:xfrm>
          <a:prstGeom prst="triangle">
            <a:avLst/>
          </a:prstGeom>
          <a:solidFill>
            <a:schemeClr val="tx1"/>
          </a:solidFill>
          <a:ln w="9525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4" name="Diamond 1643">
            <a:extLst>
              <a:ext uri="{FF2B5EF4-FFF2-40B4-BE49-F238E27FC236}">
                <a16:creationId xmlns:a16="http://schemas.microsoft.com/office/drawing/2014/main" id="{259D24C5-BC6A-7385-0643-4A3A318BD64A}"/>
              </a:ext>
            </a:extLst>
          </p:cNvPr>
          <p:cNvSpPr/>
          <p:nvPr>
            <p:custDataLst>
              <p:tags r:id="rId104"/>
            </p:custDataLst>
          </p:nvPr>
        </p:nvSpPr>
        <p:spPr bwMode="gray">
          <a:xfrm>
            <a:off x="8691563" y="4713288"/>
            <a:ext cx="114300" cy="114300"/>
          </a:xfrm>
          <a:prstGeom prst="diamond">
            <a:avLst/>
          </a:prstGeom>
          <a:solidFill>
            <a:schemeClr val="hlink"/>
          </a:solidFill>
          <a:ln w="9525" cmpd="sng">
            <a:solidFill>
              <a:schemeClr val="hlink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3" name="Triangle 1162">
            <a:extLst>
              <a:ext uri="{FF2B5EF4-FFF2-40B4-BE49-F238E27FC236}">
                <a16:creationId xmlns:a16="http://schemas.microsoft.com/office/drawing/2014/main" id="{114887FB-578E-52D6-F863-2354AC8A1EF6}"/>
              </a:ext>
            </a:extLst>
          </p:cNvPr>
          <p:cNvSpPr/>
          <p:nvPr>
            <p:custDataLst>
              <p:tags r:id="rId105"/>
            </p:custDataLst>
          </p:nvPr>
        </p:nvSpPr>
        <p:spPr bwMode="gray">
          <a:xfrm>
            <a:off x="4743450" y="5345113"/>
            <a:ext cx="114300" cy="114300"/>
          </a:xfrm>
          <a:prstGeom prst="triangle">
            <a:avLst/>
          </a:prstGeom>
          <a:solidFill>
            <a:schemeClr val="tx1"/>
          </a:solidFill>
          <a:ln w="9525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Diamond 49">
            <a:extLst>
              <a:ext uri="{FF2B5EF4-FFF2-40B4-BE49-F238E27FC236}">
                <a16:creationId xmlns:a16="http://schemas.microsoft.com/office/drawing/2014/main" id="{0F0F1972-B4ED-8406-CEAD-22E47DC548A8}"/>
              </a:ext>
            </a:extLst>
          </p:cNvPr>
          <p:cNvSpPr/>
          <p:nvPr>
            <p:custDataLst>
              <p:tags r:id="rId106"/>
            </p:custDataLst>
          </p:nvPr>
        </p:nvSpPr>
        <p:spPr bwMode="gray">
          <a:xfrm>
            <a:off x="4708525" y="5345113"/>
            <a:ext cx="114300" cy="114300"/>
          </a:xfrm>
          <a:prstGeom prst="diamond">
            <a:avLst/>
          </a:prstGeom>
          <a:solidFill>
            <a:schemeClr val="hlink"/>
          </a:solidFill>
          <a:ln w="9525" cmpd="sng">
            <a:solidFill>
              <a:schemeClr val="hlink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4" name="Diamond 1653">
            <a:extLst>
              <a:ext uri="{FF2B5EF4-FFF2-40B4-BE49-F238E27FC236}">
                <a16:creationId xmlns:a16="http://schemas.microsoft.com/office/drawing/2014/main" id="{57E95C07-BDB3-650C-EFCF-E860CC952E0D}"/>
              </a:ext>
            </a:extLst>
          </p:cNvPr>
          <p:cNvSpPr/>
          <p:nvPr>
            <p:custDataLst>
              <p:tags r:id="rId107"/>
            </p:custDataLst>
          </p:nvPr>
        </p:nvSpPr>
        <p:spPr bwMode="gray">
          <a:xfrm>
            <a:off x="7775575" y="4713288"/>
            <a:ext cx="114300" cy="114300"/>
          </a:xfrm>
          <a:prstGeom prst="diamond">
            <a:avLst/>
          </a:prstGeom>
          <a:solidFill>
            <a:schemeClr val="accent4"/>
          </a:solidFill>
          <a:ln w="9525" cmpd="sng">
            <a:solidFill>
              <a:schemeClr val="accent4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Diamond 34">
            <a:extLst>
              <a:ext uri="{FF2B5EF4-FFF2-40B4-BE49-F238E27FC236}">
                <a16:creationId xmlns:a16="http://schemas.microsoft.com/office/drawing/2014/main" id="{B4F2B356-3F0D-0BDE-FAB0-39E935633642}"/>
              </a:ext>
            </a:extLst>
          </p:cNvPr>
          <p:cNvSpPr/>
          <p:nvPr>
            <p:custDataLst>
              <p:tags r:id="rId108"/>
            </p:custDataLst>
          </p:nvPr>
        </p:nvSpPr>
        <p:spPr bwMode="gray">
          <a:xfrm>
            <a:off x="8621713" y="2205038"/>
            <a:ext cx="114300" cy="114300"/>
          </a:xfrm>
          <a:prstGeom prst="diamond">
            <a:avLst/>
          </a:prstGeom>
          <a:solidFill>
            <a:schemeClr val="folHlink"/>
          </a:solidFill>
          <a:ln w="9525" cmpd="sng">
            <a:solidFill>
              <a:schemeClr val="folHlink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96" name="Diamond 1595">
            <a:extLst>
              <a:ext uri="{FF2B5EF4-FFF2-40B4-BE49-F238E27FC236}">
                <a16:creationId xmlns:a16="http://schemas.microsoft.com/office/drawing/2014/main" id="{89258814-B4F2-B4B3-319D-27E74D88DA7D}"/>
              </a:ext>
            </a:extLst>
          </p:cNvPr>
          <p:cNvSpPr/>
          <p:nvPr>
            <p:custDataLst>
              <p:tags r:id="rId109"/>
            </p:custDataLst>
          </p:nvPr>
        </p:nvSpPr>
        <p:spPr bwMode="gray">
          <a:xfrm>
            <a:off x="7775575" y="4398963"/>
            <a:ext cx="114300" cy="114300"/>
          </a:xfrm>
          <a:prstGeom prst="diamond">
            <a:avLst/>
          </a:prstGeom>
          <a:solidFill>
            <a:schemeClr val="hlink"/>
          </a:solidFill>
          <a:ln w="9525" cmpd="sng">
            <a:solidFill>
              <a:schemeClr val="hlink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0" name="Diamond 1609">
            <a:extLst>
              <a:ext uri="{FF2B5EF4-FFF2-40B4-BE49-F238E27FC236}">
                <a16:creationId xmlns:a16="http://schemas.microsoft.com/office/drawing/2014/main" id="{7ABDD2B6-EF3D-63A0-041B-0309C09121EA}"/>
              </a:ext>
            </a:extLst>
          </p:cNvPr>
          <p:cNvSpPr/>
          <p:nvPr>
            <p:custDataLst>
              <p:tags r:id="rId110"/>
            </p:custDataLst>
          </p:nvPr>
        </p:nvSpPr>
        <p:spPr bwMode="gray">
          <a:xfrm>
            <a:off x="5907088" y="3144838"/>
            <a:ext cx="114300" cy="114300"/>
          </a:xfrm>
          <a:prstGeom prst="diamond">
            <a:avLst/>
          </a:prstGeom>
          <a:solidFill>
            <a:schemeClr val="hlink"/>
          </a:solidFill>
          <a:ln w="9525" cmpd="sng">
            <a:solidFill>
              <a:schemeClr val="hlink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7" name="Diamond 1566">
            <a:extLst>
              <a:ext uri="{FF2B5EF4-FFF2-40B4-BE49-F238E27FC236}">
                <a16:creationId xmlns:a16="http://schemas.microsoft.com/office/drawing/2014/main" id="{7FC8BA6E-F4D7-D718-3589-E8A69167CFEE}"/>
              </a:ext>
            </a:extLst>
          </p:cNvPr>
          <p:cNvSpPr/>
          <p:nvPr>
            <p:custDataLst>
              <p:tags r:id="rId111"/>
            </p:custDataLst>
          </p:nvPr>
        </p:nvSpPr>
        <p:spPr bwMode="gray">
          <a:xfrm>
            <a:off x="5378450" y="2832100"/>
            <a:ext cx="114300" cy="114300"/>
          </a:xfrm>
          <a:prstGeom prst="diamond">
            <a:avLst/>
          </a:prstGeom>
          <a:solidFill>
            <a:schemeClr val="folHlink"/>
          </a:solidFill>
          <a:ln w="9525" cmpd="sng">
            <a:solidFill>
              <a:schemeClr val="folHlink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92AD09E-2767-9A8F-7368-AE56C453F8A6}"/>
              </a:ext>
            </a:extLst>
          </p:cNvPr>
          <p:cNvCxnSpPr>
            <a:cxnSpLocks/>
          </p:cNvCxnSpPr>
          <p:nvPr>
            <p:custDataLst>
              <p:tags r:id="rId112"/>
            </p:custDataLst>
          </p:nvPr>
        </p:nvCxnSpPr>
        <p:spPr bwMode="gray">
          <a:xfrm flipH="1" flipV="1">
            <a:off x="4800600" y="5481638"/>
            <a:ext cx="195263" cy="36513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7DD795A-B5A9-889B-213D-430B39258DF4}"/>
              </a:ext>
            </a:extLst>
          </p:cNvPr>
          <p:cNvCxnSpPr>
            <a:cxnSpLocks/>
          </p:cNvCxnSpPr>
          <p:nvPr>
            <p:custDataLst>
              <p:tags r:id="rId113"/>
            </p:custDataLst>
          </p:nvPr>
        </p:nvCxnSpPr>
        <p:spPr bwMode="gray">
          <a:xfrm flipV="1">
            <a:off x="4554538" y="5481638"/>
            <a:ext cx="211138" cy="36513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264F967-9A96-7BED-12B3-A65202AD7715}"/>
              </a:ext>
            </a:extLst>
          </p:cNvPr>
          <p:cNvCxnSpPr>
            <a:cxnSpLocks/>
          </p:cNvCxnSpPr>
          <p:nvPr>
            <p:custDataLst>
              <p:tags r:id="rId114"/>
            </p:custDataLst>
          </p:nvPr>
        </p:nvCxnSpPr>
        <p:spPr bwMode="gray">
          <a:xfrm flipV="1">
            <a:off x="4775200" y="5481638"/>
            <a:ext cx="25400" cy="36513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4307F7E-4887-DADE-85CD-B8D04515C432}"/>
              </a:ext>
            </a:extLst>
          </p:cNvPr>
          <p:cNvCxnSpPr>
            <a:cxnSpLocks/>
          </p:cNvCxnSpPr>
          <p:nvPr>
            <p:custDataLst>
              <p:tags r:id="rId115"/>
            </p:custDataLst>
          </p:nvPr>
        </p:nvCxnSpPr>
        <p:spPr bwMode="gray">
          <a:xfrm flipH="1" flipV="1">
            <a:off x="4800600" y="5481638"/>
            <a:ext cx="558800" cy="36513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53463CA-918B-0D01-DCC2-91B0742B7525}"/>
              </a:ext>
            </a:extLst>
          </p:cNvPr>
          <p:cNvCxnSpPr>
            <a:cxnSpLocks/>
          </p:cNvCxnSpPr>
          <p:nvPr>
            <p:custDataLst>
              <p:tags r:id="rId116"/>
            </p:custDataLst>
          </p:nvPr>
        </p:nvCxnSpPr>
        <p:spPr bwMode="gray">
          <a:xfrm flipH="1" flipV="1">
            <a:off x="5294313" y="5424488"/>
            <a:ext cx="465138" cy="93663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8" name="Szöveg helye 2">
            <a:extLst>
              <a:ext uri="{FF2B5EF4-FFF2-40B4-BE49-F238E27FC236}">
                <a16:creationId xmlns:a16="http://schemas.microsoft.com/office/drawing/2014/main" id="{759BD9C6-9C0C-8D1E-FC54-E962462FE00B}"/>
              </a:ext>
            </a:extLst>
          </p:cNvPr>
          <p:cNvSpPr txBox="1">
            <a:spLocks/>
          </p:cNvSpPr>
          <p:nvPr>
            <p:custDataLst>
              <p:tags r:id="rId117"/>
            </p:custDataLst>
          </p:nvPr>
        </p:nvSpPr>
        <p:spPr bwMode="auto">
          <a:xfrm>
            <a:off x="5759450" y="5518150"/>
            <a:ext cx="252413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 dirty="0">
                <a:solidFill>
                  <a:srgbClr val="C30C3E"/>
                </a:solidFill>
                <a:effectLst/>
                <a:latin typeface="Open Sauce One" panose="00000800000000000000"/>
              </a:rPr>
              <a:t>Today</a:t>
            </a:r>
            <a:endParaRPr lang="en-GB" sz="800" dirty="0">
              <a:solidFill>
                <a:srgbClr val="C30C3E"/>
              </a:solidFill>
              <a:latin typeface="Open Sauce One" panose="00000800000000000000"/>
            </a:endParaRPr>
          </a:p>
        </p:txBody>
      </p:sp>
      <p:sp useBgFill="1">
        <p:nvSpPr>
          <p:cNvPr id="1585" name="Szöveg helye 2">
            <a:extLst>
              <a:ext uri="{FF2B5EF4-FFF2-40B4-BE49-F238E27FC236}">
                <a16:creationId xmlns:a16="http://schemas.microsoft.com/office/drawing/2014/main" id="{7BA82415-A619-0158-834C-E860CE615146}"/>
              </a:ext>
            </a:extLst>
          </p:cNvPr>
          <p:cNvSpPr txBox="1">
            <a:spLocks/>
          </p:cNvSpPr>
          <p:nvPr>
            <p:custDataLst>
              <p:tags r:id="rId118"/>
            </p:custDataLst>
          </p:nvPr>
        </p:nvSpPr>
        <p:spPr bwMode="auto">
          <a:xfrm>
            <a:off x="7931150" y="4370388"/>
            <a:ext cx="1374775" cy="171450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 dirty="0">
                <a:effectLst/>
                <a:latin typeface="Open Sauce One" panose="00000800000000000000"/>
              </a:rPr>
              <a:t>UAT approved &amp; Go Live decision</a:t>
            </a:r>
            <a:endParaRPr lang="en-GB" sz="800" dirty="0">
              <a:latin typeface="Open Sauce One" panose="00000800000000000000"/>
            </a:endParaRPr>
          </a:p>
        </p:txBody>
      </p:sp>
      <p:sp>
        <p:nvSpPr>
          <p:cNvPr id="388" name="Szöveg helye 2">
            <a:extLst>
              <a:ext uri="{FF2B5EF4-FFF2-40B4-BE49-F238E27FC236}">
                <a16:creationId xmlns:a16="http://schemas.microsoft.com/office/drawing/2014/main" id="{7A57FF25-0A1B-153E-3A21-9C067194A8CC}"/>
              </a:ext>
            </a:extLst>
          </p:cNvPr>
          <p:cNvSpPr txBox="1">
            <a:spLocks/>
          </p:cNvSpPr>
          <p:nvPr>
            <p:custDataLst>
              <p:tags r:id="rId119"/>
            </p:custDataLst>
          </p:nvPr>
        </p:nvSpPr>
        <p:spPr bwMode="auto">
          <a:xfrm>
            <a:off x="11041063" y="4027488"/>
            <a:ext cx="4095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1000" dirty="0"/>
              <a:t>CUS, HY</a:t>
            </a:r>
          </a:p>
        </p:txBody>
      </p:sp>
      <p:sp>
        <p:nvSpPr>
          <p:cNvPr id="112" name="Szöveg helye 2">
            <a:extLst>
              <a:ext uri="{FF2B5EF4-FFF2-40B4-BE49-F238E27FC236}">
                <a16:creationId xmlns:a16="http://schemas.microsoft.com/office/drawing/2014/main" id="{B990CC2F-040C-A388-4478-3DCD9F51FDCA}"/>
              </a:ext>
            </a:extLst>
          </p:cNvPr>
          <p:cNvSpPr txBox="1">
            <a:spLocks/>
          </p:cNvSpPr>
          <p:nvPr>
            <p:custDataLst>
              <p:tags r:id="rId120"/>
            </p:custDataLst>
          </p:nvPr>
        </p:nvSpPr>
        <p:spPr bwMode="auto">
          <a:xfrm>
            <a:off x="1879600" y="4027488"/>
            <a:ext cx="14351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D5B6B576-78AF-46EC-B1AE-D653276824B9}" type="datetime'Integr''ation I''''''mp''le''''me''''''nta''t''''''''i''on'''">
              <a:rPr lang="en-GB" altLang="en-US" sz="1000" smtClean="0"/>
              <a:pPr/>
              <a:t>Integration Implementation</a:t>
            </a:fld>
            <a:endParaRPr lang="en-GB" sz="1000" dirty="0"/>
          </a:p>
        </p:txBody>
      </p:sp>
      <p:sp>
        <p:nvSpPr>
          <p:cNvPr id="386" name="Szöveg helye 2">
            <a:extLst>
              <a:ext uri="{FF2B5EF4-FFF2-40B4-BE49-F238E27FC236}">
                <a16:creationId xmlns:a16="http://schemas.microsoft.com/office/drawing/2014/main" id="{FAD929E8-F77D-3A5C-CE89-0DA8A09642F0}"/>
              </a:ext>
            </a:extLst>
          </p:cNvPr>
          <p:cNvSpPr txBox="1">
            <a:spLocks/>
          </p:cNvSpPr>
          <p:nvPr>
            <p:custDataLst>
              <p:tags r:id="rId121"/>
            </p:custDataLst>
          </p:nvPr>
        </p:nvSpPr>
        <p:spPr bwMode="auto">
          <a:xfrm>
            <a:off x="11041063" y="3713163"/>
            <a:ext cx="1412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1000" dirty="0"/>
              <a:t>HY</a:t>
            </a:r>
            <a:endParaRPr lang="en-GB" sz="1000" dirty="0"/>
          </a:p>
        </p:txBody>
      </p:sp>
      <p:sp>
        <p:nvSpPr>
          <p:cNvPr id="111" name="Szöveg helye 2">
            <a:extLst>
              <a:ext uri="{FF2B5EF4-FFF2-40B4-BE49-F238E27FC236}">
                <a16:creationId xmlns:a16="http://schemas.microsoft.com/office/drawing/2014/main" id="{9D8EED5F-C4F8-5D9E-F6D5-88CDA57D0644}"/>
              </a:ext>
            </a:extLst>
          </p:cNvPr>
          <p:cNvSpPr txBox="1">
            <a:spLocks/>
          </p:cNvSpPr>
          <p:nvPr>
            <p:custDataLst>
              <p:tags r:id="rId122"/>
            </p:custDataLst>
          </p:nvPr>
        </p:nvSpPr>
        <p:spPr bwMode="auto">
          <a:xfrm>
            <a:off x="1879600" y="3713163"/>
            <a:ext cx="20018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6280150F-E39B-4361-8B92-70F91F83F9DB}" type="datetime'Ap''plic''at''ion I''mple''ment ''(St''udio ''''Con''fig''.)'">
              <a:rPr lang="en-GB" altLang="en-US" sz="1000" smtClean="0"/>
              <a:pPr/>
              <a:t>Application Implement (Studio Config.)</a:t>
            </a:fld>
            <a:endParaRPr lang="en-GB" sz="1000" dirty="0"/>
          </a:p>
        </p:txBody>
      </p:sp>
      <p:sp>
        <p:nvSpPr>
          <p:cNvPr id="384" name="Szöveg helye 2">
            <a:extLst>
              <a:ext uri="{FF2B5EF4-FFF2-40B4-BE49-F238E27FC236}">
                <a16:creationId xmlns:a16="http://schemas.microsoft.com/office/drawing/2014/main" id="{75FE4CE9-6679-FCBD-D6CD-56DE5EAA9A20}"/>
              </a:ext>
            </a:extLst>
          </p:cNvPr>
          <p:cNvSpPr txBox="1">
            <a:spLocks/>
          </p:cNvSpPr>
          <p:nvPr>
            <p:custDataLst>
              <p:tags r:id="rId123"/>
            </p:custDataLst>
          </p:nvPr>
        </p:nvSpPr>
        <p:spPr bwMode="auto">
          <a:xfrm>
            <a:off x="11041063" y="3400425"/>
            <a:ext cx="1412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1000" dirty="0"/>
              <a:t>HY</a:t>
            </a:r>
            <a:endParaRPr lang="en-GB" sz="1000" dirty="0"/>
          </a:p>
        </p:txBody>
      </p:sp>
      <p:sp>
        <p:nvSpPr>
          <p:cNvPr id="110" name="Szöveg helye 2">
            <a:extLst>
              <a:ext uri="{FF2B5EF4-FFF2-40B4-BE49-F238E27FC236}">
                <a16:creationId xmlns:a16="http://schemas.microsoft.com/office/drawing/2014/main" id="{6467456C-411B-B7DC-B601-DC0A8386FAB8}"/>
              </a:ext>
            </a:extLst>
          </p:cNvPr>
          <p:cNvSpPr txBox="1">
            <a:spLocks/>
          </p:cNvSpPr>
          <p:nvPr>
            <p:custDataLst>
              <p:tags r:id="rId124"/>
            </p:custDataLst>
          </p:nvPr>
        </p:nvSpPr>
        <p:spPr bwMode="auto">
          <a:xfrm>
            <a:off x="1879600" y="3400425"/>
            <a:ext cx="26035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28372F65-7B11-43D5-BFED-88881D80E6C8}" type="datetime'''Mac''hine Lea''rni''ng ('' Model training + Opt''imization)'">
              <a:rPr lang="en-GB" altLang="en-US" sz="1000" smtClean="0"/>
              <a:pPr/>
              <a:t>Machine Learning ( Model training + Optimization)</a:t>
            </a:fld>
            <a:endParaRPr lang="en-GB" sz="1000" dirty="0"/>
          </a:p>
        </p:txBody>
      </p:sp>
      <p:sp>
        <p:nvSpPr>
          <p:cNvPr id="382" name="Szöveg helye 2">
            <a:extLst>
              <a:ext uri="{FF2B5EF4-FFF2-40B4-BE49-F238E27FC236}">
                <a16:creationId xmlns:a16="http://schemas.microsoft.com/office/drawing/2014/main" id="{05DDC77C-78AE-14BD-9511-5EE1C025FE14}"/>
              </a:ext>
            </a:extLst>
          </p:cNvPr>
          <p:cNvSpPr txBox="1">
            <a:spLocks/>
          </p:cNvSpPr>
          <p:nvPr>
            <p:custDataLst>
              <p:tags r:id="rId125"/>
            </p:custDataLst>
          </p:nvPr>
        </p:nvSpPr>
        <p:spPr bwMode="auto">
          <a:xfrm>
            <a:off x="11041063" y="3086100"/>
            <a:ext cx="4095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1000" dirty="0"/>
              <a:t>CUS, HY</a:t>
            </a:r>
            <a:endParaRPr lang="en-GB" sz="1000" dirty="0"/>
          </a:p>
        </p:txBody>
      </p:sp>
      <p:sp>
        <p:nvSpPr>
          <p:cNvPr id="108" name="Szöveg helye 2">
            <a:extLst>
              <a:ext uri="{FF2B5EF4-FFF2-40B4-BE49-F238E27FC236}">
                <a16:creationId xmlns:a16="http://schemas.microsoft.com/office/drawing/2014/main" id="{56F32612-46EF-8554-4B68-C4D9CC72768C}"/>
              </a:ext>
            </a:extLst>
          </p:cNvPr>
          <p:cNvSpPr txBox="1">
            <a:spLocks/>
          </p:cNvSpPr>
          <p:nvPr>
            <p:custDataLst>
              <p:tags r:id="rId126"/>
            </p:custDataLst>
          </p:nvPr>
        </p:nvSpPr>
        <p:spPr bwMode="auto">
          <a:xfrm>
            <a:off x="1879599" y="3086100"/>
            <a:ext cx="15382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8BF772A6-FAF6-49A5-B79E-5577A01C78FE}" type="datetime'''D''esign ''''(''T''''echnic''al''+F''un''ctiona''''l)'">
              <a:rPr lang="en-GB" altLang="en-US" sz="1000" smtClean="0"/>
              <a:pPr/>
              <a:t>Design (Technical+Functional)</a:t>
            </a:fld>
            <a:endParaRPr lang="en-GB" sz="1000" dirty="0"/>
          </a:p>
        </p:txBody>
      </p:sp>
      <p:sp>
        <p:nvSpPr>
          <p:cNvPr id="15" name="Szöveg helye 2">
            <a:extLst>
              <a:ext uri="{FF2B5EF4-FFF2-40B4-BE49-F238E27FC236}">
                <a16:creationId xmlns:a16="http://schemas.microsoft.com/office/drawing/2014/main" id="{000F146B-B23B-0E3B-B8CA-B3C637EB346A}"/>
              </a:ext>
            </a:extLst>
          </p:cNvPr>
          <p:cNvSpPr txBox="1">
            <a:spLocks/>
          </p:cNvSpPr>
          <p:nvPr>
            <p:custDataLst>
              <p:tags r:id="rId127"/>
            </p:custDataLst>
          </p:nvPr>
        </p:nvSpPr>
        <p:spPr bwMode="auto">
          <a:xfrm>
            <a:off x="4995863" y="5518150"/>
            <a:ext cx="322263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 dirty="0">
                <a:solidFill>
                  <a:srgbClr val="9DB1CF"/>
                </a:solidFill>
              </a:rPr>
              <a:t>Ass. WS</a:t>
            </a:r>
            <a:endParaRPr lang="en-GB" sz="800" dirty="0">
              <a:solidFill>
                <a:srgbClr val="9DB1CF"/>
              </a:solidFill>
              <a:latin typeface="Open Sauce One" panose="00000800000000000000"/>
            </a:endParaRPr>
          </a:p>
        </p:txBody>
      </p:sp>
      <p:sp useBgFill="1">
        <p:nvSpPr>
          <p:cNvPr id="1608" name="Szöveg helye 2">
            <a:extLst>
              <a:ext uri="{FF2B5EF4-FFF2-40B4-BE49-F238E27FC236}">
                <a16:creationId xmlns:a16="http://schemas.microsoft.com/office/drawing/2014/main" id="{D0A38897-CD96-B0EA-74BD-1DAFF05070E1}"/>
              </a:ext>
            </a:extLst>
          </p:cNvPr>
          <p:cNvSpPr txBox="1">
            <a:spLocks/>
          </p:cNvSpPr>
          <p:nvPr>
            <p:custDataLst>
              <p:tags r:id="rId128"/>
            </p:custDataLst>
          </p:nvPr>
        </p:nvSpPr>
        <p:spPr bwMode="auto">
          <a:xfrm>
            <a:off x="6062663" y="3116263"/>
            <a:ext cx="1312863" cy="171450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 dirty="0">
                <a:effectLst/>
                <a:latin typeface="Open Sauce One" panose="00000800000000000000"/>
              </a:rPr>
              <a:t>SoW &amp; Solution Design Sign-off </a:t>
            </a:r>
            <a:endParaRPr lang="en-GB" sz="800" dirty="0">
              <a:latin typeface="Open Sauce One" panose="00000800000000000000"/>
            </a:endParaRPr>
          </a:p>
        </p:txBody>
      </p:sp>
      <p:sp>
        <p:nvSpPr>
          <p:cNvPr id="359" name="Szöveg helye 2">
            <a:extLst>
              <a:ext uri="{FF2B5EF4-FFF2-40B4-BE49-F238E27FC236}">
                <a16:creationId xmlns:a16="http://schemas.microsoft.com/office/drawing/2014/main" id="{B095D036-4D36-55F7-BF59-0F170E56F459}"/>
              </a:ext>
            </a:extLst>
          </p:cNvPr>
          <p:cNvSpPr txBox="1">
            <a:spLocks/>
          </p:cNvSpPr>
          <p:nvPr>
            <p:custDataLst>
              <p:tags r:id="rId129"/>
            </p:custDataLst>
          </p:nvPr>
        </p:nvSpPr>
        <p:spPr bwMode="auto">
          <a:xfrm>
            <a:off x="11041063" y="1858963"/>
            <a:ext cx="6365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FC06E4D1-329C-4B77-989A-1FED6727D8F9}" type="datetime'''''''''''''''''''''''R''espo''ns''''ib''''l''''e'''''''''''">
              <a:rPr lang="en-GB" altLang="en-US" sz="1000" b="1" smtClean="0">
                <a:effectLst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Responsible</a:t>
            </a:fld>
            <a:endParaRPr lang="en-GB" sz="1000" b="1" dirty="0"/>
          </a:p>
        </p:txBody>
      </p:sp>
      <p:sp>
        <p:nvSpPr>
          <p:cNvPr id="380" name="Szöveg helye 2">
            <a:extLst>
              <a:ext uri="{FF2B5EF4-FFF2-40B4-BE49-F238E27FC236}">
                <a16:creationId xmlns:a16="http://schemas.microsoft.com/office/drawing/2014/main" id="{59D976FC-DE9C-2A16-9959-B034D30B8F62}"/>
              </a:ext>
            </a:extLst>
          </p:cNvPr>
          <p:cNvSpPr txBox="1">
            <a:spLocks/>
          </p:cNvSpPr>
          <p:nvPr>
            <p:custDataLst>
              <p:tags r:id="rId130"/>
            </p:custDataLst>
          </p:nvPr>
        </p:nvSpPr>
        <p:spPr bwMode="auto">
          <a:xfrm>
            <a:off x="11041063" y="2773363"/>
            <a:ext cx="4095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1000" dirty="0"/>
              <a:t>CUS, HY</a:t>
            </a:r>
          </a:p>
        </p:txBody>
      </p:sp>
      <p:sp>
        <p:nvSpPr>
          <p:cNvPr id="107" name="Szöveg helye 2">
            <a:extLst>
              <a:ext uri="{FF2B5EF4-FFF2-40B4-BE49-F238E27FC236}">
                <a16:creationId xmlns:a16="http://schemas.microsoft.com/office/drawing/2014/main" id="{53F81BBC-2DAF-A593-4FEE-5965E121866B}"/>
              </a:ext>
            </a:extLst>
          </p:cNvPr>
          <p:cNvSpPr txBox="1">
            <a:spLocks/>
          </p:cNvSpPr>
          <p:nvPr>
            <p:custDataLst>
              <p:tags r:id="rId131"/>
            </p:custDataLst>
          </p:nvPr>
        </p:nvSpPr>
        <p:spPr bwMode="auto">
          <a:xfrm>
            <a:off x="1879599" y="2773363"/>
            <a:ext cx="22923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9254FB52-343A-49EE-A985-B42311E5EDF2}" type="datetime'A''s''ses''sment (R''equ''ire''ment'' + Da''ta'' Gather''ing)'">
              <a:rPr lang="en-GB" altLang="en-US" sz="1000" smtClean="0"/>
              <a:pPr/>
              <a:t>Assessment (Requirement + Data Gathering)</a:t>
            </a:fld>
            <a:endParaRPr lang="en-GB" sz="1000" dirty="0"/>
          </a:p>
        </p:txBody>
      </p:sp>
      <p:sp>
        <p:nvSpPr>
          <p:cNvPr id="5" name="Szöveg helye 2">
            <a:extLst>
              <a:ext uri="{FF2B5EF4-FFF2-40B4-BE49-F238E27FC236}">
                <a16:creationId xmlns:a16="http://schemas.microsoft.com/office/drawing/2014/main" id="{F03FD338-7B88-2385-0214-CBB3411C0A0C}"/>
              </a:ext>
            </a:extLst>
          </p:cNvPr>
          <p:cNvSpPr txBox="1">
            <a:spLocks/>
          </p:cNvSpPr>
          <p:nvPr>
            <p:custDataLst>
              <p:tags r:id="rId132"/>
            </p:custDataLst>
          </p:nvPr>
        </p:nvSpPr>
        <p:spPr bwMode="auto">
          <a:xfrm>
            <a:off x="1879600" y="1773238"/>
            <a:ext cx="563563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1400" b="1" dirty="0">
                <a:effectLst/>
              </a:rPr>
              <a:t>Activity</a:t>
            </a:r>
            <a:endParaRPr lang="en-GB" sz="1400" b="1" dirty="0"/>
          </a:p>
        </p:txBody>
      </p:sp>
      <p:sp useBgFill="1">
        <p:nvSpPr>
          <p:cNvPr id="1565" name="Szöveg helye 2">
            <a:extLst>
              <a:ext uri="{FF2B5EF4-FFF2-40B4-BE49-F238E27FC236}">
                <a16:creationId xmlns:a16="http://schemas.microsoft.com/office/drawing/2014/main" id="{82157788-0606-C518-C846-D15877095BED}"/>
              </a:ext>
            </a:extLst>
          </p:cNvPr>
          <p:cNvSpPr txBox="1">
            <a:spLocks/>
          </p:cNvSpPr>
          <p:nvPr>
            <p:custDataLst>
              <p:tags r:id="rId133"/>
            </p:custDataLst>
          </p:nvPr>
        </p:nvSpPr>
        <p:spPr bwMode="auto">
          <a:xfrm>
            <a:off x="5534025" y="2803525"/>
            <a:ext cx="933450" cy="171450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 dirty="0">
                <a:solidFill>
                  <a:srgbClr val="969696"/>
                </a:solidFill>
                <a:effectLst/>
                <a:latin typeface="Open Sauce One" panose="00000800000000000000"/>
              </a:rPr>
              <a:t>Training Data</a:t>
            </a:r>
            <a:r>
              <a:rPr lang="en-GB" altLang="en-US" sz="800" dirty="0">
                <a:solidFill>
                  <a:srgbClr val="969696"/>
                </a:solidFill>
                <a:latin typeface="Open Sauce One" panose="00000800000000000000"/>
              </a:rPr>
              <a:t> </a:t>
            </a:r>
            <a:r>
              <a:rPr lang="en-GB" altLang="en-US" sz="800" dirty="0">
                <a:solidFill>
                  <a:srgbClr val="969696"/>
                </a:solidFill>
                <a:effectLst/>
                <a:latin typeface="Open Sauce One" panose="00000800000000000000"/>
              </a:rPr>
              <a:t>Confirm.</a:t>
            </a:r>
            <a:endParaRPr lang="en-GB" sz="800" dirty="0">
              <a:solidFill>
                <a:srgbClr val="969696"/>
              </a:solidFill>
              <a:latin typeface="Open Sauce One" panose="00000800000000000000"/>
            </a:endParaRPr>
          </a:p>
        </p:txBody>
      </p:sp>
      <p:sp>
        <p:nvSpPr>
          <p:cNvPr id="378" name="Szöveg helye 2">
            <a:extLst>
              <a:ext uri="{FF2B5EF4-FFF2-40B4-BE49-F238E27FC236}">
                <a16:creationId xmlns:a16="http://schemas.microsoft.com/office/drawing/2014/main" id="{7A99CA46-BC2E-DA8F-B197-5CBDF8855419}"/>
              </a:ext>
            </a:extLst>
          </p:cNvPr>
          <p:cNvSpPr txBox="1">
            <a:spLocks/>
          </p:cNvSpPr>
          <p:nvPr>
            <p:custDataLst>
              <p:tags r:id="rId134"/>
            </p:custDataLst>
          </p:nvPr>
        </p:nvSpPr>
        <p:spPr bwMode="auto">
          <a:xfrm>
            <a:off x="11041063" y="2459038"/>
            <a:ext cx="4095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1000" dirty="0"/>
              <a:t>CUS, HY</a:t>
            </a:r>
          </a:p>
        </p:txBody>
      </p:sp>
      <p:sp>
        <p:nvSpPr>
          <p:cNvPr id="106" name="Szöveg helye 2">
            <a:extLst>
              <a:ext uri="{FF2B5EF4-FFF2-40B4-BE49-F238E27FC236}">
                <a16:creationId xmlns:a16="http://schemas.microsoft.com/office/drawing/2014/main" id="{600FB1D8-742A-1FF2-8ED0-048A6560DD7A}"/>
              </a:ext>
            </a:extLst>
          </p:cNvPr>
          <p:cNvSpPr txBox="1">
            <a:spLocks/>
          </p:cNvSpPr>
          <p:nvPr>
            <p:custDataLst>
              <p:tags r:id="rId135"/>
            </p:custDataLst>
          </p:nvPr>
        </p:nvSpPr>
        <p:spPr bwMode="auto">
          <a:xfrm>
            <a:off x="1879601" y="2459038"/>
            <a:ext cx="10890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5B70582B-2779-41AD-B61F-DCBEA2B44587}" type="datetime'P''r''oje''ct'' M''''''anag''''''''em''en''''t'''">
              <a:rPr lang="en-GB" altLang="en-US" sz="1000" smtClean="0"/>
              <a:pPr/>
              <a:t>Project Management</a:t>
            </a:fld>
            <a:endParaRPr lang="en-GB" sz="1000" dirty="0"/>
          </a:p>
        </p:txBody>
      </p:sp>
      <p:sp>
        <p:nvSpPr>
          <p:cNvPr id="377" name="Szöveg helye 2">
            <a:extLst>
              <a:ext uri="{FF2B5EF4-FFF2-40B4-BE49-F238E27FC236}">
                <a16:creationId xmlns:a16="http://schemas.microsoft.com/office/drawing/2014/main" id="{B7F2FDA6-3F61-D174-32F8-19171FF75CF1}"/>
              </a:ext>
            </a:extLst>
          </p:cNvPr>
          <p:cNvSpPr txBox="1">
            <a:spLocks/>
          </p:cNvSpPr>
          <p:nvPr>
            <p:custDataLst>
              <p:tags r:id="rId136"/>
            </p:custDataLst>
          </p:nvPr>
        </p:nvSpPr>
        <p:spPr bwMode="auto">
          <a:xfrm>
            <a:off x="11041063" y="2146300"/>
            <a:ext cx="4095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1000" dirty="0"/>
              <a:t>CUS, HY</a:t>
            </a:r>
          </a:p>
        </p:txBody>
      </p:sp>
      <p:sp>
        <p:nvSpPr>
          <p:cNvPr id="101" name="Szöveg helye 2">
            <a:extLst>
              <a:ext uri="{FF2B5EF4-FFF2-40B4-BE49-F238E27FC236}">
                <a16:creationId xmlns:a16="http://schemas.microsoft.com/office/drawing/2014/main" id="{3FD495E1-BBB2-F73D-9F9D-125F5EECEFDA}"/>
              </a:ext>
            </a:extLst>
          </p:cNvPr>
          <p:cNvSpPr txBox="1">
            <a:spLocks/>
          </p:cNvSpPr>
          <p:nvPr>
            <p:custDataLst>
              <p:tags r:id="rId137"/>
            </p:custDataLst>
          </p:nvPr>
        </p:nvSpPr>
        <p:spPr bwMode="auto">
          <a:xfrm>
            <a:off x="1879600" y="2146300"/>
            <a:ext cx="68421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F515B382-8746-445E-B666-E0EC8017FEDB}" type="datetime'''''''U''''''s''e''r'' ''''''''T''''''''''r''a''ini''n''g'">
              <a:rPr lang="en-GB" altLang="en-US" sz="1000" smtClean="0"/>
              <a:pPr/>
              <a:t>User Training</a:t>
            </a:fld>
            <a:endParaRPr lang="en-GB" sz="1000" dirty="0"/>
          </a:p>
        </p:txBody>
      </p:sp>
      <p:sp>
        <p:nvSpPr>
          <p:cNvPr id="390" name="Szöveg helye 2">
            <a:extLst>
              <a:ext uri="{FF2B5EF4-FFF2-40B4-BE49-F238E27FC236}">
                <a16:creationId xmlns:a16="http://schemas.microsoft.com/office/drawing/2014/main" id="{A9675764-7D17-C307-FE64-86E6882ADCC5}"/>
              </a:ext>
            </a:extLst>
          </p:cNvPr>
          <p:cNvSpPr txBox="1">
            <a:spLocks/>
          </p:cNvSpPr>
          <p:nvPr>
            <p:custDataLst>
              <p:tags r:id="rId138"/>
            </p:custDataLst>
          </p:nvPr>
        </p:nvSpPr>
        <p:spPr bwMode="auto">
          <a:xfrm>
            <a:off x="11041063" y="4340225"/>
            <a:ext cx="4095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1000" dirty="0"/>
              <a:t>CUS, HY</a:t>
            </a:r>
          </a:p>
        </p:txBody>
      </p:sp>
      <p:sp useBgFill="1">
        <p:nvSpPr>
          <p:cNvPr id="32" name="Szöveg helye 2">
            <a:extLst>
              <a:ext uri="{FF2B5EF4-FFF2-40B4-BE49-F238E27FC236}">
                <a16:creationId xmlns:a16="http://schemas.microsoft.com/office/drawing/2014/main" id="{88794C7C-76A1-BE23-0A06-0B700E739F29}"/>
              </a:ext>
            </a:extLst>
          </p:cNvPr>
          <p:cNvSpPr txBox="1">
            <a:spLocks/>
          </p:cNvSpPr>
          <p:nvPr>
            <p:custDataLst>
              <p:tags r:id="rId139"/>
            </p:custDataLst>
          </p:nvPr>
        </p:nvSpPr>
        <p:spPr bwMode="auto">
          <a:xfrm>
            <a:off x="8777288" y="2176463"/>
            <a:ext cx="1027113" cy="171450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 dirty="0">
                <a:solidFill>
                  <a:srgbClr val="969696"/>
                </a:solidFill>
                <a:effectLst/>
                <a:latin typeface="Open Sauce One" panose="00000800000000000000"/>
              </a:rPr>
              <a:t>User Training Completed</a:t>
            </a:r>
            <a:endParaRPr lang="en-GB" sz="800" dirty="0">
              <a:solidFill>
                <a:srgbClr val="969696"/>
              </a:solidFill>
              <a:latin typeface="Open Sauce One" panose="00000800000000000000"/>
            </a:endParaRPr>
          </a:p>
        </p:txBody>
      </p:sp>
      <p:sp>
        <p:nvSpPr>
          <p:cNvPr id="394" name="Szöveg helye 2">
            <a:extLst>
              <a:ext uri="{FF2B5EF4-FFF2-40B4-BE49-F238E27FC236}">
                <a16:creationId xmlns:a16="http://schemas.microsoft.com/office/drawing/2014/main" id="{89C60934-608A-A103-2DF3-0FC618D78DD2}"/>
              </a:ext>
            </a:extLst>
          </p:cNvPr>
          <p:cNvSpPr txBox="1">
            <a:spLocks/>
          </p:cNvSpPr>
          <p:nvPr>
            <p:custDataLst>
              <p:tags r:id="rId140"/>
            </p:custDataLst>
          </p:nvPr>
        </p:nvSpPr>
        <p:spPr bwMode="auto">
          <a:xfrm>
            <a:off x="11041063" y="4967288"/>
            <a:ext cx="4095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1000" dirty="0"/>
              <a:t>CUS, HY</a:t>
            </a:r>
          </a:p>
        </p:txBody>
      </p:sp>
      <p:sp>
        <p:nvSpPr>
          <p:cNvPr id="116" name="Szöveg helye 2">
            <a:extLst>
              <a:ext uri="{FF2B5EF4-FFF2-40B4-BE49-F238E27FC236}">
                <a16:creationId xmlns:a16="http://schemas.microsoft.com/office/drawing/2014/main" id="{D8968059-0266-B0D1-BB9E-761A0503C578}"/>
              </a:ext>
            </a:extLst>
          </p:cNvPr>
          <p:cNvSpPr txBox="1">
            <a:spLocks/>
          </p:cNvSpPr>
          <p:nvPr>
            <p:custDataLst>
              <p:tags r:id="rId141"/>
            </p:custDataLst>
          </p:nvPr>
        </p:nvSpPr>
        <p:spPr bwMode="auto">
          <a:xfrm>
            <a:off x="1879600" y="4967288"/>
            <a:ext cx="15446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D8958F48-F834-4D1F-BBD4-E40A056ECA62}" type="datetime'W''a''''v''''e 1'',2,n (Co''''m''pC''''''ode ''xx-''xx'''''')'">
              <a:rPr lang="en-GB" altLang="en-US" sz="1000" smtClean="0"/>
              <a:pPr/>
              <a:t>Wave 1,2,n (CompCode xx-xx)</a:t>
            </a:fld>
            <a:endParaRPr lang="en-GB" sz="1000" dirty="0"/>
          </a:p>
        </p:txBody>
      </p:sp>
      <p:sp>
        <p:nvSpPr>
          <p:cNvPr id="1143" name="Szöveg helye 2">
            <a:extLst>
              <a:ext uri="{FF2B5EF4-FFF2-40B4-BE49-F238E27FC236}">
                <a16:creationId xmlns:a16="http://schemas.microsoft.com/office/drawing/2014/main" id="{5A0A8C6B-352D-8087-EC5B-04CE9F1DE56B}"/>
              </a:ext>
            </a:extLst>
          </p:cNvPr>
          <p:cNvSpPr txBox="1">
            <a:spLocks/>
          </p:cNvSpPr>
          <p:nvPr>
            <p:custDataLst>
              <p:tags r:id="rId142"/>
            </p:custDataLst>
          </p:nvPr>
        </p:nvSpPr>
        <p:spPr bwMode="auto">
          <a:xfrm>
            <a:off x="4595813" y="5518150"/>
            <a:ext cx="358775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 dirty="0" err="1">
                <a:solidFill>
                  <a:srgbClr val="9DB1CF"/>
                </a:solidFill>
                <a:latin typeface="Open Sauce One" panose="00000800000000000000"/>
              </a:rPr>
              <a:t>Tech.WS</a:t>
            </a:r>
            <a:endParaRPr lang="en-GB" sz="800" dirty="0">
              <a:solidFill>
                <a:srgbClr val="9DB1CF"/>
              </a:solidFill>
              <a:latin typeface="Open Sauce One" panose="00000800000000000000"/>
            </a:endParaRPr>
          </a:p>
        </p:txBody>
      </p:sp>
      <p:sp useBgFill="1">
        <p:nvSpPr>
          <p:cNvPr id="1642" name="Szöveg helye 2">
            <a:extLst>
              <a:ext uri="{FF2B5EF4-FFF2-40B4-BE49-F238E27FC236}">
                <a16:creationId xmlns:a16="http://schemas.microsoft.com/office/drawing/2014/main" id="{6E1145F3-B7E9-588D-56CC-B94AB88810FD}"/>
              </a:ext>
            </a:extLst>
          </p:cNvPr>
          <p:cNvSpPr txBox="1">
            <a:spLocks/>
          </p:cNvSpPr>
          <p:nvPr>
            <p:custDataLst>
              <p:tags r:id="rId143"/>
            </p:custDataLst>
          </p:nvPr>
        </p:nvSpPr>
        <p:spPr bwMode="auto">
          <a:xfrm>
            <a:off x="8847138" y="4684713"/>
            <a:ext cx="1695450" cy="171450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 dirty="0">
                <a:effectLst/>
                <a:latin typeface="Open Sauce One" panose="00000800000000000000"/>
              </a:rPr>
              <a:t>Hypercare Closing &amp; Handover  </a:t>
            </a:r>
            <a:r>
              <a:rPr lang="en-GB" altLang="en-US" sz="800" dirty="0" err="1">
                <a:effectLst/>
                <a:latin typeface="Open Sauce One" panose="00000800000000000000"/>
              </a:rPr>
              <a:t>Cus</a:t>
            </a:r>
            <a:r>
              <a:rPr lang="en-GB" altLang="en-US" sz="800" dirty="0">
                <a:effectLst/>
                <a:latin typeface="Open Sauce One" panose="00000800000000000000"/>
              </a:rPr>
              <a:t>. Care</a:t>
            </a:r>
            <a:endParaRPr lang="en-GB" sz="800" dirty="0">
              <a:latin typeface="Open Sauce One" panose="00000800000000000000"/>
            </a:endParaRPr>
          </a:p>
        </p:txBody>
      </p:sp>
      <p:sp>
        <p:nvSpPr>
          <p:cNvPr id="392" name="Szöveg helye 2">
            <a:extLst>
              <a:ext uri="{FF2B5EF4-FFF2-40B4-BE49-F238E27FC236}">
                <a16:creationId xmlns:a16="http://schemas.microsoft.com/office/drawing/2014/main" id="{1841A049-F195-7547-197C-07FCF59D0D8F}"/>
              </a:ext>
            </a:extLst>
          </p:cNvPr>
          <p:cNvSpPr txBox="1">
            <a:spLocks/>
          </p:cNvSpPr>
          <p:nvPr>
            <p:custDataLst>
              <p:tags r:id="rId144"/>
            </p:custDataLst>
          </p:nvPr>
        </p:nvSpPr>
        <p:spPr bwMode="auto">
          <a:xfrm>
            <a:off x="11041063" y="4654550"/>
            <a:ext cx="4095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1000" dirty="0"/>
              <a:t>CUS, HY</a:t>
            </a:r>
          </a:p>
        </p:txBody>
      </p:sp>
      <p:sp>
        <p:nvSpPr>
          <p:cNvPr id="114" name="Szöveg helye 2">
            <a:extLst>
              <a:ext uri="{FF2B5EF4-FFF2-40B4-BE49-F238E27FC236}">
                <a16:creationId xmlns:a16="http://schemas.microsoft.com/office/drawing/2014/main" id="{27793C0B-5F77-6A74-385D-27B69501AA30}"/>
              </a:ext>
            </a:extLst>
          </p:cNvPr>
          <p:cNvSpPr txBox="1">
            <a:spLocks/>
          </p:cNvSpPr>
          <p:nvPr>
            <p:custDataLst>
              <p:tags r:id="rId145"/>
            </p:custDataLst>
          </p:nvPr>
        </p:nvSpPr>
        <p:spPr bwMode="auto">
          <a:xfrm>
            <a:off x="1879600" y="4654550"/>
            <a:ext cx="15525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8C3E83D3-57C2-4C12-8E7E-5EC366B36A95}" type="datetime'D''elive''''ry'' ''(G''o''L''ive &amp; Hy''p''er''c''''ar''''''e)'">
              <a:rPr lang="en-GB" altLang="en-US" sz="1000" smtClean="0"/>
              <a:pPr/>
              <a:t>Delivery (GoLive &amp; Hypercare)</a:t>
            </a:fld>
            <a:endParaRPr lang="en-GB" sz="1000" dirty="0"/>
          </a:p>
        </p:txBody>
      </p:sp>
      <p:sp>
        <p:nvSpPr>
          <p:cNvPr id="48" name="Szöveg helye 2">
            <a:extLst>
              <a:ext uri="{FF2B5EF4-FFF2-40B4-BE49-F238E27FC236}">
                <a16:creationId xmlns:a16="http://schemas.microsoft.com/office/drawing/2014/main" id="{37D40052-BDFB-CEA5-2C4D-021B833ABB71}"/>
              </a:ext>
            </a:extLst>
          </p:cNvPr>
          <p:cNvSpPr txBox="1">
            <a:spLocks/>
          </p:cNvSpPr>
          <p:nvPr>
            <p:custDataLst>
              <p:tags r:id="rId146"/>
            </p:custDataLst>
          </p:nvPr>
        </p:nvSpPr>
        <p:spPr bwMode="auto">
          <a:xfrm>
            <a:off x="4144963" y="5518150"/>
            <a:ext cx="409575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 dirty="0" err="1">
                <a:solidFill>
                  <a:schemeClr val="hlink"/>
                </a:solidFill>
              </a:rPr>
              <a:t>Kickof</a:t>
            </a:r>
            <a:r>
              <a:rPr lang="en-GB" altLang="en-US" sz="800" dirty="0">
                <a:solidFill>
                  <a:schemeClr val="hlink"/>
                </a:solidFill>
              </a:rPr>
              <a:t> WS</a:t>
            </a:r>
            <a:endParaRPr lang="en-GB" sz="800" dirty="0">
              <a:solidFill>
                <a:schemeClr val="hlink"/>
              </a:solidFill>
              <a:latin typeface="Open Sauce One" panose="00000800000000000000"/>
            </a:endParaRPr>
          </a:p>
        </p:txBody>
      </p:sp>
      <p:sp>
        <p:nvSpPr>
          <p:cNvPr id="1548" name="Szöveg helye 2">
            <a:extLst>
              <a:ext uri="{FF2B5EF4-FFF2-40B4-BE49-F238E27FC236}">
                <a16:creationId xmlns:a16="http://schemas.microsoft.com/office/drawing/2014/main" id="{D13D9462-522E-4E08-D43E-BA40FCE21647}"/>
              </a:ext>
            </a:extLst>
          </p:cNvPr>
          <p:cNvSpPr txBox="1">
            <a:spLocks/>
          </p:cNvSpPr>
          <p:nvPr>
            <p:custDataLst>
              <p:tags r:id="rId147"/>
            </p:custDataLst>
          </p:nvPr>
        </p:nvSpPr>
        <p:spPr bwMode="auto">
          <a:xfrm>
            <a:off x="5359400" y="5518150"/>
            <a:ext cx="358775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 dirty="0" err="1">
                <a:solidFill>
                  <a:srgbClr val="9DB1CF"/>
                </a:solidFill>
                <a:latin typeface="Open Sauce One" panose="00000800000000000000"/>
              </a:rPr>
              <a:t>Func.WS</a:t>
            </a:r>
            <a:endParaRPr lang="en-GB" sz="800" dirty="0">
              <a:solidFill>
                <a:srgbClr val="9DB1CF"/>
              </a:solidFill>
              <a:latin typeface="Open Sauce One" panose="00000800000000000000"/>
            </a:endParaRPr>
          </a:p>
        </p:txBody>
      </p:sp>
      <p:sp>
        <p:nvSpPr>
          <p:cNvPr id="113" name="Szöveg helye 2">
            <a:extLst>
              <a:ext uri="{FF2B5EF4-FFF2-40B4-BE49-F238E27FC236}">
                <a16:creationId xmlns:a16="http://schemas.microsoft.com/office/drawing/2014/main" id="{ABE0C4C3-FC35-5777-E393-B4FDC9678441}"/>
              </a:ext>
            </a:extLst>
          </p:cNvPr>
          <p:cNvSpPr txBox="1">
            <a:spLocks/>
          </p:cNvSpPr>
          <p:nvPr>
            <p:custDataLst>
              <p:tags r:id="rId148"/>
            </p:custDataLst>
          </p:nvPr>
        </p:nvSpPr>
        <p:spPr bwMode="auto">
          <a:xfrm>
            <a:off x="1879600" y="4340225"/>
            <a:ext cx="125571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5E73B407-4471-4B47-B3BD-8BC77DE52D90}" type="datetime'Test''ing ''(FT'' ''&amp;'''''''''' ''S''''IT'' &amp; UAT'''')'''''">
              <a:rPr lang="en-GB" altLang="en-US" sz="1000" smtClean="0"/>
              <a:pPr/>
              <a:t>Testing (FT &amp; SIT &amp; UAT)</a:t>
            </a:fld>
            <a:endParaRPr lang="en-GB" sz="1000" dirty="0"/>
          </a:p>
        </p:txBody>
      </p:sp>
      <p:sp>
        <p:nvSpPr>
          <p:cNvPr id="344" name="TextBox 48">
            <a:extLst>
              <a:ext uri="{FF2B5EF4-FFF2-40B4-BE49-F238E27FC236}">
                <a16:creationId xmlns:a16="http://schemas.microsoft.com/office/drawing/2014/main" id="{BE8F5548-60DF-6B1F-808E-7323F7B4F119}"/>
              </a:ext>
            </a:extLst>
          </p:cNvPr>
          <p:cNvSpPr txBox="1"/>
          <p:nvPr/>
        </p:nvSpPr>
        <p:spPr>
          <a:xfrm>
            <a:off x="406606" y="4595408"/>
            <a:ext cx="1398385" cy="635405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702E"/>
              </a:buClr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20436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Deploy &amp; Roll-out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20436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345" name="TextBox 48">
            <a:extLst>
              <a:ext uri="{FF2B5EF4-FFF2-40B4-BE49-F238E27FC236}">
                <a16:creationId xmlns:a16="http://schemas.microsoft.com/office/drawing/2014/main" id="{8EF98EC7-90A1-65E3-FF10-25BE56349966}"/>
              </a:ext>
            </a:extLst>
          </p:cNvPr>
          <p:cNvSpPr txBox="1"/>
          <p:nvPr/>
        </p:nvSpPr>
        <p:spPr>
          <a:xfrm>
            <a:off x="408192" y="3354878"/>
            <a:ext cx="1398383" cy="1239752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702E"/>
              </a:buClr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20436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Implement &amp; Test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20436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346" name="TextBox 48">
            <a:extLst>
              <a:ext uri="{FF2B5EF4-FFF2-40B4-BE49-F238E27FC236}">
                <a16:creationId xmlns:a16="http://schemas.microsoft.com/office/drawing/2014/main" id="{8E76555C-662C-F886-6EF1-929E48D36F8C}"/>
              </a:ext>
            </a:extLst>
          </p:cNvPr>
          <p:cNvSpPr txBox="1"/>
          <p:nvPr/>
        </p:nvSpPr>
        <p:spPr>
          <a:xfrm>
            <a:off x="407988" y="2722563"/>
            <a:ext cx="1397002" cy="635397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702E"/>
              </a:buClr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20436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Assess &amp; Design</a:t>
            </a:r>
          </a:p>
        </p:txBody>
      </p:sp>
      <p:sp>
        <p:nvSpPr>
          <p:cNvPr id="348" name="TextBox 48">
            <a:extLst>
              <a:ext uri="{FF2B5EF4-FFF2-40B4-BE49-F238E27FC236}">
                <a16:creationId xmlns:a16="http://schemas.microsoft.com/office/drawing/2014/main" id="{72FC4D97-EB5D-907C-023B-75595EFBBD1C}"/>
              </a:ext>
            </a:extLst>
          </p:cNvPr>
          <p:cNvSpPr txBox="1"/>
          <p:nvPr/>
        </p:nvSpPr>
        <p:spPr>
          <a:xfrm>
            <a:off x="407988" y="2093913"/>
            <a:ext cx="1397002" cy="628649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702E"/>
              </a:buClr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20436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Initiate &amp; Plan</a:t>
            </a: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DA76C5EA-BA9D-3527-0C6D-CAD3BE3AA9E1}"/>
              </a:ext>
            </a:extLst>
          </p:cNvPr>
          <p:cNvSpPr txBox="1"/>
          <p:nvPr/>
        </p:nvSpPr>
        <p:spPr>
          <a:xfrm>
            <a:off x="9704261" y="5963354"/>
            <a:ext cx="2005599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Open Sauce One" pitchFamily="2" charset="0"/>
              </a:rPr>
              <a:t>SOW = Statement of Work</a:t>
            </a:r>
            <a:br>
              <a:rPr lang="en-GB" sz="1000" dirty="0">
                <a:solidFill>
                  <a:schemeClr val="bg1">
                    <a:lumMod val="50000"/>
                  </a:schemeClr>
                </a:solidFill>
                <a:latin typeface="Open Sauce One" pitchFamily="2" charset="0"/>
              </a:rPr>
            </a:b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Open Sauce One" pitchFamily="2" charset="0"/>
              </a:rPr>
              <a:t>FT= Functional Testing</a:t>
            </a:r>
          </a:p>
          <a:p>
            <a:pPr>
              <a:defRPr/>
            </a:pP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Open Sauce One" pitchFamily="2" charset="0"/>
              </a:rPr>
              <a:t>SIT= System Integration Testing</a:t>
            </a:r>
          </a:p>
          <a:p>
            <a:pPr>
              <a:defRPr/>
            </a:pP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Open Sauce One" pitchFamily="2" charset="0"/>
              </a:rPr>
              <a:t>UAT= User Acceptance Testing</a:t>
            </a:r>
          </a:p>
        </p:txBody>
      </p:sp>
    </p:spTree>
    <p:extLst>
      <p:ext uri="{BB962C8B-B14F-4D97-AF65-F5344CB8AC3E}">
        <p14:creationId xmlns:p14="http://schemas.microsoft.com/office/powerpoint/2010/main" val="36454842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8224&quot;&gt;&lt;version val=&quot;35255&quot;/&gt;&lt;CPresentation id=&quot;1&quot;&gt;&lt;m_precDefaultNumber&gt;&lt;m_yearfmt&gt;&lt;begin val=&quot;0&quot;/&gt;&lt;end val=&quot;4&quot;/&gt;&lt;/m_yearfmt&gt;&lt;/m_precDefaultNumber&gt;&lt;m_precDefaultPercent&gt;&lt;m_yearfmt&gt;&lt;begin val=&quot;0&quot;/&gt;&lt;end val=&quot;4&quot;/&gt;&lt;/m_yearfmt&gt;&lt;/m_precDefaultPercent&gt;&lt;m_precDefaultDate&gt;&lt;m_yearfmt&gt;&lt;begin val=&quot;0&quot;/&gt;&lt;end val=&quot;4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1&quot;&gt;&lt;elem m_fUsage=&quot;1.00000000000000000000E+00&quot;&gt;&lt;m_msothmcolidx val=&quot;0&quot;/&gt;&lt;m_rgb r=&quot;71&quot; g=&quot;97&quot; b=&quot;FF&quot;/&gt;&lt;/elem&gt;&lt;/m_vecMRU&gt;&lt;/m_mruColor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HBXC45iimc106Z108.DgQ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WEeS2O.QC2OqNTs2I.5zQ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BlXs9MFfoo03PSk79AO3A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r8Ki6RRURUlLdapzzLcoA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O3vvhFjSs0NLF7jgU7sqg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2lFj4FDfY2GsPd.ANrY1A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NtYrBYWO3Vph5svPjhr.g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SglvvvCJLeB.W_Wt_dNMA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0UwbOnnL7UJiPPMLdjw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x3jIUB5e9lW4r9rCId9r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rhCQEpDwYxgAFkfchHYXg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xqCpYVbWtN6S4uaXgzPcw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3hAm9dMhVe5we3nKr6hhw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2Rcc09HF_GvqINi_2nOUw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5UHcXwg4eO9.5w9H1iHpw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3eRHbJljJ12IDEJ5ji_Iw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3Klk.7j4LhT4SUvjAH_yg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hcprronPBdBIPScGZZ9QA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37ec7Kzw7AmARjTkCod7g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ldYodU4ogIyoFRQwLj33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XEv15SCAl5w22nvpy8PYg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MMlRiHIEKLPsgC8WtHbkA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7hkLTVz_psoa7.uo5_1FQ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1GN.bJtQWFEtzT9L1tTLw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CFcr6v82ilh2h1.qjQWuA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U4pIoCHV.KJ8R103SOqtw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7jJTBjy70tCUyHeP2Fw3A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UJ6nqMcOaZnnXG8YsVqDg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oUpO7a_s0TLCFdjU.z81Q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OYGHK7sicna1EZc59zTtg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OBqYjDMCebfOD3rO1lpI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NY8JFjt4McHblhld8RyMQ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ISslxIqTBdDBtEUvGkd6Q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5.2miLpPkn0L3xKg1HqxA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JlQ6lDgO586sonLT2648w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WaAbSsYDLPnVDJ7mvOi3A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wFKe8QwwfERddxV9.YMUQ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Zhoo7_jbrowEr2J2kISuQ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o7HuGDnyMgmjLJv5UXz4Q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s69D1959GGbJ0IvpLtxBw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8EeUhAyOJzjT6__paZxrQ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386vwwD1O1dINfLw300b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Yy.OxEcakLLbAapFMcK2Q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C2DTACWQdmEGKgT07pyKQ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ISkuD_kKpN4ruuc8yuWeQ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.i66lcMnMOH9yUMLN32UA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hws3wV6OVy7KHMmOtDzFA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lyUr86Eu2pLetFj8PFrOQ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XRyBUqKl_3cDKQVmbgqAQ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H8xIiN8RrXOGNp7nOs4jg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ynPXaZeJSJD27ghXYhM7w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irQRFZTgAYIJSgA3sfIcg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MgU2AVKM2awFSFVxtYxL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UjuHGnb3MCMuUeWzFPYcg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440h8NZiW_Ms1v3hJN2Fg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JlN64f6OB_Q6zwELHaR.g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_QQ5XY9ga8LHYZy0NoqRg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bkq2KPyT.B31NH5LwVQiA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bLgCJhzUUzjIK6bUE2Ntg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d2HH46erVNUzkQuqXp.MA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gOprn6GuGWUWTWGT8MeRw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l6TNOdxYXVzW6f5IHHdsQ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Ai2Ze.SN8Tsh0wkdh.dJA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PTJB6Af8K2l32C0dScA5Q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RPtBaCqBtj6cYOHdQpsK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wusSyiQbXQjFTPtdv2sW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O1Bbo0J8HdegemWXZlol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TFVst4ZLWs.6iRcf_NZ1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eco.YcUj69NBe_X15bd0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iKyyCoa_sF3XadqCPz9J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jXuUSEbCPE7JrCi.wswK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qvEyXlVPpmGfeIgsXqwF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nW709pa2tAvQ3Gw7oAC7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M.asAIAQ8I3AHzy5V4wl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w.GiKqc0Oxk0W_NB.Je8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ADv2QG8bDmokBitxeNob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lGiJQDD7ly9wT.3OXaB2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gZ8rdZid8_eGDSkaRyya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9FCPeZz4F5S8zZNROpmq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raum3xWF48ZJnfXunWpR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6lHKvejoPDiKDozCSON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hHWBvJl5f5gjtcGHL2Hh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3ViT2J0RlHF7kcUMCBGIQ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ukoFSN6epjEDBrhhgS2E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tySGE9Iy5ZpJdy2jPLT0w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P5YkvpmssuyHxZwQo1zG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qsQDoNcOLsfjc7C0evqs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mpzhatmu3gpxXL._WIdv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muXWFsAFPNtnmuoW7Qnk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qX3hX8Uo93VIRK6Xf5Jk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8F_BokHoDIqI6BPx52h6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JG7zUsfrNsCHVFDMgonW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MbGrNwsIBhw7BhNN1UA_A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7F6xImezS7Swz0EWU2NOg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ofz_LBhMKB_RCb3iE8yu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YoDsp4_6gOvOO2k68vgO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brGLoRRmAVtyj1u7lSl5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DBTR4y60oYX6nNOA5Ubjw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rNN9Tj.kXqyRcRdh19vA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BgDw8DQUIqzJ02h0hKgwg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5VLRAtwkoVI5nDObo6em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stP96hvC9aDXfR.q1oklw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56vW9LChMmihWImvbQw_w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irnvDxbv7SLt.VqGTENTQ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W.oXtdwg8Y20BQqYKgygQ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5zP1p6tyS9iRNTF.eNkag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QR2P0rhLjuTmKMiboQVR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55tGEqQSkntHHLCz8qzsA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1VvNCEdEPIhPVvceOLBk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T4i76mnwvp0v0GPcXIBow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IkOzHjtFYeDoWWr3oULfA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YNo2Mkc1wBvWez4HQvBlQ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_Khy2TpECmurpFG4aEEBA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QgZcnz3WM0n.RmPN36fPQ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7om8vvPILv.SXraA12EAQ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tS592l6FCPBcOLC8XXdWg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d7bYV9.VfMpBWTVpgxoc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NSB3mnkkkxnU2Rx0G7JXg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VMLE759UtL9lGzhv6NugQ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fJyWAj6oi3iQQIa.3QJTg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3jWQ.7ccEJ00QJPl8v9gQ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z.gZ.kVBROIqIzVgG5h4w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ZmFZyo5bXhsPa9ojZqD.Q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MguRMmRhmpnAKES.HXvMw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YYaYiF3sx9rCdLRvDLixw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nflyxhAAMncb1rl6YGHfw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jXhiidBjEm.wFQ8sZ7fb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ebnFM.GBWwW0T9zDwOwkg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EDd8Xmj19Fu7QmrIl.cIA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i0ubtU6jpJFyrnCC0LMwQ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Nt7lbgD89KW3hG5fs4iSw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dk9u2sp42Hfqgrb_vSEBA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3QjJKY5Jp71uYQi_y7yRQ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emosHeGGAAK3yY.nQpqSQ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WQC36jiNGw_CIFTisQYFg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CJ.8.uai9hwCHyt66qg6g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FILfHdV9c0vQOFcKDBJc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9AILWyc2Rx7U_aZm1KsMQ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qtisneMXOWxKKQF83yzhQ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ZBynuDOwM.nyiECkqx1FA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uP8ZWZT_MfKgbmmRqiwEw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vTnYJlm_MGITBMzskx0qw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SP8iuFbWJ9Ge4mKPvwKRA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SBBmGpbNK2ZyPkZTNa3rw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fzCDO_hfs5JnmeAJ.ifqg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4CZNwkeQVzGi2y7nkwCUg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2yl1nJQTnL_NakJn40K4g"/>
</p:tagLst>
</file>

<file path=ppt/theme/theme1.xml><?xml version="1.0" encoding="utf-8"?>
<a:theme xmlns:a="http://schemas.openxmlformats.org/drawingml/2006/main" name="Hypatos-theme">
  <a:themeElements>
    <a:clrScheme name="Hypatos">
      <a:dk1>
        <a:srgbClr val="030436"/>
      </a:dk1>
      <a:lt1>
        <a:srgbClr val="FFFFFF"/>
      </a:lt1>
      <a:dk2>
        <a:srgbClr val="0038D5"/>
      </a:dk2>
      <a:lt2>
        <a:srgbClr val="F7F9FF"/>
      </a:lt2>
      <a:accent1>
        <a:srgbClr val="030436"/>
      </a:accent1>
      <a:accent2>
        <a:srgbClr val="0038D5"/>
      </a:accent2>
      <a:accent3>
        <a:srgbClr val="F7F9FF"/>
      </a:accent3>
      <a:accent4>
        <a:srgbClr val="FF0050"/>
      </a:accent4>
      <a:accent5>
        <a:srgbClr val="7197FF"/>
      </a:accent5>
      <a:accent6>
        <a:srgbClr val="FFE38A"/>
      </a:accent6>
      <a:hlink>
        <a:srgbClr val="43C7A1"/>
      </a:hlink>
      <a:folHlink>
        <a:srgbClr val="43C7A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>
            <a:solidFill>
              <a:schemeClr val="bg1">
                <a:lumMod val="50000"/>
              </a:schemeClr>
            </a:solidFill>
            <a:latin typeface="Open Sauce One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1D480877BA4048A9D91342E163CE04" ma:contentTypeVersion="18" ma:contentTypeDescription="Create a new document." ma:contentTypeScope="" ma:versionID="a44a9fe7ae61d9789cef6348c37c692f">
  <xsd:schema xmlns:xsd="http://www.w3.org/2001/XMLSchema" xmlns:xs="http://www.w3.org/2001/XMLSchema" xmlns:p="http://schemas.microsoft.com/office/2006/metadata/properties" xmlns:ns2="2d57a97e-bf0b-4cec-a587-841817f75a75" xmlns:ns3="d57067be-9d14-4795-a8ab-0027d10e2a03" targetNamespace="http://schemas.microsoft.com/office/2006/metadata/properties" ma:root="true" ma:fieldsID="6ca95eae8ed1bc77ef0c7305f1f4104a" ns2:_="" ns3:_="">
    <xsd:import namespace="2d57a97e-bf0b-4cec-a587-841817f75a75"/>
    <xsd:import namespace="d57067be-9d14-4795-a8ab-0027d10e2a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57a97e-bf0b-4cec-a587-841817f75a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cac98fe-d733-4e69-82d2-f2b57074612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7067be-9d14-4795-a8ab-0027d10e2a03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c9984ec3-4967-4aa6-95d4-7574c46fc649}" ma:internalName="TaxCatchAll" ma:showField="CatchAllData" ma:web="d57067be-9d14-4795-a8ab-0027d10e2a0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d57a97e-bf0b-4cec-a587-841817f75a75">
      <Terms xmlns="http://schemas.microsoft.com/office/infopath/2007/PartnerControls"/>
    </lcf76f155ced4ddcb4097134ff3c332f>
    <TaxCatchAll xmlns="d57067be-9d14-4795-a8ab-0027d10e2a0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3C319C9-8DFE-4DEA-87FC-52B4DFEE77A6}">
  <ds:schemaRefs>
    <ds:schemaRef ds:uri="2d57a97e-bf0b-4cec-a587-841817f75a75"/>
    <ds:schemaRef ds:uri="d57067be-9d14-4795-a8ab-0027d10e2a0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AD2F3AC-88EC-420A-9944-99471C836986}">
  <ds:schemaRefs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schemas.microsoft.com/office/2006/metadata/properties"/>
    <ds:schemaRef ds:uri="d57067be-9d14-4795-a8ab-0027d10e2a03"/>
    <ds:schemaRef ds:uri="http://purl.org/dc/terms/"/>
    <ds:schemaRef ds:uri="http://schemas.openxmlformats.org/package/2006/metadata/core-properties"/>
    <ds:schemaRef ds:uri="2d57a97e-bf0b-4cec-a587-841817f75a7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3C0FC9C-3F7D-41A3-9A88-5048D447D37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73</TotalTime>
  <Words>648</Words>
  <Application>Microsoft Macintosh PowerPoint</Application>
  <PresentationFormat>Widescreen</PresentationFormat>
  <Paragraphs>223</Paragraphs>
  <Slides>11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Lato</vt:lpstr>
      <vt:lpstr>Open Sauce One</vt:lpstr>
      <vt:lpstr>Hypatos-theme</vt:lpstr>
      <vt:lpstr>think-cell Slide</vt:lpstr>
      <vt:lpstr>Next Generation AI for Document Automation – Accounts Payables</vt:lpstr>
      <vt:lpstr>PowerPoint Presentation</vt:lpstr>
      <vt:lpstr>Agenda</vt:lpstr>
      <vt:lpstr>Risks – Focus on Open / In Response</vt:lpstr>
      <vt:lpstr>Issues</vt:lpstr>
      <vt:lpstr>Decisions</vt:lpstr>
      <vt:lpstr>Agenda</vt:lpstr>
      <vt:lpstr>Weekly Report – </vt:lpstr>
      <vt:lpstr>Indicative Timeline to evaluate Hypatos AccountingGPT potential with target Go Live in February 2025</vt:lpstr>
      <vt:lpstr>Agenda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Funke x Hypatos Pilot Kick-off</dc:title>
  <dc:creator>Microsoft Office User</dc:creator>
  <cp:lastModifiedBy>Stephan Kuche</cp:lastModifiedBy>
  <cp:revision>28</cp:revision>
  <dcterms:created xsi:type="dcterms:W3CDTF">2023-03-02T14:07:47Z</dcterms:created>
  <dcterms:modified xsi:type="dcterms:W3CDTF">2024-10-22T12:03:58Z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0x010100541D480877BA4048A9D91342E163CE04</vt:lpwstr>
  </property>
  <property fmtid="{D5CDD505-2E9C-101B-9397-08002B2CF9AE}" pid="3" name="MediaServiceImageTags">
    <vt:lpwstr/>
  </property>
</Properties>
</file>