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4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327" r:id="rId5"/>
    <p:sldId id="2147375523" r:id="rId6"/>
    <p:sldId id="2147375738" r:id="rId7"/>
    <p:sldId id="2147375744" r:id="rId8"/>
    <p:sldId id="2147375745" r:id="rId9"/>
    <p:sldId id="2147375748" r:id="rId10"/>
    <p:sldId id="2147375737" r:id="rId11"/>
    <p:sldId id="2147375752" r:id="rId12"/>
    <p:sldId id="2147375891" r:id="rId13"/>
    <p:sldId id="2147375739" r:id="rId14"/>
    <p:sldId id="2147375890" r:id="rId15"/>
  </p:sldIdLst>
  <p:sldSz cx="12192000" cy="6858000"/>
  <p:notesSz cx="6858000" cy="9144000"/>
  <p:custDataLst>
    <p:tags r:id="rId17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64ACFE1F-71FC-E841-A5AF-D24D4DDEF674}">
          <p14:sldIdLst>
            <p14:sldId id="327"/>
            <p14:sldId id="2147375523"/>
            <p14:sldId id="2147375738"/>
            <p14:sldId id="2147375744"/>
            <p14:sldId id="2147375745"/>
            <p14:sldId id="2147375748"/>
            <p14:sldId id="2147375737"/>
            <p14:sldId id="2147375752"/>
            <p14:sldId id="2147375891"/>
            <p14:sldId id="2147375739"/>
            <p14:sldId id="2147375890"/>
          </p14:sldIdLst>
        </p14:section>
        <p14:section name="Annex" id="{6060F927-E528-E547-85CB-5226F2D4F576}">
          <p14:sldIdLst/>
        </p14:section>
        <p14:section name="Chapter Slides" id="{F25C8EC6-C36E-9442-96EE-14B6E97436F0}">
          <p14:sldIdLst/>
        </p14:section>
        <p14:section name="Layouts" id="{C065DEFC-A59F-D841-8A37-1B2A03AAED61}">
          <p14:sldIdLst/>
        </p14:section>
        <p14:section name="Resources" id="{BF97F892-5C28-5A46-B15B-B44C6C2BDA9D}">
          <p14:sldIdLst/>
        </p14:section>
        <p14:section name="Exemplary content" id="{B24945F6-325B-CC48-8340-7E96D9C3659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143F65-AA63-E2A7-21B9-7F03F85FB9E8}" name="Luca van Skyhawk" initials="LvS" userId="S::luca.van.skyhawk@hypatos.ai::ca582406-7256-4a16-b275-aa59cba0438e" providerId="AD"/>
  <p188:author id="{CBA2658B-331C-D476-7795-8F8B878581AE}" name="Leticia Silva" initials="LS" userId="S::leticia.silva@hypatos.ai::ae98470f-b13e-4231-82f5-fda0897d4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197FF"/>
    <a:srgbClr val="C30B3E"/>
    <a:srgbClr val="AAC1FF"/>
    <a:srgbClr val="43C7A1"/>
    <a:srgbClr val="007770"/>
    <a:srgbClr val="AEE7D7"/>
    <a:srgbClr val="F0C7D7"/>
    <a:srgbClr val="FDE7D2"/>
    <a:srgbClr val="CDC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8"/>
    <p:restoredTop sz="94694"/>
  </p:normalViewPr>
  <p:slideViewPr>
    <p:cSldViewPr snapToGrid="0" showGuides="1">
      <p:cViewPr varScale="1">
        <p:scale>
          <a:sx n="91" d="100"/>
          <a:sy n="91" d="100"/>
        </p:scale>
        <p:origin x="17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F8F1DAA2-B4A1-484C-B300-98EDACCAF20E}" type="datetimeFigureOut">
              <a:rPr lang="en-US" smtClean="0"/>
              <a:pPr/>
              <a:t>2/18/24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8E55ECEC-4EE4-604E-8AA4-7344F5E19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1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278E2B11-0B99-8962-164A-2696A4BD710C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582A95C-80BE-C80D-0767-2B7963739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378" y="1422454"/>
            <a:ext cx="5680622" cy="2006545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99ACCB-6411-9C4C-4226-01902F98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3691246"/>
            <a:ext cx="5680622" cy="727122"/>
          </a:xfrm>
        </p:spPr>
        <p:txBody>
          <a:bodyPr lIns="0">
            <a:spAutoFit/>
          </a:bodyPr>
          <a:lstStyle>
            <a:lvl1pPr marL="0" indent="0" algn="l">
              <a:lnSpc>
                <a:spcPct val="12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pic>
        <p:nvPicPr>
          <p:cNvPr id="13" name="Ábra 12">
            <a:extLst>
              <a:ext uri="{FF2B5EF4-FFF2-40B4-BE49-F238E27FC236}">
                <a16:creationId xmlns:a16="http://schemas.microsoft.com/office/drawing/2014/main" id="{79457AE1-AFB7-3B19-EF8F-3043C76FD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9" y="404813"/>
            <a:ext cx="1758774" cy="355137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CD5DDE16-3FF3-4A17-342A-F47C795163A7}"/>
              </a:ext>
            </a:extLst>
          </p:cNvPr>
          <p:cNvSpPr/>
          <p:nvPr userDrawn="1"/>
        </p:nvSpPr>
        <p:spPr>
          <a:xfrm>
            <a:off x="407989" y="6191160"/>
            <a:ext cx="1288289" cy="406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Open Sauce One" pitchFamily="2" charset="0"/>
            </a:endParaRPr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B26C3A30-1892-DCF4-ADE2-793B44601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27462"/>
          </a:xfrm>
        </p:spPr>
        <p:txBody>
          <a:bodyPr lIns="0">
            <a:sp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37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57">
          <p15:clr>
            <a:srgbClr val="FBAE40"/>
          </p15:clr>
        </p15:guide>
        <p15:guide id="4" orient="horz" pos="255">
          <p15:clr>
            <a:srgbClr val="FBAE40"/>
          </p15:clr>
        </p15:guide>
        <p15:guide id="5" pos="74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E3545EA7-DE47-4AD2-25EF-35E517978706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A938BEAC-0620-32DF-3AF0-59796B127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410BE50-15B7-6C38-28E0-4B19C9863800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2BF3852-944B-6B56-DA65-8DA7BFABE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D5BACC2-0301-A5BD-D7BC-A07384D871EE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9E7B0F7-D4B3-5600-71F3-F6F9D466FCA3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20E01D61-0BE5-76E0-4730-6A2922B6E2F9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30B674F8-958A-BC5D-6B49-46F3573D76CC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D7472431-DF5F-DFED-9AD7-D357812762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491A4A-2270-0C19-B47D-005CBA6614B0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1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-slide-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5762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67F778-AE5F-A230-A411-610D0A0E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14" y="34559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2024. 02. 18.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slide-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4627164"/>
            <a:ext cx="10515600" cy="1015663"/>
          </a:xfrm>
        </p:spPr>
        <p:txBody>
          <a:bodyPr anchor="b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2024. 02. 18.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56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F223C7-0D39-3D02-FDBF-90F172D1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BF29BA6-31DB-7915-BC17-1FB5FBD3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57E6E8-B9D7-27CE-2E59-9CD1C9E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C5B33D1-B91F-2BF3-6FEC-3A3CE2672B8A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FFB09DD-3C86-34AD-8C84-2AE6C5F8E9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3380686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406" imgH="403" progId="TCLayout.ActiveDocument.1">
                  <p:embed/>
                </p:oleObj>
              </mc:Choice>
              <mc:Fallback>
                <p:oleObj name="think-cell Slide" r:id="rId2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FFB09DD-3C86-34AD-8C84-2AE6C5F8E9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helye 1">
            <a:extLst>
              <a:ext uri="{FF2B5EF4-FFF2-40B4-BE49-F238E27FC236}">
                <a16:creationId xmlns:a16="http://schemas.microsoft.com/office/drawing/2014/main" id="{848627DD-9538-8CE7-B22D-C22720A8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825625"/>
            <a:ext cx="11341099" cy="203331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A504CC-F12E-0489-D2F8-FFDB5D4EC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A2231FF2-4DB4-DC44-B1FA-15E7782B356D}" type="datetime1">
              <a:rPr lang="hu-HU" smtClean="0"/>
              <a:t>2024. 02. 18.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2E4E59-3D41-6E16-245B-98F974E42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1AF005-2BB0-EAB9-03C9-8AA56395D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5886" y="6329481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61F2D668-955E-AB45-9B4E-D4D3490B1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830D333D-E88F-6D17-2C69-9F93D67D4BFD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9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51" r:id="rId18"/>
    <p:sldLayoutId id="2147483675" r:id="rId19"/>
    <p:sldLayoutId id="214748365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Open Sauce On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01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1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2.xml"/><Relationship Id="rId6" Type="http://schemas.openxmlformats.org/officeDocument/2006/relationships/hyperlink" Target="http://www.hypatos.ai/" TargetMode="Externa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tags" Target="../tags/tag127.xml"/><Relationship Id="rId21" Type="http://schemas.openxmlformats.org/officeDocument/2006/relationships/tags" Target="../tags/tag31.xml"/><Relationship Id="rId42" Type="http://schemas.openxmlformats.org/officeDocument/2006/relationships/tags" Target="../tags/tag52.xml"/><Relationship Id="rId63" Type="http://schemas.openxmlformats.org/officeDocument/2006/relationships/tags" Target="../tags/tag73.xml"/><Relationship Id="rId84" Type="http://schemas.openxmlformats.org/officeDocument/2006/relationships/tags" Target="../tags/tag94.xml"/><Relationship Id="rId138" Type="http://schemas.openxmlformats.org/officeDocument/2006/relationships/tags" Target="../tags/tag148.xml"/><Relationship Id="rId159" Type="http://schemas.openxmlformats.org/officeDocument/2006/relationships/tags" Target="../tags/tag169.xml"/><Relationship Id="rId170" Type="http://schemas.openxmlformats.org/officeDocument/2006/relationships/tags" Target="../tags/tag180.xml"/><Relationship Id="rId191" Type="http://schemas.openxmlformats.org/officeDocument/2006/relationships/slideLayout" Target="../slideLayouts/slideLayout3.xml"/><Relationship Id="rId107" Type="http://schemas.openxmlformats.org/officeDocument/2006/relationships/tags" Target="../tags/tag117.xml"/><Relationship Id="rId11" Type="http://schemas.openxmlformats.org/officeDocument/2006/relationships/tags" Target="../tags/tag21.xml"/><Relationship Id="rId32" Type="http://schemas.openxmlformats.org/officeDocument/2006/relationships/tags" Target="../tags/tag42.xml"/><Relationship Id="rId53" Type="http://schemas.openxmlformats.org/officeDocument/2006/relationships/tags" Target="../tags/tag63.xml"/><Relationship Id="rId74" Type="http://schemas.openxmlformats.org/officeDocument/2006/relationships/tags" Target="../tags/tag84.xml"/><Relationship Id="rId128" Type="http://schemas.openxmlformats.org/officeDocument/2006/relationships/tags" Target="../tags/tag138.xml"/><Relationship Id="rId149" Type="http://schemas.openxmlformats.org/officeDocument/2006/relationships/tags" Target="../tags/tag159.xml"/><Relationship Id="rId5" Type="http://schemas.openxmlformats.org/officeDocument/2006/relationships/tags" Target="../tags/tag15.xml"/><Relationship Id="rId95" Type="http://schemas.openxmlformats.org/officeDocument/2006/relationships/tags" Target="../tags/tag105.xml"/><Relationship Id="rId160" Type="http://schemas.openxmlformats.org/officeDocument/2006/relationships/tags" Target="../tags/tag170.xml"/><Relationship Id="rId181" Type="http://schemas.openxmlformats.org/officeDocument/2006/relationships/tags" Target="../tags/tag191.xml"/><Relationship Id="rId22" Type="http://schemas.openxmlformats.org/officeDocument/2006/relationships/tags" Target="../tags/tag32.xml"/><Relationship Id="rId43" Type="http://schemas.openxmlformats.org/officeDocument/2006/relationships/tags" Target="../tags/tag53.xml"/><Relationship Id="rId64" Type="http://schemas.openxmlformats.org/officeDocument/2006/relationships/tags" Target="../tags/tag74.xml"/><Relationship Id="rId118" Type="http://schemas.openxmlformats.org/officeDocument/2006/relationships/tags" Target="../tags/tag128.xml"/><Relationship Id="rId139" Type="http://schemas.openxmlformats.org/officeDocument/2006/relationships/tags" Target="../tags/tag149.xml"/><Relationship Id="rId85" Type="http://schemas.openxmlformats.org/officeDocument/2006/relationships/tags" Target="../tags/tag95.xml"/><Relationship Id="rId150" Type="http://schemas.openxmlformats.org/officeDocument/2006/relationships/tags" Target="../tags/tag160.xml"/><Relationship Id="rId171" Type="http://schemas.openxmlformats.org/officeDocument/2006/relationships/tags" Target="../tags/tag181.xml"/><Relationship Id="rId192" Type="http://schemas.openxmlformats.org/officeDocument/2006/relationships/notesSlide" Target="../notesSlides/notesSlide4.xml"/><Relationship Id="rId12" Type="http://schemas.openxmlformats.org/officeDocument/2006/relationships/tags" Target="../tags/tag22.xml"/><Relationship Id="rId33" Type="http://schemas.openxmlformats.org/officeDocument/2006/relationships/tags" Target="../tags/tag43.xml"/><Relationship Id="rId108" Type="http://schemas.openxmlformats.org/officeDocument/2006/relationships/tags" Target="../tags/tag118.xml"/><Relationship Id="rId129" Type="http://schemas.openxmlformats.org/officeDocument/2006/relationships/tags" Target="../tags/tag139.xml"/><Relationship Id="rId54" Type="http://schemas.openxmlformats.org/officeDocument/2006/relationships/tags" Target="../tags/tag64.xml"/><Relationship Id="rId75" Type="http://schemas.openxmlformats.org/officeDocument/2006/relationships/tags" Target="../tags/tag85.xml"/><Relationship Id="rId96" Type="http://schemas.openxmlformats.org/officeDocument/2006/relationships/tags" Target="../tags/tag106.xml"/><Relationship Id="rId140" Type="http://schemas.openxmlformats.org/officeDocument/2006/relationships/tags" Target="../tags/tag150.xml"/><Relationship Id="rId161" Type="http://schemas.openxmlformats.org/officeDocument/2006/relationships/tags" Target="../tags/tag171.xml"/><Relationship Id="rId182" Type="http://schemas.openxmlformats.org/officeDocument/2006/relationships/tags" Target="../tags/tag192.xml"/><Relationship Id="rId6" Type="http://schemas.openxmlformats.org/officeDocument/2006/relationships/tags" Target="../tags/tag16.xml"/><Relationship Id="rId23" Type="http://schemas.openxmlformats.org/officeDocument/2006/relationships/tags" Target="../tags/tag33.xml"/><Relationship Id="rId119" Type="http://schemas.openxmlformats.org/officeDocument/2006/relationships/tags" Target="../tags/tag129.xml"/><Relationship Id="rId44" Type="http://schemas.openxmlformats.org/officeDocument/2006/relationships/tags" Target="../tags/tag54.xml"/><Relationship Id="rId65" Type="http://schemas.openxmlformats.org/officeDocument/2006/relationships/tags" Target="../tags/tag75.xml"/><Relationship Id="rId86" Type="http://schemas.openxmlformats.org/officeDocument/2006/relationships/tags" Target="../tags/tag96.xml"/><Relationship Id="rId130" Type="http://schemas.openxmlformats.org/officeDocument/2006/relationships/tags" Target="../tags/tag140.xml"/><Relationship Id="rId151" Type="http://schemas.openxmlformats.org/officeDocument/2006/relationships/tags" Target="../tags/tag161.xml"/><Relationship Id="rId172" Type="http://schemas.openxmlformats.org/officeDocument/2006/relationships/tags" Target="../tags/tag182.xml"/><Relationship Id="rId193" Type="http://schemas.openxmlformats.org/officeDocument/2006/relationships/oleObject" Target="../embeddings/oleObject10.bin"/><Relationship Id="rId13" Type="http://schemas.openxmlformats.org/officeDocument/2006/relationships/tags" Target="../tags/tag23.xml"/><Relationship Id="rId109" Type="http://schemas.openxmlformats.org/officeDocument/2006/relationships/tags" Target="../tags/tag119.xml"/><Relationship Id="rId34" Type="http://schemas.openxmlformats.org/officeDocument/2006/relationships/tags" Target="../tags/tag44.xml"/><Relationship Id="rId50" Type="http://schemas.openxmlformats.org/officeDocument/2006/relationships/tags" Target="../tags/tag60.xml"/><Relationship Id="rId55" Type="http://schemas.openxmlformats.org/officeDocument/2006/relationships/tags" Target="../tags/tag65.xml"/><Relationship Id="rId76" Type="http://schemas.openxmlformats.org/officeDocument/2006/relationships/tags" Target="../tags/tag86.xml"/><Relationship Id="rId97" Type="http://schemas.openxmlformats.org/officeDocument/2006/relationships/tags" Target="../tags/tag107.xml"/><Relationship Id="rId104" Type="http://schemas.openxmlformats.org/officeDocument/2006/relationships/tags" Target="../tags/tag114.xml"/><Relationship Id="rId120" Type="http://schemas.openxmlformats.org/officeDocument/2006/relationships/tags" Target="../tags/tag130.xml"/><Relationship Id="rId125" Type="http://schemas.openxmlformats.org/officeDocument/2006/relationships/tags" Target="../tags/tag135.xml"/><Relationship Id="rId141" Type="http://schemas.openxmlformats.org/officeDocument/2006/relationships/tags" Target="../tags/tag151.xml"/><Relationship Id="rId146" Type="http://schemas.openxmlformats.org/officeDocument/2006/relationships/tags" Target="../tags/tag156.xml"/><Relationship Id="rId167" Type="http://schemas.openxmlformats.org/officeDocument/2006/relationships/tags" Target="../tags/tag177.xml"/><Relationship Id="rId188" Type="http://schemas.openxmlformats.org/officeDocument/2006/relationships/tags" Target="../tags/tag198.xml"/><Relationship Id="rId7" Type="http://schemas.openxmlformats.org/officeDocument/2006/relationships/tags" Target="../tags/tag17.xml"/><Relationship Id="rId71" Type="http://schemas.openxmlformats.org/officeDocument/2006/relationships/tags" Target="../tags/tag81.xml"/><Relationship Id="rId92" Type="http://schemas.openxmlformats.org/officeDocument/2006/relationships/tags" Target="../tags/tag102.xml"/><Relationship Id="rId162" Type="http://schemas.openxmlformats.org/officeDocument/2006/relationships/tags" Target="../tags/tag172.xml"/><Relationship Id="rId183" Type="http://schemas.openxmlformats.org/officeDocument/2006/relationships/tags" Target="../tags/tag193.xml"/><Relationship Id="rId2" Type="http://schemas.openxmlformats.org/officeDocument/2006/relationships/tags" Target="../tags/tag12.xml"/><Relationship Id="rId29" Type="http://schemas.openxmlformats.org/officeDocument/2006/relationships/tags" Target="../tags/tag39.xml"/><Relationship Id="rId24" Type="http://schemas.openxmlformats.org/officeDocument/2006/relationships/tags" Target="../tags/tag34.xml"/><Relationship Id="rId40" Type="http://schemas.openxmlformats.org/officeDocument/2006/relationships/tags" Target="../tags/tag50.xml"/><Relationship Id="rId45" Type="http://schemas.openxmlformats.org/officeDocument/2006/relationships/tags" Target="../tags/tag55.xml"/><Relationship Id="rId66" Type="http://schemas.openxmlformats.org/officeDocument/2006/relationships/tags" Target="../tags/tag76.xml"/><Relationship Id="rId87" Type="http://schemas.openxmlformats.org/officeDocument/2006/relationships/tags" Target="../tags/tag97.xml"/><Relationship Id="rId110" Type="http://schemas.openxmlformats.org/officeDocument/2006/relationships/tags" Target="../tags/tag120.xml"/><Relationship Id="rId115" Type="http://schemas.openxmlformats.org/officeDocument/2006/relationships/tags" Target="../tags/tag125.xml"/><Relationship Id="rId131" Type="http://schemas.openxmlformats.org/officeDocument/2006/relationships/tags" Target="../tags/tag141.xml"/><Relationship Id="rId136" Type="http://schemas.openxmlformats.org/officeDocument/2006/relationships/tags" Target="../tags/tag146.xml"/><Relationship Id="rId157" Type="http://schemas.openxmlformats.org/officeDocument/2006/relationships/tags" Target="../tags/tag167.xml"/><Relationship Id="rId178" Type="http://schemas.openxmlformats.org/officeDocument/2006/relationships/tags" Target="../tags/tag188.xml"/><Relationship Id="rId61" Type="http://schemas.openxmlformats.org/officeDocument/2006/relationships/tags" Target="../tags/tag71.xml"/><Relationship Id="rId82" Type="http://schemas.openxmlformats.org/officeDocument/2006/relationships/tags" Target="../tags/tag92.xml"/><Relationship Id="rId152" Type="http://schemas.openxmlformats.org/officeDocument/2006/relationships/tags" Target="../tags/tag162.xml"/><Relationship Id="rId173" Type="http://schemas.openxmlformats.org/officeDocument/2006/relationships/tags" Target="../tags/tag183.xml"/><Relationship Id="rId194" Type="http://schemas.openxmlformats.org/officeDocument/2006/relationships/image" Target="../media/image15.emf"/><Relationship Id="rId19" Type="http://schemas.openxmlformats.org/officeDocument/2006/relationships/tags" Target="../tags/tag29.xml"/><Relationship Id="rId14" Type="http://schemas.openxmlformats.org/officeDocument/2006/relationships/tags" Target="../tags/tag24.xml"/><Relationship Id="rId30" Type="http://schemas.openxmlformats.org/officeDocument/2006/relationships/tags" Target="../tags/tag40.xml"/><Relationship Id="rId35" Type="http://schemas.openxmlformats.org/officeDocument/2006/relationships/tags" Target="../tags/tag45.xml"/><Relationship Id="rId56" Type="http://schemas.openxmlformats.org/officeDocument/2006/relationships/tags" Target="../tags/tag66.xml"/><Relationship Id="rId77" Type="http://schemas.openxmlformats.org/officeDocument/2006/relationships/tags" Target="../tags/tag87.xml"/><Relationship Id="rId100" Type="http://schemas.openxmlformats.org/officeDocument/2006/relationships/tags" Target="../tags/tag110.xml"/><Relationship Id="rId105" Type="http://schemas.openxmlformats.org/officeDocument/2006/relationships/tags" Target="../tags/tag115.xml"/><Relationship Id="rId126" Type="http://schemas.openxmlformats.org/officeDocument/2006/relationships/tags" Target="../tags/tag136.xml"/><Relationship Id="rId147" Type="http://schemas.openxmlformats.org/officeDocument/2006/relationships/tags" Target="../tags/tag157.xml"/><Relationship Id="rId168" Type="http://schemas.openxmlformats.org/officeDocument/2006/relationships/tags" Target="../tags/tag178.xml"/><Relationship Id="rId8" Type="http://schemas.openxmlformats.org/officeDocument/2006/relationships/tags" Target="../tags/tag18.xml"/><Relationship Id="rId51" Type="http://schemas.openxmlformats.org/officeDocument/2006/relationships/tags" Target="../tags/tag61.xml"/><Relationship Id="rId72" Type="http://schemas.openxmlformats.org/officeDocument/2006/relationships/tags" Target="../tags/tag82.xml"/><Relationship Id="rId93" Type="http://schemas.openxmlformats.org/officeDocument/2006/relationships/tags" Target="../tags/tag103.xml"/><Relationship Id="rId98" Type="http://schemas.openxmlformats.org/officeDocument/2006/relationships/tags" Target="../tags/tag108.xml"/><Relationship Id="rId121" Type="http://schemas.openxmlformats.org/officeDocument/2006/relationships/tags" Target="../tags/tag131.xml"/><Relationship Id="rId142" Type="http://schemas.openxmlformats.org/officeDocument/2006/relationships/tags" Target="../tags/tag152.xml"/><Relationship Id="rId163" Type="http://schemas.openxmlformats.org/officeDocument/2006/relationships/tags" Target="../tags/tag173.xml"/><Relationship Id="rId184" Type="http://schemas.openxmlformats.org/officeDocument/2006/relationships/tags" Target="../tags/tag194.xml"/><Relationship Id="rId189" Type="http://schemas.openxmlformats.org/officeDocument/2006/relationships/tags" Target="../tags/tag199.xml"/><Relationship Id="rId3" Type="http://schemas.openxmlformats.org/officeDocument/2006/relationships/tags" Target="../tags/tag13.xml"/><Relationship Id="rId25" Type="http://schemas.openxmlformats.org/officeDocument/2006/relationships/tags" Target="../tags/tag35.xml"/><Relationship Id="rId46" Type="http://schemas.openxmlformats.org/officeDocument/2006/relationships/tags" Target="../tags/tag56.xml"/><Relationship Id="rId67" Type="http://schemas.openxmlformats.org/officeDocument/2006/relationships/tags" Target="../tags/tag77.xml"/><Relationship Id="rId116" Type="http://schemas.openxmlformats.org/officeDocument/2006/relationships/tags" Target="../tags/tag126.xml"/><Relationship Id="rId137" Type="http://schemas.openxmlformats.org/officeDocument/2006/relationships/tags" Target="../tags/tag147.xml"/><Relationship Id="rId158" Type="http://schemas.openxmlformats.org/officeDocument/2006/relationships/tags" Target="../tags/tag168.xml"/><Relationship Id="rId20" Type="http://schemas.openxmlformats.org/officeDocument/2006/relationships/tags" Target="../tags/tag30.xml"/><Relationship Id="rId41" Type="http://schemas.openxmlformats.org/officeDocument/2006/relationships/tags" Target="../tags/tag51.xml"/><Relationship Id="rId62" Type="http://schemas.openxmlformats.org/officeDocument/2006/relationships/tags" Target="../tags/tag72.xml"/><Relationship Id="rId83" Type="http://schemas.openxmlformats.org/officeDocument/2006/relationships/tags" Target="../tags/tag93.xml"/><Relationship Id="rId88" Type="http://schemas.openxmlformats.org/officeDocument/2006/relationships/tags" Target="../tags/tag98.xml"/><Relationship Id="rId111" Type="http://schemas.openxmlformats.org/officeDocument/2006/relationships/tags" Target="../tags/tag121.xml"/><Relationship Id="rId132" Type="http://schemas.openxmlformats.org/officeDocument/2006/relationships/tags" Target="../tags/tag142.xml"/><Relationship Id="rId153" Type="http://schemas.openxmlformats.org/officeDocument/2006/relationships/tags" Target="../tags/tag163.xml"/><Relationship Id="rId174" Type="http://schemas.openxmlformats.org/officeDocument/2006/relationships/tags" Target="../tags/tag184.xml"/><Relationship Id="rId179" Type="http://schemas.openxmlformats.org/officeDocument/2006/relationships/tags" Target="../tags/tag189.xml"/><Relationship Id="rId190" Type="http://schemas.openxmlformats.org/officeDocument/2006/relationships/tags" Target="../tags/tag200.xml"/><Relationship Id="rId15" Type="http://schemas.openxmlformats.org/officeDocument/2006/relationships/tags" Target="../tags/tag25.xml"/><Relationship Id="rId36" Type="http://schemas.openxmlformats.org/officeDocument/2006/relationships/tags" Target="../tags/tag46.xml"/><Relationship Id="rId57" Type="http://schemas.openxmlformats.org/officeDocument/2006/relationships/tags" Target="../tags/tag67.xml"/><Relationship Id="rId106" Type="http://schemas.openxmlformats.org/officeDocument/2006/relationships/tags" Target="../tags/tag116.xml"/><Relationship Id="rId127" Type="http://schemas.openxmlformats.org/officeDocument/2006/relationships/tags" Target="../tags/tag137.xml"/><Relationship Id="rId10" Type="http://schemas.openxmlformats.org/officeDocument/2006/relationships/tags" Target="../tags/tag20.xml"/><Relationship Id="rId31" Type="http://schemas.openxmlformats.org/officeDocument/2006/relationships/tags" Target="../tags/tag41.xml"/><Relationship Id="rId52" Type="http://schemas.openxmlformats.org/officeDocument/2006/relationships/tags" Target="../tags/tag62.xml"/><Relationship Id="rId73" Type="http://schemas.openxmlformats.org/officeDocument/2006/relationships/tags" Target="../tags/tag83.xml"/><Relationship Id="rId78" Type="http://schemas.openxmlformats.org/officeDocument/2006/relationships/tags" Target="../tags/tag88.xml"/><Relationship Id="rId94" Type="http://schemas.openxmlformats.org/officeDocument/2006/relationships/tags" Target="../tags/tag104.xml"/><Relationship Id="rId99" Type="http://schemas.openxmlformats.org/officeDocument/2006/relationships/tags" Target="../tags/tag109.xml"/><Relationship Id="rId101" Type="http://schemas.openxmlformats.org/officeDocument/2006/relationships/tags" Target="../tags/tag111.xml"/><Relationship Id="rId122" Type="http://schemas.openxmlformats.org/officeDocument/2006/relationships/tags" Target="../tags/tag132.xml"/><Relationship Id="rId143" Type="http://schemas.openxmlformats.org/officeDocument/2006/relationships/tags" Target="../tags/tag153.xml"/><Relationship Id="rId148" Type="http://schemas.openxmlformats.org/officeDocument/2006/relationships/tags" Target="../tags/tag158.xml"/><Relationship Id="rId164" Type="http://schemas.openxmlformats.org/officeDocument/2006/relationships/tags" Target="../tags/tag174.xml"/><Relationship Id="rId169" Type="http://schemas.openxmlformats.org/officeDocument/2006/relationships/tags" Target="../tags/tag179.xml"/><Relationship Id="rId185" Type="http://schemas.openxmlformats.org/officeDocument/2006/relationships/tags" Target="../tags/tag195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80" Type="http://schemas.openxmlformats.org/officeDocument/2006/relationships/tags" Target="../tags/tag190.xml"/><Relationship Id="rId26" Type="http://schemas.openxmlformats.org/officeDocument/2006/relationships/tags" Target="../tags/tag36.xml"/><Relationship Id="rId47" Type="http://schemas.openxmlformats.org/officeDocument/2006/relationships/tags" Target="../tags/tag57.xml"/><Relationship Id="rId68" Type="http://schemas.openxmlformats.org/officeDocument/2006/relationships/tags" Target="../tags/tag78.xml"/><Relationship Id="rId89" Type="http://schemas.openxmlformats.org/officeDocument/2006/relationships/tags" Target="../tags/tag99.xml"/><Relationship Id="rId112" Type="http://schemas.openxmlformats.org/officeDocument/2006/relationships/tags" Target="../tags/tag122.xml"/><Relationship Id="rId133" Type="http://schemas.openxmlformats.org/officeDocument/2006/relationships/tags" Target="../tags/tag143.xml"/><Relationship Id="rId154" Type="http://schemas.openxmlformats.org/officeDocument/2006/relationships/tags" Target="../tags/tag164.xml"/><Relationship Id="rId175" Type="http://schemas.openxmlformats.org/officeDocument/2006/relationships/tags" Target="../tags/tag185.xml"/><Relationship Id="rId16" Type="http://schemas.openxmlformats.org/officeDocument/2006/relationships/tags" Target="../tags/tag26.xml"/><Relationship Id="rId37" Type="http://schemas.openxmlformats.org/officeDocument/2006/relationships/tags" Target="../tags/tag47.xml"/><Relationship Id="rId58" Type="http://schemas.openxmlformats.org/officeDocument/2006/relationships/tags" Target="../tags/tag68.xml"/><Relationship Id="rId79" Type="http://schemas.openxmlformats.org/officeDocument/2006/relationships/tags" Target="../tags/tag89.xml"/><Relationship Id="rId102" Type="http://schemas.openxmlformats.org/officeDocument/2006/relationships/tags" Target="../tags/tag112.xml"/><Relationship Id="rId123" Type="http://schemas.openxmlformats.org/officeDocument/2006/relationships/tags" Target="../tags/tag133.xml"/><Relationship Id="rId144" Type="http://schemas.openxmlformats.org/officeDocument/2006/relationships/tags" Target="../tags/tag154.xml"/><Relationship Id="rId90" Type="http://schemas.openxmlformats.org/officeDocument/2006/relationships/tags" Target="../tags/tag100.xml"/><Relationship Id="rId165" Type="http://schemas.openxmlformats.org/officeDocument/2006/relationships/tags" Target="../tags/tag175.xml"/><Relationship Id="rId186" Type="http://schemas.openxmlformats.org/officeDocument/2006/relationships/tags" Target="../tags/tag196.xml"/><Relationship Id="rId27" Type="http://schemas.openxmlformats.org/officeDocument/2006/relationships/tags" Target="../tags/tag37.xml"/><Relationship Id="rId48" Type="http://schemas.openxmlformats.org/officeDocument/2006/relationships/tags" Target="../tags/tag58.xml"/><Relationship Id="rId69" Type="http://schemas.openxmlformats.org/officeDocument/2006/relationships/tags" Target="../tags/tag79.xml"/><Relationship Id="rId113" Type="http://schemas.openxmlformats.org/officeDocument/2006/relationships/tags" Target="../tags/tag123.xml"/><Relationship Id="rId134" Type="http://schemas.openxmlformats.org/officeDocument/2006/relationships/tags" Target="../tags/tag144.xml"/><Relationship Id="rId80" Type="http://schemas.openxmlformats.org/officeDocument/2006/relationships/tags" Target="../tags/tag90.xml"/><Relationship Id="rId155" Type="http://schemas.openxmlformats.org/officeDocument/2006/relationships/tags" Target="../tags/tag165.xml"/><Relationship Id="rId176" Type="http://schemas.openxmlformats.org/officeDocument/2006/relationships/tags" Target="../tags/tag186.xml"/><Relationship Id="rId17" Type="http://schemas.openxmlformats.org/officeDocument/2006/relationships/tags" Target="../tags/tag27.xml"/><Relationship Id="rId38" Type="http://schemas.openxmlformats.org/officeDocument/2006/relationships/tags" Target="../tags/tag48.xml"/><Relationship Id="rId59" Type="http://schemas.openxmlformats.org/officeDocument/2006/relationships/tags" Target="../tags/tag69.xml"/><Relationship Id="rId103" Type="http://schemas.openxmlformats.org/officeDocument/2006/relationships/tags" Target="../tags/tag113.xml"/><Relationship Id="rId124" Type="http://schemas.openxmlformats.org/officeDocument/2006/relationships/tags" Target="../tags/tag134.xml"/><Relationship Id="rId70" Type="http://schemas.openxmlformats.org/officeDocument/2006/relationships/tags" Target="../tags/tag80.xml"/><Relationship Id="rId91" Type="http://schemas.openxmlformats.org/officeDocument/2006/relationships/tags" Target="../tags/tag101.xml"/><Relationship Id="rId145" Type="http://schemas.openxmlformats.org/officeDocument/2006/relationships/tags" Target="../tags/tag155.xml"/><Relationship Id="rId166" Type="http://schemas.openxmlformats.org/officeDocument/2006/relationships/tags" Target="../tags/tag176.xml"/><Relationship Id="rId187" Type="http://schemas.openxmlformats.org/officeDocument/2006/relationships/tags" Target="../tags/tag197.xml"/><Relationship Id="rId1" Type="http://schemas.openxmlformats.org/officeDocument/2006/relationships/tags" Target="../tags/tag11.xml"/><Relationship Id="rId28" Type="http://schemas.openxmlformats.org/officeDocument/2006/relationships/tags" Target="../tags/tag38.xml"/><Relationship Id="rId49" Type="http://schemas.openxmlformats.org/officeDocument/2006/relationships/tags" Target="../tags/tag59.xml"/><Relationship Id="rId114" Type="http://schemas.openxmlformats.org/officeDocument/2006/relationships/tags" Target="../tags/tag124.xml"/><Relationship Id="rId60" Type="http://schemas.openxmlformats.org/officeDocument/2006/relationships/tags" Target="../tags/tag70.xml"/><Relationship Id="rId81" Type="http://schemas.openxmlformats.org/officeDocument/2006/relationships/tags" Target="../tags/tag91.xml"/><Relationship Id="rId135" Type="http://schemas.openxmlformats.org/officeDocument/2006/relationships/tags" Target="../tags/tag145.xml"/><Relationship Id="rId156" Type="http://schemas.openxmlformats.org/officeDocument/2006/relationships/tags" Target="../tags/tag166.xml"/><Relationship Id="rId177" Type="http://schemas.openxmlformats.org/officeDocument/2006/relationships/tags" Target="../tags/tag187.xml"/><Relationship Id="rId18" Type="http://schemas.openxmlformats.org/officeDocument/2006/relationships/tags" Target="../tags/tag28.xml"/><Relationship Id="rId39" Type="http://schemas.openxmlformats.org/officeDocument/2006/relationships/tags" Target="../tags/tag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4EBF0E9-8189-29F3-C5F1-F842D5DFCE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29429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4EBF0E9-8189-29F3-C5F1-F842D5DFCE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0D521E6-A9D0-E5E4-1B64-6F4F417DE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 fontScale="90000"/>
          </a:bodyPr>
          <a:lstStyle/>
          <a:p>
            <a:r>
              <a:rPr lang="en-GB" sz="4800"/>
              <a:t>Next Generation AI for Document Automation – Accounts Payables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CCB28E9-57C2-6F42-8FC3-2BC3B58E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4636512"/>
            <a:ext cx="2126896" cy="402546"/>
          </a:xfrm>
        </p:spPr>
        <p:txBody>
          <a:bodyPr/>
          <a:lstStyle/>
          <a:p>
            <a:r>
              <a:rPr lang="en-US" dirty="0">
                <a:latin typeface="Open Sauce One"/>
              </a:rPr>
              <a:t>Weekly Report CW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1436A4-2142-D060-55E8-64356F7A9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33617"/>
          </a:xfrm>
        </p:spPr>
        <p:txBody>
          <a:bodyPr/>
          <a:lstStyle/>
          <a:p>
            <a:r>
              <a:rPr lang="en-US" dirty="0"/>
              <a:t>January 2024</a:t>
            </a:r>
          </a:p>
        </p:txBody>
      </p:sp>
      <p:pic>
        <p:nvPicPr>
          <p:cNvPr id="10" name="Kép 10">
            <a:extLst>
              <a:ext uri="{FF2B5EF4-FFF2-40B4-BE49-F238E27FC236}">
                <a16:creationId xmlns:a16="http://schemas.microsoft.com/office/drawing/2014/main" id="{9C6F8094-D964-818A-FF05-00FCA8699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203" y="1333241"/>
            <a:ext cx="4770308" cy="4277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F74256-13DA-27C9-E062-3B7551AB714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42274" y="289795"/>
            <a:ext cx="2294607" cy="436757"/>
          </a:xfrm>
          <a:prstGeom prst="rect">
            <a:avLst/>
          </a:prstGeom>
        </p:spPr>
      </p:pic>
      <p:sp>
        <p:nvSpPr>
          <p:cNvPr id="8" name="CWPlaceHolder">
            <a:extLst>
              <a:ext uri="{FF2B5EF4-FFF2-40B4-BE49-F238E27FC236}">
                <a16:creationId xmlns:a16="http://schemas.microsoft.com/office/drawing/2014/main" id="{F7287745-2D3F-A59C-1BE4-F00C477E81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92241" y="4636512"/>
            <a:ext cx="2126896" cy="402546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uce One"/>
              </a:rPr>
              <a:t>#placeholder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9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DFBF1CE-45BE-A081-94AE-B463F74DD5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DFBF1CE-45BE-A081-94AE-B463F74D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248026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8445AB3A-A110-479F-CC58-B2F3C662BB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445AB3A-A110-479F-CC58-B2F3C662BB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Körszelet 4">
            <a:extLst>
              <a:ext uri="{FF2B5EF4-FFF2-40B4-BE49-F238E27FC236}">
                <a16:creationId xmlns:a16="http://schemas.microsoft.com/office/drawing/2014/main" id="{F0ABA3AB-21C6-5972-B82A-6D8841C8B84B}"/>
              </a:ext>
            </a:extLst>
          </p:cNvPr>
          <p:cNvSpPr/>
          <p:nvPr/>
        </p:nvSpPr>
        <p:spPr>
          <a:xfrm>
            <a:off x="8529401" y="2270606"/>
            <a:ext cx="4302177" cy="4302177"/>
          </a:xfrm>
          <a:prstGeom prst="chord">
            <a:avLst>
              <a:gd name="adj1" fmla="val 2700000"/>
              <a:gd name="adj2" fmla="val 1891868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1015663"/>
          </a:xfrm>
        </p:spPr>
        <p:txBody>
          <a:bodyPr vert="horz"/>
          <a:lstStyle/>
          <a:p>
            <a:r>
              <a:rPr lang="en-US" sz="6000"/>
              <a:t>Thank you</a:t>
            </a:r>
          </a:p>
        </p:txBody>
      </p:sp>
      <p:sp>
        <p:nvSpPr>
          <p:cNvPr id="10" name="Rechteck 6">
            <a:extLst>
              <a:ext uri="{FF2B5EF4-FFF2-40B4-BE49-F238E27FC236}">
                <a16:creationId xmlns:a16="http://schemas.microsoft.com/office/drawing/2014/main" id="{71836ADA-DD66-7722-8C97-5248A3C64662}"/>
              </a:ext>
            </a:extLst>
          </p:cNvPr>
          <p:cNvSpPr/>
          <p:nvPr/>
        </p:nvSpPr>
        <p:spPr>
          <a:xfrm>
            <a:off x="346288" y="3706719"/>
            <a:ext cx="3000846" cy="1939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Stephan Kuche</a:t>
            </a:r>
            <a:endParaRPr kumimoji="0" lang="de-DE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Sr. Implementation Manager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stephan.kuche@hypatos.ai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+49 179 340 36 49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B82E006-DBE6-8376-CA1D-B3F1BE037B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3508" y="2941584"/>
            <a:ext cx="3718491" cy="347022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560FC5E-064F-52CC-8B42-4EBD281403B8}"/>
              </a:ext>
            </a:extLst>
          </p:cNvPr>
          <p:cNvSpPr/>
          <p:nvPr/>
        </p:nvSpPr>
        <p:spPr>
          <a:xfrm>
            <a:off x="347472" y="1556576"/>
            <a:ext cx="3000846" cy="194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Dr. Ulrich Erxleben</a:t>
            </a:r>
            <a:endParaRPr kumimoji="0" lang="de-DE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Chief Executive Officer</a:t>
            </a:r>
          </a:p>
          <a:p>
            <a:pPr>
              <a:lnSpc>
                <a:spcPct val="150000"/>
              </a:lnSpc>
              <a:defRPr/>
            </a:pPr>
            <a:r>
              <a:rPr lang="de-DE" sz="1200" err="1">
                <a:latin typeface="Open Sauce One" pitchFamily="2" charset="0"/>
              </a:rPr>
              <a:t>uli.erxleben@hypatos.ai</a:t>
            </a:r>
            <a:br>
              <a:rPr lang="de-DE" sz="1200">
                <a:latin typeface="Open Sauce One" pitchFamily="2" charset="0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+49 157 736 362 22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sp>
        <p:nvSpPr>
          <p:cNvPr id="4" name="Rechteck 6">
            <a:extLst>
              <a:ext uri="{FF2B5EF4-FFF2-40B4-BE49-F238E27FC236}">
                <a16:creationId xmlns:a16="http://schemas.microsoft.com/office/drawing/2014/main" id="{8AAE5803-FE03-549A-90DA-0FC17714EB97}"/>
              </a:ext>
            </a:extLst>
          </p:cNvPr>
          <p:cNvSpPr/>
          <p:nvPr/>
        </p:nvSpPr>
        <p:spPr>
          <a:xfrm>
            <a:off x="3310487" y="3720695"/>
            <a:ext cx="2341283" cy="194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Amal </a:t>
            </a:r>
            <a:r>
              <a:rPr kumimoji="0" lang="de-DE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Gulyamova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Sr. Customer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Success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 Manager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>
                <a:latin typeface="Open Sauce One" pitchFamily="2" charset="0"/>
              </a:rPr>
              <a:t>amal.gulyamova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@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hypatos.ai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uce One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de-DE" sz="1200" dirty="0">
                <a:latin typeface="Open Sauce One" pitchFamily="2" charset="0"/>
              </a:rPr>
              <a:t>+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49 176 343 503 53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56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3F7836E2-948B-1E12-23E2-9037FFAC7F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73996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2FC6A511-137E-561A-EA00-47ACECCCA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74" y="700278"/>
            <a:ext cx="5959642" cy="5959642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E8C932-2A39-2005-9246-3EBF7E4A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C1C4AAC-DF7E-B6F8-6FFC-2E25058AFC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1C4AAC-DF7E-B6F8-6FFC-2E25058AFC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416079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6" imgH="403" progId="TCLayout.ActiveDocument.1">
                  <p:embed/>
                </p:oleObj>
              </mc:Choice>
              <mc:Fallback>
                <p:oleObj name="think-cell Slide" r:id="rId3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Risks – Focus on Open / In Response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4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268" y="462666"/>
            <a:ext cx="11341099" cy="391374"/>
          </a:xfrm>
        </p:spPr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7" name="Table 20">
            <a:extLst>
              <a:ext uri="{FF2B5EF4-FFF2-40B4-BE49-F238E27FC236}">
                <a16:creationId xmlns:a16="http://schemas.microsoft.com/office/drawing/2014/main" id="{1F13A2E4-818E-9DCE-8C94-2435952FC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436076"/>
              </p:ext>
            </p:extLst>
          </p:nvPr>
        </p:nvGraphicFramePr>
        <p:xfrm>
          <a:off x="406268" y="1604864"/>
          <a:ext cx="11342819" cy="408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83">
                  <a:extLst>
                    <a:ext uri="{9D8B030D-6E8A-4147-A177-3AD203B41FA5}">
                      <a16:colId xmlns:a16="http://schemas.microsoft.com/office/drawing/2014/main" val="3287350630"/>
                    </a:ext>
                  </a:extLst>
                </a:gridCol>
                <a:gridCol w="773461">
                  <a:extLst>
                    <a:ext uri="{9D8B030D-6E8A-4147-A177-3AD203B41FA5}">
                      <a16:colId xmlns:a16="http://schemas.microsoft.com/office/drawing/2014/main" val="1514582785"/>
                    </a:ext>
                  </a:extLst>
                </a:gridCol>
                <a:gridCol w="471171">
                  <a:extLst>
                    <a:ext uri="{9D8B030D-6E8A-4147-A177-3AD203B41FA5}">
                      <a16:colId xmlns:a16="http://schemas.microsoft.com/office/drawing/2014/main" val="1751608001"/>
                    </a:ext>
                  </a:extLst>
                </a:gridCol>
                <a:gridCol w="2997285">
                  <a:extLst>
                    <a:ext uri="{9D8B030D-6E8A-4147-A177-3AD203B41FA5}">
                      <a16:colId xmlns:a16="http://schemas.microsoft.com/office/drawing/2014/main" val="401929430"/>
                    </a:ext>
                  </a:extLst>
                </a:gridCol>
                <a:gridCol w="662205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667651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3427179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1160802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</a:tblGrid>
              <a:tr h="54957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Open at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Priority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Responsible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Data Acquisition dependent on SAP addon release and installation -  could break project timeline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FNK SAP DEV Team onboarding for integration implementation. FNK PM to raise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request to the respective team and actively following up.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17699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xSuite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integration might take more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than expected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Discuss Solution Design extensively and support if needed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414768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Hypatos x FNK to revisit Integration and Project Timelines based on resource onboarding. Dependent on A001. Bi-Weekly follow ups.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75530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Allow a buffer for SIT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7104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PO Matching config and ML Training takes more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than expected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Schedule a session with HY SAP and Product Team to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9735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Poor PO Matching Enrichment Quality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Medium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Ensure that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annoation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of Line item is done right by providing annotation guideline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5887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Scope of Implementation not clear - customer expectations are not aligned with HY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Create and Sign SoW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9708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Project Closing Date not able to achieve due to vacation of important stakeholders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Medium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Create Absence Planning and Backups for PMs and Key Stakeholders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22162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8481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45160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956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437FA19-F6AE-63E7-6B09-1439AB4C955E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19497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Issues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5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7544F936-BD39-3E2C-CBE5-9E72161B5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35155"/>
              </p:ext>
            </p:extLst>
          </p:nvPr>
        </p:nvGraphicFramePr>
        <p:xfrm>
          <a:off x="430187" y="1614689"/>
          <a:ext cx="11318898" cy="416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688">
                  <a:extLst>
                    <a:ext uri="{9D8B030D-6E8A-4147-A177-3AD203B41FA5}">
                      <a16:colId xmlns:a16="http://schemas.microsoft.com/office/drawing/2014/main" val="3244616842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386481620"/>
                    </a:ext>
                  </a:extLst>
                </a:gridCol>
                <a:gridCol w="675314">
                  <a:extLst>
                    <a:ext uri="{9D8B030D-6E8A-4147-A177-3AD203B41FA5}">
                      <a16:colId xmlns:a16="http://schemas.microsoft.com/office/drawing/2014/main" val="2503647407"/>
                    </a:ext>
                  </a:extLst>
                </a:gridCol>
                <a:gridCol w="339754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1390234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473978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1663975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  <a:gridCol w="529747">
                  <a:extLst>
                    <a:ext uri="{9D8B030D-6E8A-4147-A177-3AD203B41FA5}">
                      <a16:colId xmlns:a16="http://schemas.microsoft.com/office/drawing/2014/main" val="2137262870"/>
                    </a:ext>
                  </a:extLst>
                </a:gridCol>
                <a:gridCol w="3305262">
                  <a:extLst>
                    <a:ext uri="{9D8B030D-6E8A-4147-A177-3AD203B41FA5}">
                      <a16:colId xmlns:a16="http://schemas.microsoft.com/office/drawing/2014/main" val="51222143"/>
                    </a:ext>
                  </a:extLst>
                </a:gridCol>
                <a:gridCol w="717562">
                  <a:extLst>
                    <a:ext uri="{9D8B030D-6E8A-4147-A177-3AD203B41FA5}">
                      <a16:colId xmlns:a16="http://schemas.microsoft.com/office/drawing/2014/main" val="3189088595"/>
                    </a:ext>
                  </a:extLst>
                </a:gridCol>
              </a:tblGrid>
              <a:tr h="420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Opened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Closed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Priority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5665"/>
                  </a:ext>
                </a:extLst>
              </a:tr>
              <a:tr h="423373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78448"/>
                  </a:ext>
                </a:extLst>
              </a:tr>
              <a:tr h="338979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1911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7745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0266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2292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12BB4E3-6A42-81EE-0219-A475125952BB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122362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1E243F-3D70-26B4-1DC9-ABEC8EB1A6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71E243F-3D70-26B4-1DC9-ABEC8EB1A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Decisions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6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47D38A-BC4A-6237-DA3C-1B8FAE098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70008"/>
              </p:ext>
            </p:extLst>
          </p:nvPr>
        </p:nvGraphicFramePr>
        <p:xfrm>
          <a:off x="429766" y="1618491"/>
          <a:ext cx="11319322" cy="2786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141">
                  <a:extLst>
                    <a:ext uri="{9D8B030D-6E8A-4147-A177-3AD203B41FA5}">
                      <a16:colId xmlns:a16="http://schemas.microsoft.com/office/drawing/2014/main" val="807255311"/>
                    </a:ext>
                  </a:extLst>
                </a:gridCol>
                <a:gridCol w="2490613">
                  <a:extLst>
                    <a:ext uri="{9D8B030D-6E8A-4147-A177-3AD203B41FA5}">
                      <a16:colId xmlns:a16="http://schemas.microsoft.com/office/drawing/2014/main" val="163418338"/>
                    </a:ext>
                  </a:extLst>
                </a:gridCol>
                <a:gridCol w="2537457">
                  <a:extLst>
                    <a:ext uri="{9D8B030D-6E8A-4147-A177-3AD203B41FA5}">
                      <a16:colId xmlns:a16="http://schemas.microsoft.com/office/drawing/2014/main" val="3392869195"/>
                    </a:ext>
                  </a:extLst>
                </a:gridCol>
                <a:gridCol w="1552692">
                  <a:extLst>
                    <a:ext uri="{9D8B030D-6E8A-4147-A177-3AD203B41FA5}">
                      <a16:colId xmlns:a16="http://schemas.microsoft.com/office/drawing/2014/main" val="3247310338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2961316966"/>
                    </a:ext>
                  </a:extLst>
                </a:gridCol>
                <a:gridCol w="668511">
                  <a:extLst>
                    <a:ext uri="{9D8B030D-6E8A-4147-A177-3AD203B41FA5}">
                      <a16:colId xmlns:a16="http://schemas.microsoft.com/office/drawing/2014/main" val="2238210792"/>
                    </a:ext>
                  </a:extLst>
                </a:gridCol>
                <a:gridCol w="2912449">
                  <a:extLst>
                    <a:ext uri="{9D8B030D-6E8A-4147-A177-3AD203B41FA5}">
                      <a16:colId xmlns:a16="http://schemas.microsoft.com/office/drawing/2014/main" val="3112965645"/>
                    </a:ext>
                  </a:extLst>
                </a:gridCol>
              </a:tblGrid>
              <a:tr h="345620"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Detail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Impact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Date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Proposed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Approved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Alternatives Considered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06681"/>
                  </a:ext>
                </a:extLst>
              </a:tr>
              <a:tr h="8180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D001​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2930"/>
                  </a:ext>
                </a:extLst>
              </a:tr>
              <a:tr h="39286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D002​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096845"/>
                  </a:ext>
                </a:extLst>
              </a:tr>
              <a:tr h="47522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D003​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547024"/>
                  </a:ext>
                </a:extLst>
              </a:tr>
              <a:tr h="7344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D004​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5438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478872-7F95-E4DF-9D2C-3418B2F698B1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00368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5114EE0-8285-E4F8-6A9B-9E569477392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114EE0-8285-E4F8-6A9B-9E56947739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31228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F66DDAE5-9499-636E-1D1C-11427816618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4292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66DDAE5-9499-636E-1D1C-1142781661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8</a:t>
            </a:fld>
            <a:endParaRPr lang="en-US"/>
          </a:p>
        </p:txBody>
      </p:sp>
      <p:sp>
        <p:nvSpPr>
          <p:cNvPr id="9" name="Lekerekített téglalap 8">
            <a:extLst>
              <a:ext uri="{FF2B5EF4-FFF2-40B4-BE49-F238E27FC236}">
                <a16:creationId xmlns:a16="http://schemas.microsoft.com/office/drawing/2014/main" id="{D4891B43-0B9E-717C-711B-227BCAE81373}"/>
              </a:ext>
            </a:extLst>
          </p:cNvPr>
          <p:cNvSpPr>
            <a:spLocks/>
          </p:cNvSpPr>
          <p:nvPr/>
        </p:nvSpPr>
        <p:spPr>
          <a:xfrm>
            <a:off x="561411" y="1935538"/>
            <a:ext cx="5489728" cy="4263927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-</a:t>
            </a:r>
          </a:p>
        </p:txBody>
      </p:sp>
      <p:sp>
        <p:nvSpPr>
          <p:cNvPr id="17" name="Rechteck 116">
            <a:extLst>
              <a:ext uri="{FF2B5EF4-FFF2-40B4-BE49-F238E27FC236}">
                <a16:creationId xmlns:a16="http://schemas.microsoft.com/office/drawing/2014/main" id="{2E8D6115-0F54-700C-E153-7C7F63A01AED}"/>
              </a:ext>
            </a:extLst>
          </p:cNvPr>
          <p:cNvSpPr/>
          <p:nvPr/>
        </p:nvSpPr>
        <p:spPr>
          <a:xfrm>
            <a:off x="706000" y="2478024"/>
            <a:ext cx="5029200" cy="38209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74320" lvl="1" indent="-27432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en-US" sz="1400" dirty="0">
                <a:solidFill>
                  <a:schemeClr val="accent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24" name="Rechteck 191">
            <a:extLst>
              <a:ext uri="{FF2B5EF4-FFF2-40B4-BE49-F238E27FC236}">
                <a16:creationId xmlns:a16="http://schemas.microsoft.com/office/drawing/2014/main" id="{BD212E31-0735-E6EB-9EE6-35082E2E985C}"/>
              </a:ext>
            </a:extLst>
          </p:cNvPr>
          <p:cNvSpPr/>
          <p:nvPr/>
        </p:nvSpPr>
        <p:spPr>
          <a:xfrm>
            <a:off x="798941" y="2052984"/>
            <a:ext cx="2116744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Achievements 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7" name="Ábra 36">
            <a:extLst>
              <a:ext uri="{FF2B5EF4-FFF2-40B4-BE49-F238E27FC236}">
                <a16:creationId xmlns:a16="http://schemas.microsoft.com/office/drawing/2014/main" id="{4A688CBA-D4C5-061D-AE4C-9419C12A2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6592" y="1677800"/>
            <a:ext cx="601329" cy="601329"/>
          </a:xfrm>
          <a:prstGeom prst="rect">
            <a:avLst/>
          </a:prstGeom>
        </p:spPr>
      </p:pic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61B6DCB1-4152-A1EB-DB24-534478AEE0EE}"/>
              </a:ext>
            </a:extLst>
          </p:cNvPr>
          <p:cNvSpPr>
            <a:spLocks/>
          </p:cNvSpPr>
          <p:nvPr/>
        </p:nvSpPr>
        <p:spPr>
          <a:xfrm>
            <a:off x="6238334" y="1935537"/>
            <a:ext cx="5486400" cy="4263928"/>
          </a:xfrm>
          <a:prstGeom prst="roundRect">
            <a:avLst>
              <a:gd name="adj" fmla="val 7297"/>
            </a:avLst>
          </a:prstGeom>
          <a:solidFill>
            <a:schemeClr val="bg2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G</a:t>
            </a:r>
          </a:p>
        </p:txBody>
      </p:sp>
      <p:sp>
        <p:nvSpPr>
          <p:cNvPr id="18" name="Rechteck 119">
            <a:extLst>
              <a:ext uri="{FF2B5EF4-FFF2-40B4-BE49-F238E27FC236}">
                <a16:creationId xmlns:a16="http://schemas.microsoft.com/office/drawing/2014/main" id="{2DFDA6F5-9B4B-6556-3B36-1C525CD615F3}"/>
              </a:ext>
            </a:extLst>
          </p:cNvPr>
          <p:cNvSpPr/>
          <p:nvPr/>
        </p:nvSpPr>
        <p:spPr>
          <a:xfrm>
            <a:off x="6544076" y="2477198"/>
            <a:ext cx="5029200" cy="102842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  <a:latin typeface="Open Sauce One" panose="00000800000000000000"/>
                <a:ea typeface="Lato"/>
                <a:cs typeface="Lato"/>
              </a:rPr>
              <a:t>…</a:t>
            </a: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</p:txBody>
      </p:sp>
      <p:sp>
        <p:nvSpPr>
          <p:cNvPr id="38" name="Rechteck 191">
            <a:extLst>
              <a:ext uri="{FF2B5EF4-FFF2-40B4-BE49-F238E27FC236}">
                <a16:creationId xmlns:a16="http://schemas.microsoft.com/office/drawing/2014/main" id="{58693136-510D-9D4C-A24C-6B6D5C332494}"/>
              </a:ext>
            </a:extLst>
          </p:cNvPr>
          <p:cNvSpPr/>
          <p:nvPr/>
        </p:nvSpPr>
        <p:spPr>
          <a:xfrm>
            <a:off x="6670275" y="2052984"/>
            <a:ext cx="4415028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Next </a:t>
            </a:r>
            <a:r>
              <a:rPr lang="de-DE" b="1" spc="100" err="1">
                <a:solidFill>
                  <a:schemeClr val="tx2"/>
                </a:solidFill>
                <a:latin typeface="Open Sauce One" pitchFamily="2" charset="0"/>
              </a:rPr>
              <a:t>Steps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9BCB2A-E542-21B8-A7FA-E4354ABE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2988355" cy="590931"/>
          </a:xfrm>
        </p:spPr>
        <p:txBody>
          <a:bodyPr vert="horz"/>
          <a:lstStyle/>
          <a:p>
            <a:r>
              <a:rPr lang="en-GB" dirty="0">
                <a:latin typeface="Open Sauce One"/>
              </a:rPr>
              <a:t>Weekly Report –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6822629-7338-06ED-9798-E440B3F742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Projects Status &amp; Timeline Review</a:t>
            </a:r>
          </a:p>
        </p:txBody>
      </p:sp>
      <p:pic>
        <p:nvPicPr>
          <p:cNvPr id="33" name="Ábra 72">
            <a:extLst>
              <a:ext uri="{FF2B5EF4-FFF2-40B4-BE49-F238E27FC236}">
                <a16:creationId xmlns:a16="http://schemas.microsoft.com/office/drawing/2014/main" id="{FF020B75-E8A0-F10D-B90B-53932E75F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15808" y="1677800"/>
            <a:ext cx="571500" cy="571500"/>
          </a:xfrm>
          <a:prstGeom prst="rect">
            <a:avLst/>
          </a:prstGeom>
        </p:spPr>
      </p:pic>
      <p:sp>
        <p:nvSpPr>
          <p:cNvPr id="3" name="CWPlaceHolderNextSteps">
            <a:extLst>
              <a:ext uri="{FF2B5EF4-FFF2-40B4-BE49-F238E27FC236}">
                <a16:creationId xmlns:a16="http://schemas.microsoft.com/office/drawing/2014/main" id="{82127352-E24B-238A-2090-523F070919FE}"/>
              </a:ext>
            </a:extLst>
          </p:cNvPr>
          <p:cNvSpPr txBox="1">
            <a:spLocks/>
          </p:cNvSpPr>
          <p:nvPr/>
        </p:nvSpPr>
        <p:spPr>
          <a:xfrm>
            <a:off x="3297867" y="963466"/>
            <a:ext cx="2988355" cy="590931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Open Sauce One" pitchFamily="2" charset="0"/>
                <a:ea typeface="+mj-ea"/>
                <a:cs typeface="+mj-cs"/>
              </a:defRPr>
            </a:lvl1pPr>
          </a:lstStyle>
          <a:p>
            <a:r>
              <a:rPr lang="en-GB" dirty="0">
                <a:latin typeface="Open Sauce One"/>
              </a:rPr>
              <a:t>#</a:t>
            </a:r>
            <a:r>
              <a:rPr lang="en-GB" dirty="0" err="1">
                <a:latin typeface="Open Sauce One"/>
              </a:rPr>
              <a:t>CWPlaceHolder</a:t>
            </a:r>
            <a:endParaRPr lang="en-GB" dirty="0">
              <a:latin typeface="Open Sauce One"/>
            </a:endParaRPr>
          </a:p>
        </p:txBody>
      </p:sp>
    </p:spTree>
    <p:extLst>
      <p:ext uri="{BB962C8B-B14F-4D97-AF65-F5344CB8AC3E}">
        <p14:creationId xmlns:p14="http://schemas.microsoft.com/office/powerpoint/2010/main" val="395333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Object 278" hidden="1">
            <a:extLst>
              <a:ext uri="{FF2B5EF4-FFF2-40B4-BE49-F238E27FC236}">
                <a16:creationId xmlns:a16="http://schemas.microsoft.com/office/drawing/2014/main" id="{82FC2E4A-4704-89A8-10BF-2E7B8B1892E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34743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3" imgW="500" imgH="501" progId="TCLayout.ActiveDocument.1">
                  <p:embed/>
                </p:oleObj>
              </mc:Choice>
              <mc:Fallback>
                <p:oleObj name="think-cell Slide" r:id="rId193" imgW="500" imgH="501" progId="TCLayout.ActiveDocument.1">
                  <p:embed/>
                  <p:pic>
                    <p:nvPicPr>
                      <p:cNvPr id="279" name="Object 278" hidden="1">
                        <a:extLst>
                          <a:ext uri="{FF2B5EF4-FFF2-40B4-BE49-F238E27FC236}">
                            <a16:creationId xmlns:a16="http://schemas.microsoft.com/office/drawing/2014/main" id="{82FC2E4A-4704-89A8-10BF-2E7B8B189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67105056-0349-0D57-D228-483B57B5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2" y="404813"/>
            <a:ext cx="11402881" cy="1077218"/>
          </a:xfrm>
        </p:spPr>
        <p:txBody>
          <a:bodyPr vert="horz"/>
          <a:lstStyle/>
          <a:p>
            <a:r>
              <a:rPr lang="en-US"/>
              <a:t>Indicative Timeline to evaluate Hypatos AccountingGPT potential with target Go Live in April 2024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D00131C-9FB6-4799-2FDF-7F4DEDAF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82" name="Tartalom helye 4">
            <a:extLst>
              <a:ext uri="{FF2B5EF4-FFF2-40B4-BE49-F238E27FC236}">
                <a16:creationId xmlns:a16="http://schemas.microsoft.com/office/drawing/2014/main" id="{4A48F9F8-8D48-4F15-AC68-3CE3E3BB70DB}"/>
              </a:ext>
            </a:extLst>
          </p:cNvPr>
          <p:cNvSpPr txBox="1">
            <a:spLocks/>
          </p:cNvSpPr>
          <p:nvPr/>
        </p:nvSpPr>
        <p:spPr>
          <a:xfrm>
            <a:off x="620713" y="125232"/>
            <a:ext cx="11341099" cy="39137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chemeClr val="accent5"/>
                </a:solidFill>
              </a:rPr>
              <a:t>Scope, Deliverables and Timeline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EDCAB65-57F4-7ACB-DBB2-057B490AD2CD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4764087" y="1971675"/>
            <a:ext cx="292100" cy="3282950"/>
          </a:xfrm>
          <a:prstGeom prst="rect">
            <a:avLst/>
          </a:prstGeom>
          <a:solidFill>
            <a:srgbClr val="DFE5E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platzhalter 2">
            <a:extLst>
              <a:ext uri="{FF2B5EF4-FFF2-40B4-BE49-F238E27FC236}">
                <a16:creationId xmlns:a16="http://schemas.microsoft.com/office/drawing/2014/main" id="{1CBB2EFB-3933-493C-2B02-4EF44601DF23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446588" y="1695450"/>
            <a:ext cx="5556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17EAEB1D-D5DE-4B78-9665-882332B11E2D}" type="datetime'''D''''''''''''''''''''''''''''''''''''''''''e''''''c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Dec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78" name="Textplatzhalter 2">
            <a:extLst>
              <a:ext uri="{FF2B5EF4-FFF2-40B4-BE49-F238E27FC236}">
                <a16:creationId xmlns:a16="http://schemas.microsoft.com/office/drawing/2014/main" id="{6BC169EE-35C2-4D2C-46AF-68452339FC7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5002213" y="1695450"/>
            <a:ext cx="820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D2D3CCFB-18B9-47FD-BD2B-0A9BB6BCCE25}" type="datetime'''''''''''''''''''''''''''''''''''''J''''an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Jan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79" name="Textplatzhalter 2">
            <a:extLst>
              <a:ext uri="{FF2B5EF4-FFF2-40B4-BE49-F238E27FC236}">
                <a16:creationId xmlns:a16="http://schemas.microsoft.com/office/drawing/2014/main" id="{4445B8E0-DF2C-4C42-10E8-B4554BD0B62C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5822950" y="1695450"/>
            <a:ext cx="7683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270D1D56-4E51-4AD5-9877-DF82035ADA57}" type="datetime'''F''''''''''''''''eb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Feb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4" name="Textplatzhalter 2">
            <a:extLst>
              <a:ext uri="{FF2B5EF4-FFF2-40B4-BE49-F238E27FC236}">
                <a16:creationId xmlns:a16="http://schemas.microsoft.com/office/drawing/2014/main" id="{7C6C1DA6-05B4-F727-5D76-2D84D3543750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6591300" y="1695450"/>
            <a:ext cx="820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8395DD47-F1AD-4862-9A9E-BC97AA98BB10}" type="datetime'''''''M''''''''''''''''''''a''''''''''''''''''''''r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Mar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7" name="Textplatzhalter 2">
            <a:extLst>
              <a:ext uri="{FF2B5EF4-FFF2-40B4-BE49-F238E27FC236}">
                <a16:creationId xmlns:a16="http://schemas.microsoft.com/office/drawing/2014/main" id="{231DCCAD-8928-CE8B-159A-283464436A1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7412038" y="1695450"/>
            <a:ext cx="7953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361AFA08-8A97-4233-8296-AAEA679AFD21}" type="datetime'''''''''''''''''''''''''''A''''''''''p''''''''''''r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Apr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8" name="Textplatzhalter 2">
            <a:extLst>
              <a:ext uri="{FF2B5EF4-FFF2-40B4-BE49-F238E27FC236}">
                <a16:creationId xmlns:a16="http://schemas.microsoft.com/office/drawing/2014/main" id="{A3EABF9C-4FC4-3B33-689E-CA95F859556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8207375" y="1695450"/>
            <a:ext cx="820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39546E5-F91C-4BD3-B299-A312E4AC5E03}" type="datetime'''''''''''''''M''''a''''''''''''''''''''y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May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9" name="Textplatzhalter 2">
            <a:extLst>
              <a:ext uri="{FF2B5EF4-FFF2-40B4-BE49-F238E27FC236}">
                <a16:creationId xmlns:a16="http://schemas.microsoft.com/office/drawing/2014/main" id="{719C2FC8-7A38-5D07-EFFD-B10BA9C00E04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9028113" y="1695450"/>
            <a:ext cx="7937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3460E11-94FF-4E36-95A1-894BEF0B5AED}" type="datetime'''J''''''''''u''''''''''''''''''''''''''''''''''''''''''n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Jun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90" name="Textplatzhalter 2">
            <a:extLst>
              <a:ext uri="{FF2B5EF4-FFF2-40B4-BE49-F238E27FC236}">
                <a16:creationId xmlns:a16="http://schemas.microsoft.com/office/drawing/2014/main" id="{100D2DCF-BC06-97C6-CAC6-736CF5DC4F25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9821863" y="1695450"/>
            <a:ext cx="741363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341DF5E8-0758-4725-B104-6FA843F40C0B}" type="datetime'J''''''''''''''''''''u''''''''''''''''''''''l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Jul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3" name="Textplatzhalter 2">
            <a:extLst>
              <a:ext uri="{FF2B5EF4-FFF2-40B4-BE49-F238E27FC236}">
                <a16:creationId xmlns:a16="http://schemas.microsoft.com/office/drawing/2014/main" id="{74BFC5A8-651B-3576-EA1A-F5E964B9994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44658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B9C2722-CA7F-4684-A8A3-C790000578FA}" type="datetime'''''''''''''''''''''''''''''''''5''''0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4" name="Textplatzhalter 2">
            <a:extLst>
              <a:ext uri="{FF2B5EF4-FFF2-40B4-BE49-F238E27FC236}">
                <a16:creationId xmlns:a16="http://schemas.microsoft.com/office/drawing/2014/main" id="{0A83FCB7-A3C8-06CD-688F-6BAB08C5035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632325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F2EADFB-D1E7-4075-B85F-E4E70C0BA562}" type="datetime'''5''''''''''''''''''''''''''''''''''''''''1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6" name="Textplatzhalter 2">
            <a:extLst>
              <a:ext uri="{FF2B5EF4-FFF2-40B4-BE49-F238E27FC236}">
                <a16:creationId xmlns:a16="http://schemas.microsoft.com/office/drawing/2014/main" id="{70352C19-78B5-2246-8DF1-4712D1A485F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818063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91A9690-7B78-421A-ACEA-C91BBA4C45B5}" type="datetime'''''''''''52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9" name="Textplatzhalter 2">
            <a:extLst>
              <a:ext uri="{FF2B5EF4-FFF2-40B4-BE49-F238E27FC236}">
                <a16:creationId xmlns:a16="http://schemas.microsoft.com/office/drawing/2014/main" id="{50CD2D7E-A3A3-5B5A-69A5-E8995B90E5A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002213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63AAD832-F172-4FBA-904B-59F7AE4A958B}" type="datetime'''''''''''''''''''''0''''''''''''''''''1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0" name="Textplatzhalter 2">
            <a:extLst>
              <a:ext uri="{FF2B5EF4-FFF2-40B4-BE49-F238E27FC236}">
                <a16:creationId xmlns:a16="http://schemas.microsoft.com/office/drawing/2014/main" id="{B133124B-2621-01E9-E022-FB23786955D9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518795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45A8D9EA-1D13-43FD-8FD9-270929E7D6BF}" type="datetime'''''''''''''''''''''''''''''''''''''''''''''''''0''''''''2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1" name="Textplatzhalter 2">
            <a:extLst>
              <a:ext uri="{FF2B5EF4-FFF2-40B4-BE49-F238E27FC236}">
                <a16:creationId xmlns:a16="http://schemas.microsoft.com/office/drawing/2014/main" id="{4C331291-A5F5-DB7F-0417-CC43958A80CE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537368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08B409D-23F1-4D21-8BCD-211EA3160A0E}" type="datetime'''''''''''''''''''''''''''''''''0''''''''3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03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2" name="Textplatzhalter 2">
            <a:extLst>
              <a:ext uri="{FF2B5EF4-FFF2-40B4-BE49-F238E27FC236}">
                <a16:creationId xmlns:a16="http://schemas.microsoft.com/office/drawing/2014/main" id="{E0C068D9-F08B-085B-DDDB-A6418BBCF84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5559425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2113287F-241E-4D7F-A323-1568A9A20962}" type="datetime'0''''''''''''''''''4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04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3" name="Textplatzhalter 2">
            <a:extLst>
              <a:ext uri="{FF2B5EF4-FFF2-40B4-BE49-F238E27FC236}">
                <a16:creationId xmlns:a16="http://schemas.microsoft.com/office/drawing/2014/main" id="{1A5B3081-1E9B-C608-1E6C-41BD855DA811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5743575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C2435FE5-C7C9-4E68-8407-78245E984695}" type="datetime'''''''''''0''''''''''''''5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05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4" name="Textplatzhalter 2">
            <a:extLst>
              <a:ext uri="{FF2B5EF4-FFF2-40B4-BE49-F238E27FC236}">
                <a16:creationId xmlns:a16="http://schemas.microsoft.com/office/drawing/2014/main" id="{1EC28A3D-ACD7-CCE5-C940-56CFED1F16C4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5929312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F70620E-797D-4C34-9664-E879DBC50086}" type="datetime'''06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06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5" name="Textplatzhalter 2">
            <a:extLst>
              <a:ext uri="{FF2B5EF4-FFF2-40B4-BE49-F238E27FC236}">
                <a16:creationId xmlns:a16="http://schemas.microsoft.com/office/drawing/2014/main" id="{4D33FC8A-667A-00BC-6F67-6DBE57B973E2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11505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CE57D94-745A-45CB-95F4-4BF3DB094DDF}" type="datetime'''''''''''''''''''''''''''''''''''0''''''''7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07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6" name="Textplatzhalter 2">
            <a:extLst>
              <a:ext uri="{FF2B5EF4-FFF2-40B4-BE49-F238E27FC236}">
                <a16:creationId xmlns:a16="http://schemas.microsoft.com/office/drawing/2014/main" id="{49DC5BA0-4A4A-F919-91A6-E409A44CA977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6300788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7248472-CCE6-41A9-8280-9E5B849171F5}" type="datetime'''''''''0''''''''''''8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08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7" name="Textplatzhalter 2">
            <a:extLst>
              <a:ext uri="{FF2B5EF4-FFF2-40B4-BE49-F238E27FC236}">
                <a16:creationId xmlns:a16="http://schemas.microsoft.com/office/drawing/2014/main" id="{07F4AC07-E34A-59B9-0C94-00C148446AB8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648493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68D7522-890A-418A-95CC-4CDAB668B1E0}" type="datetime'''''''''''''''''''''''''''0''''''''''9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09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8" name="Textplatzhalter 2">
            <a:extLst>
              <a:ext uri="{FF2B5EF4-FFF2-40B4-BE49-F238E27FC236}">
                <a16:creationId xmlns:a16="http://schemas.microsoft.com/office/drawing/2014/main" id="{AC34D92A-A5E9-30FE-BC60-363BD88A48A1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6670675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1B40E31-9356-4A9C-8A4C-81F6B2E53F51}" type="datetime'''''''''''''1''''''''''''''''''''''''''''''''''''0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0" name="Textplatzhalter 2">
            <a:extLst>
              <a:ext uri="{FF2B5EF4-FFF2-40B4-BE49-F238E27FC236}">
                <a16:creationId xmlns:a16="http://schemas.microsoft.com/office/drawing/2014/main" id="{CE1DDEFA-2FF9-4998-ABB9-B3186E189426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6856413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3BF81F8-B2B9-45CE-9C27-0CD9AA9846FB}" type="datetime'''''''''''1''''''''''''1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1" name="Textplatzhalter 2">
            <a:extLst>
              <a:ext uri="{FF2B5EF4-FFF2-40B4-BE49-F238E27FC236}">
                <a16:creationId xmlns:a16="http://schemas.microsoft.com/office/drawing/2014/main" id="{413F11F3-AD45-53D9-8B68-C646E8F9067E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042150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56F5AEA-7FD3-4BDF-8756-B8AD73A8F5E8}" type="datetime'''''''12''''''''''''''''''''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5" name="Textplatzhalter 2">
            <a:extLst>
              <a:ext uri="{FF2B5EF4-FFF2-40B4-BE49-F238E27FC236}">
                <a16:creationId xmlns:a16="http://schemas.microsoft.com/office/drawing/2014/main" id="{C92D7570-B7C8-A182-3218-810155D97A49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22630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58E6943-9D27-4151-8EA9-5D6E4B91E162}" type="datetime'1''''''''''''''3''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13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7" name="Textplatzhalter 2">
            <a:extLst>
              <a:ext uri="{FF2B5EF4-FFF2-40B4-BE49-F238E27FC236}">
                <a16:creationId xmlns:a16="http://schemas.microsoft.com/office/drawing/2014/main" id="{F1449B2F-38FB-F033-F697-11905E8376A4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41203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2C654D5D-4F5B-4E86-B41F-AC5EA139BEB6}" type="datetime'''1''''4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14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8" name="Textplatzhalter 2">
            <a:extLst>
              <a:ext uri="{FF2B5EF4-FFF2-40B4-BE49-F238E27FC236}">
                <a16:creationId xmlns:a16="http://schemas.microsoft.com/office/drawing/2014/main" id="{FB1E58FC-6433-90E1-C6D3-A041C4B04689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597775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B1C9BE2-9DA9-4BF5-B2DB-A0E717DD14C4}" type="datetime'''''''''''''''''1''''5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15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9" name="Textplatzhalter 2">
            <a:extLst>
              <a:ext uri="{FF2B5EF4-FFF2-40B4-BE49-F238E27FC236}">
                <a16:creationId xmlns:a16="http://schemas.microsoft.com/office/drawing/2014/main" id="{822BE865-A8D9-8F1C-1B37-D67A39513E8F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783513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6111CF19-2FEB-4E91-8665-2D0943E2C3A8}" type="datetime'''''''1''''6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16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0" name="Textplatzhalter 2">
            <a:extLst>
              <a:ext uri="{FF2B5EF4-FFF2-40B4-BE49-F238E27FC236}">
                <a16:creationId xmlns:a16="http://schemas.microsoft.com/office/drawing/2014/main" id="{3BC682D2-8067-6149-8340-5F810211CF15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7967663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1A9A65FC-292B-4837-998F-BC71FC9B94EF}" type="datetime'''''''''1''''''''7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17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1" name="Textplatzhalter 2">
            <a:extLst>
              <a:ext uri="{FF2B5EF4-FFF2-40B4-BE49-F238E27FC236}">
                <a16:creationId xmlns:a16="http://schemas.microsoft.com/office/drawing/2014/main" id="{8543B392-459B-A86A-C5B6-C9763A1DEB2E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815340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9F53BB81-EFD2-4AF9-999A-72C42ADBCFE4}" type="datetime'''''''''''''1''''''''''8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18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2" name="Textplatzhalter 2">
            <a:extLst>
              <a:ext uri="{FF2B5EF4-FFF2-40B4-BE49-F238E27FC236}">
                <a16:creationId xmlns:a16="http://schemas.microsoft.com/office/drawing/2014/main" id="{E7C8B0A2-085D-8947-0463-261EC6F1CA88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833913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BBAE4F1-E59A-4643-857C-6C2F40A0A52E}" type="datetime'''''1''''''''''9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19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3" name="Textplatzhalter 2">
            <a:extLst>
              <a:ext uri="{FF2B5EF4-FFF2-40B4-BE49-F238E27FC236}">
                <a16:creationId xmlns:a16="http://schemas.microsoft.com/office/drawing/2014/main" id="{5DCD0FD7-ED1C-26E6-D79F-A80798B1FBF9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8524875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4B318A89-FE37-4D45-A09D-6B060970ACB9}" type="datetime'''''''''''2''0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4" name="Textplatzhalter 2">
            <a:extLst>
              <a:ext uri="{FF2B5EF4-FFF2-40B4-BE49-F238E27FC236}">
                <a16:creationId xmlns:a16="http://schemas.microsoft.com/office/drawing/2014/main" id="{4C0105E3-E7CC-28F1-E716-0EB23D4BA33D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8709025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B842B95-EDCC-4CC3-8858-B1C948A86335}" type="datetime'''''''''''''''''''''''''''''''''''''2''''''1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5" name="Textplatzhalter 2">
            <a:extLst>
              <a:ext uri="{FF2B5EF4-FFF2-40B4-BE49-F238E27FC236}">
                <a16:creationId xmlns:a16="http://schemas.microsoft.com/office/drawing/2014/main" id="{BC27D3F6-74C3-0D7A-02C6-9888E92968A4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8894762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8AE6658D-B53B-40A8-8CF5-F4AEC0ACD40D}" type="datetime'''''''''''''''''''''''''''''''2''2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6" name="Textplatzhalter 2">
            <a:extLst>
              <a:ext uri="{FF2B5EF4-FFF2-40B4-BE49-F238E27FC236}">
                <a16:creationId xmlns:a16="http://schemas.microsoft.com/office/drawing/2014/main" id="{7EDF2EFA-C760-C9D0-B6CB-7A5D1064C86A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908050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6B5279DC-4803-40BB-A46B-A5C570E187F8}" type="datetime'''''''2''''''''''''''''''''''''''''''''3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23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7" name="Textplatzhalter 2">
            <a:extLst>
              <a:ext uri="{FF2B5EF4-FFF2-40B4-BE49-F238E27FC236}">
                <a16:creationId xmlns:a16="http://schemas.microsoft.com/office/drawing/2014/main" id="{64420525-ED39-D923-22F0-E9D84AFB5F92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9266238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4D3A4B2-C9EF-4DC5-8396-CBB66B35ACE7}" type="datetime'''''''''''2''''''''''4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24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8" name="Textplatzhalter 2">
            <a:extLst>
              <a:ext uri="{FF2B5EF4-FFF2-40B4-BE49-F238E27FC236}">
                <a16:creationId xmlns:a16="http://schemas.microsoft.com/office/drawing/2014/main" id="{CA7E808F-56D8-7566-CA0C-CEC6584020AF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945038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D3F58D30-7E67-4C7A-9CB3-D1FE1958398B}" type="datetime'2''''''''''''''''''''5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25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9" name="Textplatzhalter 2">
            <a:extLst>
              <a:ext uri="{FF2B5EF4-FFF2-40B4-BE49-F238E27FC236}">
                <a16:creationId xmlns:a16="http://schemas.microsoft.com/office/drawing/2014/main" id="{9A476626-D8E5-2BB8-9522-B33671091750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9636125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3F09B2E-0A6C-4ED0-8CD6-1B90F9A29027}" type="datetime'''''''''''''''''''''''''''''''''2''''''6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26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0" name="Textplatzhalter 2">
            <a:extLst>
              <a:ext uri="{FF2B5EF4-FFF2-40B4-BE49-F238E27FC236}">
                <a16:creationId xmlns:a16="http://schemas.microsoft.com/office/drawing/2014/main" id="{83CB4369-F414-5D6B-9B88-E71892BF08F5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9821863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C398484-B240-4CAB-A062-C5B227DE080F}" type="datetime'''''27''''''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27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1" name="Textplatzhalter 2">
            <a:extLst>
              <a:ext uri="{FF2B5EF4-FFF2-40B4-BE49-F238E27FC236}">
                <a16:creationId xmlns:a16="http://schemas.microsoft.com/office/drawing/2014/main" id="{6A2F615B-0043-AED0-1DFF-81594C6380BF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10007600" y="1833563"/>
            <a:ext cx="18415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B1657F5-DF26-4993-A742-7976CDB20F19}" type="datetime'''''''''''''''2''''''''8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28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2" name="Textplatzhalter 2">
            <a:extLst>
              <a:ext uri="{FF2B5EF4-FFF2-40B4-BE49-F238E27FC236}">
                <a16:creationId xmlns:a16="http://schemas.microsoft.com/office/drawing/2014/main" id="{890AC615-DE20-DAE3-21DE-026CF2CD7F69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1019175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F259D02-8F8D-4476-A36F-640FA3495626}" type="datetime'''''''''''''''''''''''''''''''''''''''2''''''''''''''''9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29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3" name="Textplatzhalter 2">
            <a:extLst>
              <a:ext uri="{FF2B5EF4-FFF2-40B4-BE49-F238E27FC236}">
                <a16:creationId xmlns:a16="http://schemas.microsoft.com/office/drawing/2014/main" id="{AD464859-189D-6550-A167-CDEC2F721CCF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1037748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D230314-1E95-4A59-B48C-6CE55DDBDE47}" type="datetime'''''''''''''''''''''''3''''''0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30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F7A15A-7B75-516C-A53B-C1915EE46E3A}"/>
              </a:ext>
            </a:extLst>
          </p:cNvPr>
          <p:cNvCxnSpPr/>
          <p:nvPr>
            <p:custDataLst>
              <p:tags r:id="rId44"/>
            </p:custDataLst>
          </p:nvPr>
        </p:nvCxnSpPr>
        <p:spPr bwMode="auto">
          <a:xfrm>
            <a:off x="574357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996722B9-F00E-34E2-38D3-1908B0128B0B}"/>
              </a:ext>
            </a:extLst>
          </p:cNvPr>
          <p:cNvCxnSpPr/>
          <p:nvPr>
            <p:custDataLst>
              <p:tags r:id="rId45"/>
            </p:custDataLst>
          </p:nvPr>
        </p:nvCxnSpPr>
        <p:spPr bwMode="auto">
          <a:xfrm>
            <a:off x="833913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E0306CD9-0383-A5BF-8E78-B60F864A679D}"/>
              </a:ext>
            </a:extLst>
          </p:cNvPr>
          <p:cNvCxnSpPr/>
          <p:nvPr>
            <p:custDataLst>
              <p:tags r:id="rId46"/>
            </p:custDataLst>
          </p:nvPr>
        </p:nvCxnSpPr>
        <p:spPr bwMode="auto">
          <a:xfrm>
            <a:off x="852487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15E5BA17-2E98-6F70-62BD-D789384D586B}"/>
              </a:ext>
            </a:extLst>
          </p:cNvPr>
          <p:cNvCxnSpPr/>
          <p:nvPr>
            <p:custDataLst>
              <p:tags r:id="rId47"/>
            </p:custDataLst>
          </p:nvPr>
        </p:nvCxnSpPr>
        <p:spPr bwMode="auto">
          <a:xfrm>
            <a:off x="815340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413E4236-977D-2719-244A-DC26CEEDB2B9}"/>
              </a:ext>
            </a:extLst>
          </p:cNvPr>
          <p:cNvCxnSpPr/>
          <p:nvPr>
            <p:custDataLst>
              <p:tags r:id="rId48"/>
            </p:custDataLst>
          </p:nvPr>
        </p:nvCxnSpPr>
        <p:spPr bwMode="auto">
          <a:xfrm>
            <a:off x="870902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DD5A7D5F-8B52-57CA-BE35-A4535001006A}"/>
              </a:ext>
            </a:extLst>
          </p:cNvPr>
          <p:cNvCxnSpPr/>
          <p:nvPr>
            <p:custDataLst>
              <p:tags r:id="rId49"/>
            </p:custDataLst>
          </p:nvPr>
        </p:nvCxnSpPr>
        <p:spPr bwMode="auto">
          <a:xfrm>
            <a:off x="889476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576A58DB-A5CD-A7BA-EC1B-6D42D5C249F2}"/>
              </a:ext>
            </a:extLst>
          </p:cNvPr>
          <p:cNvCxnSpPr/>
          <p:nvPr>
            <p:custDataLst>
              <p:tags r:id="rId50"/>
            </p:custDataLst>
          </p:nvPr>
        </p:nvCxnSpPr>
        <p:spPr bwMode="auto">
          <a:xfrm>
            <a:off x="908050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63603FD8-B2D6-C979-4455-858C52BD0586}"/>
              </a:ext>
            </a:extLst>
          </p:cNvPr>
          <p:cNvCxnSpPr/>
          <p:nvPr>
            <p:custDataLst>
              <p:tags r:id="rId51"/>
            </p:custDataLst>
          </p:nvPr>
        </p:nvCxnSpPr>
        <p:spPr bwMode="auto">
          <a:xfrm>
            <a:off x="463232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2CE7F806-BDFD-D092-D254-D337E82F051A}"/>
              </a:ext>
            </a:extLst>
          </p:cNvPr>
          <p:cNvCxnSpPr/>
          <p:nvPr>
            <p:custDataLst>
              <p:tags r:id="rId52"/>
            </p:custDataLst>
          </p:nvPr>
        </p:nvCxnSpPr>
        <p:spPr bwMode="auto">
          <a:xfrm>
            <a:off x="481806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6DA3E327-DF91-0578-3620-E076C1F758BB}"/>
              </a:ext>
            </a:extLst>
          </p:cNvPr>
          <p:cNvCxnSpPr/>
          <p:nvPr>
            <p:custDataLst>
              <p:tags r:id="rId53"/>
            </p:custDataLst>
          </p:nvPr>
        </p:nvCxnSpPr>
        <p:spPr bwMode="auto">
          <a:xfrm>
            <a:off x="926623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8519BD10-5CFA-D175-7EC7-D62BEBD4CEC2}"/>
              </a:ext>
            </a:extLst>
          </p:cNvPr>
          <p:cNvCxnSpPr/>
          <p:nvPr>
            <p:custDataLst>
              <p:tags r:id="rId54"/>
            </p:custDataLst>
          </p:nvPr>
        </p:nvCxnSpPr>
        <p:spPr bwMode="auto">
          <a:xfrm>
            <a:off x="945038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36A9B83-D693-8604-2C60-48F235567B4D}"/>
              </a:ext>
            </a:extLst>
          </p:cNvPr>
          <p:cNvCxnSpPr/>
          <p:nvPr>
            <p:custDataLst>
              <p:tags r:id="rId55"/>
            </p:custDataLst>
          </p:nvPr>
        </p:nvCxnSpPr>
        <p:spPr bwMode="auto">
          <a:xfrm>
            <a:off x="500221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00933C55-F612-1A27-D5CA-9B94964D3800}"/>
              </a:ext>
            </a:extLst>
          </p:cNvPr>
          <p:cNvCxnSpPr/>
          <p:nvPr>
            <p:custDataLst>
              <p:tags r:id="rId56"/>
            </p:custDataLst>
          </p:nvPr>
        </p:nvCxnSpPr>
        <p:spPr bwMode="auto">
          <a:xfrm>
            <a:off x="796766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C67BF7CC-109B-9644-0DA8-26A9028498CA}"/>
              </a:ext>
            </a:extLst>
          </p:cNvPr>
          <p:cNvCxnSpPr/>
          <p:nvPr>
            <p:custDataLst>
              <p:tags r:id="rId57"/>
            </p:custDataLst>
          </p:nvPr>
        </p:nvCxnSpPr>
        <p:spPr bwMode="auto">
          <a:xfrm>
            <a:off x="518795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A04F7FAB-560C-8968-EAC2-2E4E8E536F71}"/>
              </a:ext>
            </a:extLst>
          </p:cNvPr>
          <p:cNvCxnSpPr/>
          <p:nvPr>
            <p:custDataLst>
              <p:tags r:id="rId58"/>
            </p:custDataLst>
          </p:nvPr>
        </p:nvCxnSpPr>
        <p:spPr bwMode="auto">
          <a:xfrm>
            <a:off x="537368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B969FEE7-65A7-038A-6756-C7A3367EC40F}"/>
              </a:ext>
            </a:extLst>
          </p:cNvPr>
          <p:cNvCxnSpPr/>
          <p:nvPr>
            <p:custDataLst>
              <p:tags r:id="rId59"/>
            </p:custDataLst>
          </p:nvPr>
        </p:nvCxnSpPr>
        <p:spPr bwMode="auto">
          <a:xfrm>
            <a:off x="963612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57E7B844-F3A8-BBF4-11EE-9C1A8D3B5864}"/>
              </a:ext>
            </a:extLst>
          </p:cNvPr>
          <p:cNvCxnSpPr/>
          <p:nvPr>
            <p:custDataLst>
              <p:tags r:id="rId60"/>
            </p:custDataLst>
          </p:nvPr>
        </p:nvCxnSpPr>
        <p:spPr bwMode="auto">
          <a:xfrm>
            <a:off x="611505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C98137BC-DE0B-6622-35A2-32CBAA4B0AA5}"/>
              </a:ext>
            </a:extLst>
          </p:cNvPr>
          <p:cNvCxnSpPr/>
          <p:nvPr>
            <p:custDataLst>
              <p:tags r:id="rId61"/>
            </p:custDataLst>
          </p:nvPr>
        </p:nvCxnSpPr>
        <p:spPr bwMode="auto">
          <a:xfrm>
            <a:off x="630078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86B6EE7D-B872-7E33-A51C-4F10336FAECD}"/>
              </a:ext>
            </a:extLst>
          </p:cNvPr>
          <p:cNvCxnSpPr/>
          <p:nvPr>
            <p:custDataLst>
              <p:tags r:id="rId62"/>
            </p:custDataLst>
          </p:nvPr>
        </p:nvCxnSpPr>
        <p:spPr bwMode="auto">
          <a:xfrm>
            <a:off x="982186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8A872193-8CEB-DD9D-E789-CD6F3283ABF9}"/>
              </a:ext>
            </a:extLst>
          </p:cNvPr>
          <p:cNvCxnSpPr/>
          <p:nvPr>
            <p:custDataLst>
              <p:tags r:id="rId63"/>
            </p:custDataLst>
          </p:nvPr>
        </p:nvCxnSpPr>
        <p:spPr bwMode="auto">
          <a:xfrm>
            <a:off x="778351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0EEE8476-C4C0-4296-01AE-0367E0A7E5FE}"/>
              </a:ext>
            </a:extLst>
          </p:cNvPr>
          <p:cNvCxnSpPr/>
          <p:nvPr>
            <p:custDataLst>
              <p:tags r:id="rId64"/>
            </p:custDataLst>
          </p:nvPr>
        </p:nvCxnSpPr>
        <p:spPr bwMode="auto">
          <a:xfrm>
            <a:off x="1000760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CB79640D-900E-8889-505C-3B612F5B5148}"/>
              </a:ext>
            </a:extLst>
          </p:cNvPr>
          <p:cNvCxnSpPr/>
          <p:nvPr>
            <p:custDataLst>
              <p:tags r:id="rId65"/>
            </p:custDataLst>
          </p:nvPr>
        </p:nvCxnSpPr>
        <p:spPr bwMode="auto">
          <a:xfrm>
            <a:off x="648493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D4649822-2472-0113-0D93-28D716BBDAB2}"/>
              </a:ext>
            </a:extLst>
          </p:cNvPr>
          <p:cNvCxnSpPr/>
          <p:nvPr>
            <p:custDataLst>
              <p:tags r:id="rId66"/>
            </p:custDataLst>
          </p:nvPr>
        </p:nvCxnSpPr>
        <p:spPr bwMode="auto">
          <a:xfrm>
            <a:off x="667067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F554A9C8-FC61-9303-5B30-A8F9705914F8}"/>
              </a:ext>
            </a:extLst>
          </p:cNvPr>
          <p:cNvCxnSpPr/>
          <p:nvPr>
            <p:custDataLst>
              <p:tags r:id="rId67"/>
            </p:custDataLst>
          </p:nvPr>
        </p:nvCxnSpPr>
        <p:spPr bwMode="auto">
          <a:xfrm>
            <a:off x="685641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D2D82FD1-23B1-F6DF-DB0F-F99372E2C712}"/>
              </a:ext>
            </a:extLst>
          </p:cNvPr>
          <p:cNvCxnSpPr/>
          <p:nvPr>
            <p:custDataLst>
              <p:tags r:id="rId68"/>
            </p:custDataLst>
          </p:nvPr>
        </p:nvCxnSpPr>
        <p:spPr bwMode="auto">
          <a:xfrm>
            <a:off x="704215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DF9080C8-8959-9A28-C592-F8F4B8BC6265}"/>
              </a:ext>
            </a:extLst>
          </p:cNvPr>
          <p:cNvCxnSpPr/>
          <p:nvPr>
            <p:custDataLst>
              <p:tags r:id="rId69"/>
            </p:custDataLst>
          </p:nvPr>
        </p:nvCxnSpPr>
        <p:spPr bwMode="auto">
          <a:xfrm>
            <a:off x="759777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7198305B-F1A6-4A86-EA1F-F9EF27F85676}"/>
              </a:ext>
            </a:extLst>
          </p:cNvPr>
          <p:cNvCxnSpPr/>
          <p:nvPr>
            <p:custDataLst>
              <p:tags r:id="rId70"/>
            </p:custDataLst>
          </p:nvPr>
        </p:nvCxnSpPr>
        <p:spPr bwMode="auto">
          <a:xfrm>
            <a:off x="11342688" y="1971675"/>
            <a:ext cx="0" cy="3282950"/>
          </a:xfrm>
          <a:prstGeom prst="line">
            <a:avLst/>
          </a:prstGeom>
          <a:ln w="952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AB304814-5559-95D4-B24A-4F6D273FC7AB}"/>
              </a:ext>
            </a:extLst>
          </p:cNvPr>
          <p:cNvCxnSpPr/>
          <p:nvPr>
            <p:custDataLst>
              <p:tags r:id="rId71"/>
            </p:custDataLst>
          </p:nvPr>
        </p:nvCxnSpPr>
        <p:spPr bwMode="auto">
          <a:xfrm>
            <a:off x="722630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8CE8A48-D6D3-EF5E-6EC8-1E6DBE645FE4}"/>
              </a:ext>
            </a:extLst>
          </p:cNvPr>
          <p:cNvCxnSpPr/>
          <p:nvPr>
            <p:custDataLst>
              <p:tags r:id="rId72"/>
            </p:custDataLst>
          </p:nvPr>
        </p:nvCxnSpPr>
        <p:spPr bwMode="auto">
          <a:xfrm>
            <a:off x="1673225" y="1971675"/>
            <a:ext cx="0" cy="3282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EB5906C-9DAF-098F-9C96-C0A91651CF40}"/>
              </a:ext>
            </a:extLst>
          </p:cNvPr>
          <p:cNvCxnSpPr/>
          <p:nvPr>
            <p:custDataLst>
              <p:tags r:id="rId73"/>
            </p:custDataLst>
          </p:nvPr>
        </p:nvCxnSpPr>
        <p:spPr bwMode="auto">
          <a:xfrm>
            <a:off x="1019175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837FE79B-FAC6-7FC5-6564-F8EEEC5487C0}"/>
              </a:ext>
            </a:extLst>
          </p:cNvPr>
          <p:cNvCxnSpPr/>
          <p:nvPr>
            <p:custDataLst>
              <p:tags r:id="rId74"/>
            </p:custDataLst>
          </p:nvPr>
        </p:nvCxnSpPr>
        <p:spPr bwMode="auto">
          <a:xfrm>
            <a:off x="1037748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463A3B84-94BE-01EA-B2D5-59BB5D7BBB77}"/>
              </a:ext>
            </a:extLst>
          </p:cNvPr>
          <p:cNvCxnSpPr/>
          <p:nvPr>
            <p:custDataLst>
              <p:tags r:id="rId75"/>
            </p:custDataLst>
          </p:nvPr>
        </p:nvCxnSpPr>
        <p:spPr bwMode="auto">
          <a:xfrm>
            <a:off x="741203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18C3F1A8-EFE4-63DA-0905-41DC869CCEEE}"/>
              </a:ext>
            </a:extLst>
          </p:cNvPr>
          <p:cNvCxnSpPr/>
          <p:nvPr>
            <p:custDataLst>
              <p:tags r:id="rId76"/>
            </p:custDataLst>
          </p:nvPr>
        </p:nvCxnSpPr>
        <p:spPr bwMode="auto">
          <a:xfrm>
            <a:off x="10563225" y="1971675"/>
            <a:ext cx="0" cy="3282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4676475-600E-DB09-5131-49282E749E95}"/>
              </a:ext>
            </a:extLst>
          </p:cNvPr>
          <p:cNvCxnSpPr/>
          <p:nvPr>
            <p:custDataLst>
              <p:tags r:id="rId77"/>
            </p:custDataLst>
          </p:nvPr>
        </p:nvCxnSpPr>
        <p:spPr bwMode="auto">
          <a:xfrm>
            <a:off x="4446588" y="1971675"/>
            <a:ext cx="0" cy="3282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0CDFC98A-9026-DDDF-32A2-E0E7CE2E8AB5}"/>
              </a:ext>
            </a:extLst>
          </p:cNvPr>
          <p:cNvCxnSpPr/>
          <p:nvPr>
            <p:custDataLst>
              <p:tags r:id="rId78"/>
            </p:custDataLst>
          </p:nvPr>
        </p:nvCxnSpPr>
        <p:spPr bwMode="auto">
          <a:xfrm>
            <a:off x="1673225" y="4616450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6502677A-9A3E-2AE4-D370-27F36723EF13}"/>
              </a:ext>
            </a:extLst>
          </p:cNvPr>
          <p:cNvCxnSpPr/>
          <p:nvPr>
            <p:custDataLst>
              <p:tags r:id="rId79"/>
            </p:custDataLst>
          </p:nvPr>
        </p:nvCxnSpPr>
        <p:spPr bwMode="auto">
          <a:xfrm>
            <a:off x="1673225" y="4343400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13D4AABF-3CEB-E422-AA03-07DD25852739}"/>
              </a:ext>
            </a:extLst>
          </p:cNvPr>
          <p:cNvCxnSpPr/>
          <p:nvPr>
            <p:custDataLst>
              <p:tags r:id="rId80"/>
            </p:custDataLst>
          </p:nvPr>
        </p:nvCxnSpPr>
        <p:spPr bwMode="auto">
          <a:xfrm>
            <a:off x="1673225" y="3109913"/>
            <a:ext cx="9669463" cy="0"/>
          </a:xfrm>
          <a:prstGeom prst="line">
            <a:avLst/>
          </a:prstGeom>
          <a:ln w="31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90FE5B3C-D059-69B5-B61D-3C00FB888375}"/>
              </a:ext>
            </a:extLst>
          </p:cNvPr>
          <p:cNvCxnSpPr/>
          <p:nvPr>
            <p:custDataLst>
              <p:tags r:id="rId81"/>
            </p:custDataLst>
          </p:nvPr>
        </p:nvCxnSpPr>
        <p:spPr bwMode="auto">
          <a:xfrm>
            <a:off x="1673225" y="3382963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0E7D6432-D3FE-460A-CDEF-946AC8C20A23}"/>
              </a:ext>
            </a:extLst>
          </p:cNvPr>
          <p:cNvCxnSpPr/>
          <p:nvPr>
            <p:custDataLst>
              <p:tags r:id="rId82"/>
            </p:custDataLst>
          </p:nvPr>
        </p:nvCxnSpPr>
        <p:spPr bwMode="auto">
          <a:xfrm>
            <a:off x="1673225" y="2609850"/>
            <a:ext cx="9669463" cy="0"/>
          </a:xfrm>
          <a:prstGeom prst="line">
            <a:avLst/>
          </a:prstGeom>
          <a:ln w="31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05F41B4-01C0-EC18-B50A-11F07EC1745C}"/>
              </a:ext>
            </a:extLst>
          </p:cNvPr>
          <p:cNvCxnSpPr/>
          <p:nvPr>
            <p:custDataLst>
              <p:tags r:id="rId83"/>
            </p:custDataLst>
          </p:nvPr>
        </p:nvCxnSpPr>
        <p:spPr bwMode="auto">
          <a:xfrm>
            <a:off x="1673225" y="5254625"/>
            <a:ext cx="96694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2A5933C0-34A2-057D-B291-73746211896C}"/>
              </a:ext>
            </a:extLst>
          </p:cNvPr>
          <p:cNvCxnSpPr/>
          <p:nvPr>
            <p:custDataLst>
              <p:tags r:id="rId84"/>
            </p:custDataLst>
          </p:nvPr>
        </p:nvCxnSpPr>
        <p:spPr bwMode="gray">
          <a:xfrm>
            <a:off x="4737100" y="1971675"/>
            <a:ext cx="0" cy="3446463"/>
          </a:xfrm>
          <a:prstGeom prst="line">
            <a:avLst/>
          </a:prstGeom>
          <a:ln w="19050" cap="flat" cmpd="sng" algn="ctr">
            <a:solidFill>
              <a:srgbClr val="C30C3E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A74505-8EDD-494F-0B99-1432B11830B5}"/>
              </a:ext>
            </a:extLst>
          </p:cNvPr>
          <p:cNvCxnSpPr/>
          <p:nvPr>
            <p:custDataLst>
              <p:tags r:id="rId85"/>
            </p:custDataLst>
          </p:nvPr>
        </p:nvCxnSpPr>
        <p:spPr bwMode="auto">
          <a:xfrm>
            <a:off x="5399088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C2D812EC-EB0D-522E-0CCB-B9304BDA2EEB}"/>
              </a:ext>
            </a:extLst>
          </p:cNvPr>
          <p:cNvCxnSpPr/>
          <p:nvPr>
            <p:custDataLst>
              <p:tags r:id="rId86"/>
            </p:custDataLst>
          </p:nvPr>
        </p:nvCxnSpPr>
        <p:spPr bwMode="auto">
          <a:xfrm>
            <a:off x="5240338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D7B04B48-CB27-A07B-45C4-CBA0A8D9D802}"/>
              </a:ext>
            </a:extLst>
          </p:cNvPr>
          <p:cNvCxnSpPr/>
          <p:nvPr>
            <p:custDataLst>
              <p:tags r:id="rId87"/>
            </p:custDataLst>
          </p:nvPr>
        </p:nvCxnSpPr>
        <p:spPr bwMode="auto">
          <a:xfrm>
            <a:off x="5559425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1097B76-5E4D-4349-02B7-16EFB411B182}"/>
              </a:ext>
            </a:extLst>
          </p:cNvPr>
          <p:cNvCxnSpPr/>
          <p:nvPr>
            <p:custDataLst>
              <p:tags r:id="rId88"/>
            </p:custDataLst>
          </p:nvPr>
        </p:nvCxnSpPr>
        <p:spPr bwMode="gray">
          <a:xfrm>
            <a:off x="9583738" y="1971675"/>
            <a:ext cx="0" cy="3446463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FF20FF2-17C8-308F-4EB2-EB6EBD1669E5}"/>
              </a:ext>
            </a:extLst>
          </p:cNvPr>
          <p:cNvCxnSpPr/>
          <p:nvPr>
            <p:custDataLst>
              <p:tags r:id="rId89"/>
            </p:custDataLst>
          </p:nvPr>
        </p:nvCxnSpPr>
        <p:spPr bwMode="auto">
          <a:xfrm>
            <a:off x="7650163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B10A239B-9D69-E485-DE15-ECB093506448}"/>
              </a:ext>
            </a:extLst>
          </p:cNvPr>
          <p:cNvCxnSpPr/>
          <p:nvPr>
            <p:custDataLst>
              <p:tags r:id="rId90"/>
            </p:custDataLst>
          </p:nvPr>
        </p:nvCxnSpPr>
        <p:spPr bwMode="auto">
          <a:xfrm>
            <a:off x="5929313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3644B862-CC76-AB3A-BBCD-A9C1E4B35038}"/>
              </a:ext>
            </a:extLst>
          </p:cNvPr>
          <p:cNvCxnSpPr/>
          <p:nvPr>
            <p:custDataLst>
              <p:tags r:id="rId91"/>
            </p:custDataLst>
          </p:nvPr>
        </p:nvCxnSpPr>
        <p:spPr bwMode="auto">
          <a:xfrm>
            <a:off x="1673225" y="1971675"/>
            <a:ext cx="96694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83F2024F-1BE6-4831-6049-C7B39FD19FFB}"/>
              </a:ext>
            </a:extLst>
          </p:cNvPr>
          <p:cNvSpPr/>
          <p:nvPr>
            <p:custDataLst>
              <p:tags r:id="rId92"/>
            </p:custDataLst>
          </p:nvPr>
        </p:nvSpPr>
        <p:spPr bwMode="auto">
          <a:xfrm>
            <a:off x="7650163" y="2424113"/>
            <a:ext cx="1933575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E9592BFE-DF01-DA73-EEFD-B9B15A9B590E}"/>
              </a:ext>
            </a:extLst>
          </p:cNvPr>
          <p:cNvSpPr/>
          <p:nvPr>
            <p:custDataLst>
              <p:tags r:id="rId93"/>
            </p:custDataLst>
          </p:nvPr>
        </p:nvSpPr>
        <p:spPr bwMode="auto">
          <a:xfrm>
            <a:off x="6115050" y="3470275"/>
            <a:ext cx="555625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3D293CCC-187D-3824-403F-105BEA31F7FA}"/>
              </a:ext>
            </a:extLst>
          </p:cNvPr>
          <p:cNvSpPr/>
          <p:nvPr>
            <p:custDataLst>
              <p:tags r:id="rId94"/>
            </p:custDataLst>
          </p:nvPr>
        </p:nvSpPr>
        <p:spPr bwMode="auto">
          <a:xfrm>
            <a:off x="7200900" y="3930650"/>
            <a:ext cx="449263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AD92AB0B-C3D7-3967-AAF8-4294AF56C0FC}"/>
              </a:ext>
            </a:extLst>
          </p:cNvPr>
          <p:cNvSpPr/>
          <p:nvPr>
            <p:custDataLst>
              <p:tags r:id="rId95"/>
            </p:custDataLst>
          </p:nvPr>
        </p:nvSpPr>
        <p:spPr bwMode="auto">
          <a:xfrm>
            <a:off x="6115050" y="3702050"/>
            <a:ext cx="1085850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CF1CC5DD-48AE-038F-295D-0A2C9333AE52}"/>
              </a:ext>
            </a:extLst>
          </p:cNvPr>
          <p:cNvSpPr/>
          <p:nvPr>
            <p:custDataLst>
              <p:tags r:id="rId96"/>
            </p:custDataLst>
          </p:nvPr>
        </p:nvSpPr>
        <p:spPr bwMode="auto">
          <a:xfrm>
            <a:off x="5267325" y="2924175"/>
            <a:ext cx="847725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BC7E3ED6-68B6-89CB-7F22-FC2F92FE2A68}"/>
              </a:ext>
            </a:extLst>
          </p:cNvPr>
          <p:cNvSpPr/>
          <p:nvPr>
            <p:custDataLst>
              <p:tags r:id="rId97"/>
            </p:custDataLst>
          </p:nvPr>
        </p:nvSpPr>
        <p:spPr bwMode="auto">
          <a:xfrm>
            <a:off x="7650163" y="4157663"/>
            <a:ext cx="1933575" cy="79375"/>
          </a:xfrm>
          <a:prstGeom prst="rect">
            <a:avLst/>
          </a:prstGeom>
          <a:solidFill>
            <a:srgbClr val="6F8DB9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F72CA6C6-1AE5-3C2B-7247-D41D5C1BFFC4}"/>
              </a:ext>
            </a:extLst>
          </p:cNvPr>
          <p:cNvSpPr/>
          <p:nvPr>
            <p:custDataLst>
              <p:tags r:id="rId98"/>
            </p:custDataLst>
          </p:nvPr>
        </p:nvSpPr>
        <p:spPr bwMode="auto">
          <a:xfrm>
            <a:off x="5029199" y="2424113"/>
            <a:ext cx="1085850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2" name="Arrow: Right 838">
            <a:extLst>
              <a:ext uri="{FF2B5EF4-FFF2-40B4-BE49-F238E27FC236}">
                <a16:creationId xmlns:a16="http://schemas.microsoft.com/office/drawing/2014/main" id="{1ED4C330-5C31-26B2-09CD-747A00E43B2C}"/>
              </a:ext>
            </a:extLst>
          </p:cNvPr>
          <p:cNvSpPr/>
          <p:nvPr>
            <p:custDataLst>
              <p:tags r:id="rId99"/>
            </p:custDataLst>
          </p:nvPr>
        </p:nvSpPr>
        <p:spPr bwMode="auto">
          <a:xfrm>
            <a:off x="5029200" y="2019300"/>
            <a:ext cx="5635625" cy="158750"/>
          </a:xfrm>
          <a:prstGeom prst="rightArrow">
            <a:avLst>
              <a:gd name="adj1" fmla="val 50000"/>
              <a:gd name="adj2" fmla="val 40660"/>
            </a:avLst>
          </a:prstGeom>
          <a:solidFill>
            <a:srgbClr val="6F8DB9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2CA50EE-BD8C-2ACB-2553-6B1064D70796}"/>
              </a:ext>
            </a:extLst>
          </p:cNvPr>
          <p:cNvSpPr/>
          <p:nvPr>
            <p:custDataLst>
              <p:tags r:id="rId100"/>
            </p:custDataLst>
          </p:nvPr>
        </p:nvSpPr>
        <p:spPr bwMode="auto">
          <a:xfrm>
            <a:off x="5797550" y="3197225"/>
            <a:ext cx="900113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5" name="Arrow: Right 23">
            <a:extLst>
              <a:ext uri="{FF2B5EF4-FFF2-40B4-BE49-F238E27FC236}">
                <a16:creationId xmlns:a16="http://schemas.microsoft.com/office/drawing/2014/main" id="{D49F37C1-4625-1CEA-4816-9407E4150811}"/>
              </a:ext>
            </a:extLst>
          </p:cNvPr>
          <p:cNvSpPr/>
          <p:nvPr>
            <p:custDataLst>
              <p:tags r:id="rId101"/>
            </p:custDataLst>
          </p:nvPr>
        </p:nvSpPr>
        <p:spPr bwMode="auto">
          <a:xfrm>
            <a:off x="10325100" y="5029200"/>
            <a:ext cx="339725" cy="158750"/>
          </a:xfrm>
          <a:prstGeom prst="rightArrow">
            <a:avLst>
              <a:gd name="adj1" fmla="val 50000"/>
              <a:gd name="adj2" fmla="val 40660"/>
            </a:avLst>
          </a:prstGeom>
          <a:solidFill>
            <a:srgbClr val="364D6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1FDADBF7-D432-1D5C-D8B9-560DE23A1ACC}"/>
              </a:ext>
            </a:extLst>
          </p:cNvPr>
          <p:cNvSpPr/>
          <p:nvPr>
            <p:custDataLst>
              <p:tags r:id="rId102"/>
            </p:custDataLst>
          </p:nvPr>
        </p:nvSpPr>
        <p:spPr bwMode="auto">
          <a:xfrm>
            <a:off x="9583737" y="4705350"/>
            <a:ext cx="820738" cy="79375"/>
          </a:xfrm>
          <a:prstGeom prst="rect">
            <a:avLst/>
          </a:prstGeom>
          <a:solidFill>
            <a:srgbClr val="364D6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E1C8974C-C3FD-960F-2207-ED8DFFF8C6F5}"/>
              </a:ext>
            </a:extLst>
          </p:cNvPr>
          <p:cNvSpPr/>
          <p:nvPr>
            <p:custDataLst>
              <p:tags r:id="rId103"/>
            </p:custDataLst>
          </p:nvPr>
        </p:nvSpPr>
        <p:spPr bwMode="auto">
          <a:xfrm>
            <a:off x="4737099" y="2697163"/>
            <a:ext cx="1060450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5C6A636-95EC-09BF-FB4A-5B798171CE79}"/>
              </a:ext>
            </a:extLst>
          </p:cNvPr>
          <p:cNvSpPr/>
          <p:nvPr>
            <p:custDataLst>
              <p:tags r:id="rId104"/>
            </p:custDataLst>
          </p:nvPr>
        </p:nvSpPr>
        <p:spPr bwMode="auto">
          <a:xfrm>
            <a:off x="4737100" y="3711575"/>
            <a:ext cx="1377950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lg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8DB9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3442065-9A0F-DBCC-D4DA-383BEC6BCC3B}"/>
              </a:ext>
            </a:extLst>
          </p:cNvPr>
          <p:cNvSpPr/>
          <p:nvPr>
            <p:custDataLst>
              <p:tags r:id="rId105"/>
            </p:custDataLst>
          </p:nvPr>
        </p:nvSpPr>
        <p:spPr bwMode="auto">
          <a:xfrm>
            <a:off x="6670675" y="3479800"/>
            <a:ext cx="741363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86D11A8F-F2EC-B77B-14B5-359DC1D5A9D7}"/>
              </a:ext>
            </a:extLst>
          </p:cNvPr>
          <p:cNvSpPr/>
          <p:nvPr>
            <p:custDataLst>
              <p:tags r:id="rId106"/>
            </p:custDataLst>
          </p:nvPr>
        </p:nvSpPr>
        <p:spPr bwMode="auto">
          <a:xfrm>
            <a:off x="6697663" y="3206750"/>
            <a:ext cx="714375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AE154A93-F938-18FD-66F4-7FF0A4C34F3F}"/>
              </a:ext>
            </a:extLst>
          </p:cNvPr>
          <p:cNvSpPr/>
          <p:nvPr>
            <p:custDataLst>
              <p:tags r:id="rId107"/>
            </p:custDataLst>
          </p:nvPr>
        </p:nvSpPr>
        <p:spPr bwMode="auto">
          <a:xfrm>
            <a:off x="6115050" y="2433638"/>
            <a:ext cx="1535113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8DB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EEFECF60-58E3-234F-DF4E-5342E7778F2F}"/>
              </a:ext>
            </a:extLst>
          </p:cNvPr>
          <p:cNvSpPr/>
          <p:nvPr>
            <p:custDataLst>
              <p:tags r:id="rId108"/>
            </p:custDataLst>
          </p:nvPr>
        </p:nvSpPr>
        <p:spPr bwMode="auto">
          <a:xfrm>
            <a:off x="5584825" y="3479800"/>
            <a:ext cx="530225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8DB9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0" name="Arrow: Right 899">
            <a:extLst>
              <a:ext uri="{FF2B5EF4-FFF2-40B4-BE49-F238E27FC236}">
                <a16:creationId xmlns:a16="http://schemas.microsoft.com/office/drawing/2014/main" id="{0FF90354-FF82-2FC0-DDCE-15B9DE2D06FE}"/>
              </a:ext>
            </a:extLst>
          </p:cNvPr>
          <p:cNvSpPr/>
          <p:nvPr>
            <p:custDataLst>
              <p:tags r:id="rId109"/>
            </p:custDataLst>
          </p:nvPr>
        </p:nvSpPr>
        <p:spPr bwMode="auto">
          <a:xfrm>
            <a:off x="8339137" y="4410075"/>
            <a:ext cx="2325688" cy="120650"/>
          </a:xfrm>
          <a:prstGeom prst="rightArrow">
            <a:avLst>
              <a:gd name="adj1" fmla="val 50000"/>
              <a:gd name="adj2" fmla="val 40660"/>
            </a:avLst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A308DBBE-7C05-2B57-CBA2-4BFE9C038CCB}"/>
              </a:ext>
            </a:extLst>
          </p:cNvPr>
          <p:cNvSpPr/>
          <p:nvPr>
            <p:custDataLst>
              <p:tags r:id="rId110"/>
            </p:custDataLst>
          </p:nvPr>
        </p:nvSpPr>
        <p:spPr bwMode="auto">
          <a:xfrm>
            <a:off x="4552950" y="2933700"/>
            <a:ext cx="714375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BD271DDF-39A0-F493-65D1-922382B73805}"/>
              </a:ext>
            </a:extLst>
          </p:cNvPr>
          <p:cNvSpPr/>
          <p:nvPr>
            <p:custDataLst>
              <p:tags r:id="rId111"/>
            </p:custDataLst>
          </p:nvPr>
        </p:nvSpPr>
        <p:spPr bwMode="gray">
          <a:xfrm>
            <a:off x="7650163" y="4440238"/>
            <a:ext cx="688975" cy="60325"/>
          </a:xfrm>
          <a:prstGeom prst="rect">
            <a:avLst/>
          </a:prstGeom>
          <a:solidFill>
            <a:srgbClr val="6F8DB9"/>
          </a:solidFill>
          <a:ln w="19050" cap="flat" cmpd="sng" algn="ctr">
            <a:solidFill>
              <a:srgbClr val="6F8DB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758AC1B-9C1F-623A-B182-80915D0FC37E}"/>
              </a:ext>
            </a:extLst>
          </p:cNvPr>
          <p:cNvSpPr/>
          <p:nvPr>
            <p:custDataLst>
              <p:tags r:id="rId112"/>
            </p:custDataLst>
          </p:nvPr>
        </p:nvSpPr>
        <p:spPr bwMode="gray">
          <a:xfrm>
            <a:off x="6115050" y="3940175"/>
            <a:ext cx="1085850" cy="60325"/>
          </a:xfrm>
          <a:prstGeom prst="rect">
            <a:avLst/>
          </a:prstGeom>
          <a:solidFill>
            <a:srgbClr val="6F8DB9"/>
          </a:solidFill>
          <a:ln w="19050" cap="flat" cmpd="sng" algn="ctr">
            <a:solidFill>
              <a:srgbClr val="6F8DB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5" name="Right Bracket 444">
            <a:extLst>
              <a:ext uri="{FF2B5EF4-FFF2-40B4-BE49-F238E27FC236}">
                <a16:creationId xmlns:a16="http://schemas.microsoft.com/office/drawing/2014/main" id="{4664928A-109B-9170-C0FC-F0D3CF6AF420}"/>
              </a:ext>
            </a:extLst>
          </p:cNvPr>
          <p:cNvSpPr/>
          <p:nvPr>
            <p:custDataLst>
              <p:tags r:id="rId113"/>
            </p:custDataLst>
          </p:nvPr>
        </p:nvSpPr>
        <p:spPr bwMode="auto">
          <a:xfrm rot="5400000">
            <a:off x="6391275" y="4641850"/>
            <a:ext cx="107950" cy="2409825"/>
          </a:xfrm>
          <a:prstGeom prst="rightBracket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6" name="Isosceles Triangle 93">
            <a:extLst>
              <a:ext uri="{FF2B5EF4-FFF2-40B4-BE49-F238E27FC236}">
                <a16:creationId xmlns:a16="http://schemas.microsoft.com/office/drawing/2014/main" id="{2EF56029-1B0E-62AC-864B-DFD53A895D39}"/>
              </a:ext>
            </a:extLst>
          </p:cNvPr>
          <p:cNvSpPr/>
          <p:nvPr>
            <p:custDataLst>
              <p:tags r:id="rId114"/>
            </p:custDataLst>
          </p:nvPr>
        </p:nvSpPr>
        <p:spPr bwMode="auto">
          <a:xfrm rot="10800000">
            <a:off x="6338888" y="5900738"/>
            <a:ext cx="212725" cy="1079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7" name="Isosceles Triangle 903">
            <a:extLst>
              <a:ext uri="{FF2B5EF4-FFF2-40B4-BE49-F238E27FC236}">
                <a16:creationId xmlns:a16="http://schemas.microsoft.com/office/drawing/2014/main" id="{E8DA7977-EDE6-1C72-0ABF-165312C66D59}"/>
              </a:ext>
            </a:extLst>
          </p:cNvPr>
          <p:cNvSpPr/>
          <p:nvPr>
            <p:custDataLst>
              <p:tags r:id="rId115"/>
            </p:custDataLst>
          </p:nvPr>
        </p:nvSpPr>
        <p:spPr bwMode="gray">
          <a:xfrm>
            <a:off x="9532938" y="5367338"/>
            <a:ext cx="101600" cy="101600"/>
          </a:xfrm>
          <a:prstGeom prst="triangl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8" name="Isosceles Triangle 511">
            <a:extLst>
              <a:ext uri="{FF2B5EF4-FFF2-40B4-BE49-F238E27FC236}">
                <a16:creationId xmlns:a16="http://schemas.microsoft.com/office/drawing/2014/main" id="{1AE282C3-A76C-D05D-3073-D5AFAEB6C897}"/>
              </a:ext>
            </a:extLst>
          </p:cNvPr>
          <p:cNvSpPr/>
          <p:nvPr>
            <p:custDataLst>
              <p:tags r:id="rId116"/>
            </p:custDataLst>
          </p:nvPr>
        </p:nvSpPr>
        <p:spPr bwMode="gray">
          <a:xfrm>
            <a:off x="7599363" y="536733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9" name="Isosceles Triangle 96">
            <a:extLst>
              <a:ext uri="{FF2B5EF4-FFF2-40B4-BE49-F238E27FC236}">
                <a16:creationId xmlns:a16="http://schemas.microsoft.com/office/drawing/2014/main" id="{248160F8-DD6E-B8DC-5DEE-86A30D9A670E}"/>
              </a:ext>
            </a:extLst>
          </p:cNvPr>
          <p:cNvSpPr/>
          <p:nvPr>
            <p:custDataLst>
              <p:tags r:id="rId117"/>
            </p:custDataLst>
          </p:nvPr>
        </p:nvSpPr>
        <p:spPr bwMode="gray">
          <a:xfrm>
            <a:off x="5878513" y="536733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0" name="Isosceles Triangle 94">
            <a:extLst>
              <a:ext uri="{FF2B5EF4-FFF2-40B4-BE49-F238E27FC236}">
                <a16:creationId xmlns:a16="http://schemas.microsoft.com/office/drawing/2014/main" id="{5B4762F8-F595-4774-E661-D1B84153CA83}"/>
              </a:ext>
            </a:extLst>
          </p:cNvPr>
          <p:cNvSpPr/>
          <p:nvPr>
            <p:custDataLst>
              <p:tags r:id="rId118"/>
            </p:custDataLst>
          </p:nvPr>
        </p:nvSpPr>
        <p:spPr bwMode="gray">
          <a:xfrm>
            <a:off x="5508625" y="536733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883D968A-FFF5-DF17-1E70-547C9EFA1BC2}"/>
              </a:ext>
            </a:extLst>
          </p:cNvPr>
          <p:cNvSpPr/>
          <p:nvPr>
            <p:custDataLst>
              <p:tags r:id="rId119"/>
            </p:custDataLst>
          </p:nvPr>
        </p:nvSpPr>
        <p:spPr bwMode="gray">
          <a:xfrm>
            <a:off x="5348288" y="5367338"/>
            <a:ext cx="101600" cy="1016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Isosceles Triangle 24">
            <a:extLst>
              <a:ext uri="{FF2B5EF4-FFF2-40B4-BE49-F238E27FC236}">
                <a16:creationId xmlns:a16="http://schemas.microsoft.com/office/drawing/2014/main" id="{16884984-5DE7-9E97-F5CA-5AA7EB00872C}"/>
              </a:ext>
            </a:extLst>
          </p:cNvPr>
          <p:cNvSpPr/>
          <p:nvPr>
            <p:custDataLst>
              <p:tags r:id="rId120"/>
            </p:custDataLst>
          </p:nvPr>
        </p:nvSpPr>
        <p:spPr bwMode="gray">
          <a:xfrm>
            <a:off x="5189538" y="536733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Triangle 538">
            <a:extLst>
              <a:ext uri="{FF2B5EF4-FFF2-40B4-BE49-F238E27FC236}">
                <a16:creationId xmlns:a16="http://schemas.microsoft.com/office/drawing/2014/main" id="{3A0100F7-BBC8-A8BF-7AEF-C9700972D759}"/>
              </a:ext>
            </a:extLst>
          </p:cNvPr>
          <p:cNvSpPr/>
          <p:nvPr>
            <p:custDataLst>
              <p:tags r:id="rId121"/>
            </p:custDataLst>
          </p:nvPr>
        </p:nvSpPr>
        <p:spPr bwMode="gray">
          <a:xfrm>
            <a:off x="4686300" y="5367338"/>
            <a:ext cx="101600" cy="101600"/>
          </a:xfrm>
          <a:prstGeom prst="diamond">
            <a:avLst/>
          </a:prstGeom>
          <a:solidFill>
            <a:srgbClr val="C30C3E"/>
          </a:solidFill>
          <a:ln w="9525" cmpd="sng" algn="ctr">
            <a:solidFill>
              <a:srgbClr val="C30C3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Diamond 453">
            <a:extLst>
              <a:ext uri="{FF2B5EF4-FFF2-40B4-BE49-F238E27FC236}">
                <a16:creationId xmlns:a16="http://schemas.microsoft.com/office/drawing/2014/main" id="{87A5A5D6-835D-44B9-8A70-C7B1576312E6}"/>
              </a:ext>
            </a:extLst>
          </p:cNvPr>
          <p:cNvSpPr/>
          <p:nvPr>
            <p:custDataLst>
              <p:tags r:id="rId122"/>
            </p:custDataLst>
          </p:nvPr>
        </p:nvSpPr>
        <p:spPr bwMode="gray">
          <a:xfrm>
            <a:off x="7599363" y="3919538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2" name="Diamond 451">
            <a:extLst>
              <a:ext uri="{FF2B5EF4-FFF2-40B4-BE49-F238E27FC236}">
                <a16:creationId xmlns:a16="http://schemas.microsoft.com/office/drawing/2014/main" id="{A0E02562-04FB-89FE-2A92-63279614E197}"/>
              </a:ext>
            </a:extLst>
          </p:cNvPr>
          <p:cNvSpPr/>
          <p:nvPr>
            <p:custDataLst>
              <p:tags r:id="rId123"/>
            </p:custDataLst>
          </p:nvPr>
        </p:nvSpPr>
        <p:spPr bwMode="gray">
          <a:xfrm>
            <a:off x="7361238" y="345916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3" name="Diamond 452">
            <a:extLst>
              <a:ext uri="{FF2B5EF4-FFF2-40B4-BE49-F238E27FC236}">
                <a16:creationId xmlns:a16="http://schemas.microsoft.com/office/drawing/2014/main" id="{70B2017C-E2FB-4B40-6023-26FF7CED5203}"/>
              </a:ext>
            </a:extLst>
          </p:cNvPr>
          <p:cNvSpPr/>
          <p:nvPr>
            <p:custDataLst>
              <p:tags r:id="rId124"/>
            </p:custDataLst>
          </p:nvPr>
        </p:nvSpPr>
        <p:spPr bwMode="gray">
          <a:xfrm>
            <a:off x="7361238" y="318611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0" name="Diamond 459">
            <a:extLst>
              <a:ext uri="{FF2B5EF4-FFF2-40B4-BE49-F238E27FC236}">
                <a16:creationId xmlns:a16="http://schemas.microsoft.com/office/drawing/2014/main" id="{E5315D9C-39F9-A3AB-C9FC-3606BA1413DC}"/>
              </a:ext>
            </a:extLst>
          </p:cNvPr>
          <p:cNvSpPr/>
          <p:nvPr>
            <p:custDataLst>
              <p:tags r:id="rId125"/>
            </p:custDataLst>
          </p:nvPr>
        </p:nvSpPr>
        <p:spPr bwMode="gray">
          <a:xfrm>
            <a:off x="9532938" y="4146550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" name="Diamond 457">
            <a:extLst>
              <a:ext uri="{FF2B5EF4-FFF2-40B4-BE49-F238E27FC236}">
                <a16:creationId xmlns:a16="http://schemas.microsoft.com/office/drawing/2014/main" id="{4202CB86-4478-88B3-D4E1-BBB78E7D795B}"/>
              </a:ext>
            </a:extLst>
          </p:cNvPr>
          <p:cNvSpPr/>
          <p:nvPr>
            <p:custDataLst>
              <p:tags r:id="rId126"/>
            </p:custDataLst>
          </p:nvPr>
        </p:nvSpPr>
        <p:spPr bwMode="gray">
          <a:xfrm>
            <a:off x="6064250" y="291306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7" name="Diamond 456">
            <a:extLst>
              <a:ext uri="{FF2B5EF4-FFF2-40B4-BE49-F238E27FC236}">
                <a16:creationId xmlns:a16="http://schemas.microsoft.com/office/drawing/2014/main" id="{05C517CB-C6DD-8697-EC32-9DB53740AE8E}"/>
              </a:ext>
            </a:extLst>
          </p:cNvPr>
          <p:cNvSpPr/>
          <p:nvPr>
            <p:custDataLst>
              <p:tags r:id="rId127"/>
            </p:custDataLst>
          </p:nvPr>
        </p:nvSpPr>
        <p:spPr bwMode="gray">
          <a:xfrm>
            <a:off x="6619875" y="345916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6310A4E-88E6-50E8-6D0C-82B08BEE27D3}"/>
              </a:ext>
            </a:extLst>
          </p:cNvPr>
          <p:cNvSpPr/>
          <p:nvPr>
            <p:custDataLst>
              <p:tags r:id="rId128"/>
            </p:custDataLst>
          </p:nvPr>
        </p:nvSpPr>
        <p:spPr bwMode="gray">
          <a:xfrm>
            <a:off x="5667375" y="2047875"/>
            <a:ext cx="101600" cy="101600"/>
          </a:xfrm>
          <a:prstGeom prst="diamond">
            <a:avLst/>
          </a:prstGeom>
          <a:solidFill>
            <a:srgbClr val="C30C3E"/>
          </a:solidFill>
          <a:ln w="9525" cmpd="sng">
            <a:solidFill>
              <a:srgbClr val="C30C3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Diamond 454">
            <a:extLst>
              <a:ext uri="{FF2B5EF4-FFF2-40B4-BE49-F238E27FC236}">
                <a16:creationId xmlns:a16="http://schemas.microsoft.com/office/drawing/2014/main" id="{D58FC46E-E216-5DC9-D53A-1624C1690360}"/>
              </a:ext>
            </a:extLst>
          </p:cNvPr>
          <p:cNvSpPr/>
          <p:nvPr>
            <p:custDataLst>
              <p:tags r:id="rId129"/>
            </p:custDataLst>
          </p:nvPr>
        </p:nvSpPr>
        <p:spPr bwMode="gray">
          <a:xfrm>
            <a:off x="6646863" y="318611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2" name="Diamond 461">
            <a:extLst>
              <a:ext uri="{FF2B5EF4-FFF2-40B4-BE49-F238E27FC236}">
                <a16:creationId xmlns:a16="http://schemas.microsoft.com/office/drawing/2014/main" id="{A569EB0F-5C04-B3AB-CF1E-9004C3AE4F90}"/>
              </a:ext>
            </a:extLst>
          </p:cNvPr>
          <p:cNvSpPr/>
          <p:nvPr>
            <p:custDataLst>
              <p:tags r:id="rId130"/>
            </p:custDataLst>
          </p:nvPr>
        </p:nvSpPr>
        <p:spPr bwMode="gray">
          <a:xfrm>
            <a:off x="4502150" y="2413000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1" name="Diamond 460">
            <a:extLst>
              <a:ext uri="{FF2B5EF4-FFF2-40B4-BE49-F238E27FC236}">
                <a16:creationId xmlns:a16="http://schemas.microsoft.com/office/drawing/2014/main" id="{4DC02E83-FDF7-2BBB-E6BB-2AB5EF0BCEF6}"/>
              </a:ext>
            </a:extLst>
          </p:cNvPr>
          <p:cNvSpPr/>
          <p:nvPr>
            <p:custDataLst>
              <p:tags r:id="rId131"/>
            </p:custDataLst>
          </p:nvPr>
        </p:nvSpPr>
        <p:spPr bwMode="gray">
          <a:xfrm>
            <a:off x="5746750" y="2686050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9" name="Diamond 458">
            <a:extLst>
              <a:ext uri="{FF2B5EF4-FFF2-40B4-BE49-F238E27FC236}">
                <a16:creationId xmlns:a16="http://schemas.microsoft.com/office/drawing/2014/main" id="{77EB5B8B-9DE7-98C9-C0F4-652653AB5851}"/>
              </a:ext>
            </a:extLst>
          </p:cNvPr>
          <p:cNvSpPr/>
          <p:nvPr>
            <p:custDataLst>
              <p:tags r:id="rId132"/>
            </p:custDataLst>
          </p:nvPr>
        </p:nvSpPr>
        <p:spPr bwMode="gray">
          <a:xfrm>
            <a:off x="7150100" y="3919538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0BBAD2-61B0-DD74-F4AB-8BA7669F196C}"/>
              </a:ext>
            </a:extLst>
          </p:cNvPr>
          <p:cNvCxnSpPr>
            <a:cxnSpLocks/>
          </p:cNvCxnSpPr>
          <p:nvPr>
            <p:custDataLst>
              <p:tags r:id="rId133"/>
            </p:custDataLst>
          </p:nvPr>
        </p:nvCxnSpPr>
        <p:spPr bwMode="gray">
          <a:xfrm flipV="1">
            <a:off x="5376864" y="5491163"/>
            <a:ext cx="22225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DEF433-61B2-1F98-4451-E4E2A1F28045}"/>
              </a:ext>
            </a:extLst>
          </p:cNvPr>
          <p:cNvCxnSpPr/>
          <p:nvPr>
            <p:custDataLst>
              <p:tags r:id="rId134"/>
            </p:custDataLst>
          </p:nvPr>
        </p:nvCxnSpPr>
        <p:spPr bwMode="gray">
          <a:xfrm flipV="1">
            <a:off x="4359275" y="5491163"/>
            <a:ext cx="377825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DA9538-2D35-6C37-A1A7-E5AD08A868DA}"/>
              </a:ext>
            </a:extLst>
          </p:cNvPr>
          <p:cNvCxnSpPr/>
          <p:nvPr>
            <p:custDataLst>
              <p:tags r:id="rId135"/>
            </p:custDataLst>
          </p:nvPr>
        </p:nvCxnSpPr>
        <p:spPr bwMode="gray">
          <a:xfrm flipH="1" flipV="1">
            <a:off x="5929314" y="5491163"/>
            <a:ext cx="377825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3E2ED6-A73B-9C49-2986-48E0C849497B}"/>
              </a:ext>
            </a:extLst>
          </p:cNvPr>
          <p:cNvCxnSpPr/>
          <p:nvPr>
            <p:custDataLst>
              <p:tags r:id="rId136"/>
            </p:custDataLst>
          </p:nvPr>
        </p:nvCxnSpPr>
        <p:spPr bwMode="gray">
          <a:xfrm flipV="1">
            <a:off x="4929188" y="5491163"/>
            <a:ext cx="311150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4476A5-69EE-B090-C06E-85F1247EE10B}"/>
              </a:ext>
            </a:extLst>
          </p:cNvPr>
          <p:cNvCxnSpPr>
            <a:cxnSpLocks/>
          </p:cNvCxnSpPr>
          <p:nvPr>
            <p:custDataLst>
              <p:tags r:id="rId137"/>
            </p:custDataLst>
          </p:nvPr>
        </p:nvCxnSpPr>
        <p:spPr bwMode="gray">
          <a:xfrm flipH="1" flipV="1">
            <a:off x="5559424" y="5491163"/>
            <a:ext cx="234950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Text Placeholder 2">
            <a:extLst>
              <a:ext uri="{FF2B5EF4-FFF2-40B4-BE49-F238E27FC236}">
                <a16:creationId xmlns:a16="http://schemas.microsoft.com/office/drawing/2014/main" id="{3A156B29-0C75-B27A-C586-5BDABE5DEBEC}"/>
              </a:ext>
            </a:extLst>
          </p:cNvPr>
          <p:cNvSpPr>
            <a:spLocks noGrp="1"/>
          </p:cNvSpPr>
          <p:nvPr>
            <p:custDataLst>
              <p:tags r:id="rId138"/>
            </p:custDataLst>
          </p:nvPr>
        </p:nvSpPr>
        <p:spPr bwMode="auto">
          <a:xfrm>
            <a:off x="10706100" y="4686300"/>
            <a:ext cx="5953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Funke &amp; HY</a:t>
            </a: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11" name="Textplatzhalter 2">
            <a:extLst>
              <a:ext uri="{FF2B5EF4-FFF2-40B4-BE49-F238E27FC236}">
                <a16:creationId xmlns:a16="http://schemas.microsoft.com/office/drawing/2014/main" id="{5348CFDA-B42A-CBCD-DBC9-A7BD1FB320D7}"/>
              </a:ext>
            </a:extLst>
          </p:cNvPr>
          <p:cNvSpPr>
            <a:spLocks noGrp="1"/>
          </p:cNvSpPr>
          <p:nvPr>
            <p:custDataLst>
              <p:tags r:id="rId139"/>
            </p:custDataLst>
          </p:nvPr>
        </p:nvSpPr>
        <p:spPr bwMode="auto">
          <a:xfrm>
            <a:off x="1714500" y="4686300"/>
            <a:ext cx="13287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Wave 1 (BUKRS xx – xx)</a:t>
            </a:r>
            <a:endParaRPr kumimoji="0" lang="en-US" sz="10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72" name="Textplatzhalter 2">
            <a:extLst>
              <a:ext uri="{FF2B5EF4-FFF2-40B4-BE49-F238E27FC236}">
                <a16:creationId xmlns:a16="http://schemas.microsoft.com/office/drawing/2014/main" id="{7BE36DF2-08A3-947A-B935-5FE4A7198E38}"/>
              </a:ext>
            </a:extLst>
          </p:cNvPr>
          <p:cNvSpPr>
            <a:spLocks noGrp="1"/>
          </p:cNvSpPr>
          <p:nvPr>
            <p:custDataLst>
              <p:tags r:id="rId140"/>
            </p:custDataLst>
          </p:nvPr>
        </p:nvSpPr>
        <p:spPr bwMode="auto">
          <a:xfrm>
            <a:off x="1714500" y="5049838"/>
            <a:ext cx="13287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>
                <a:solidFill>
                  <a:srgbClr val="000000"/>
                </a:solidFill>
              </a:rPr>
              <a:t>Wave 2 (BUKRS xx – xx)</a:t>
            </a:r>
            <a:endParaRPr kumimoji="0" lang="en-US" altLang="en-US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9" name="Text Placeholder 2">
            <a:extLst>
              <a:ext uri="{FF2B5EF4-FFF2-40B4-BE49-F238E27FC236}">
                <a16:creationId xmlns:a16="http://schemas.microsoft.com/office/drawing/2014/main" id="{80723864-12A8-DC86-7769-932819176F65}"/>
              </a:ext>
            </a:extLst>
          </p:cNvPr>
          <p:cNvSpPr>
            <a:spLocks noGrp="1"/>
          </p:cNvSpPr>
          <p:nvPr>
            <p:custDataLst>
              <p:tags r:id="rId141"/>
            </p:custDataLst>
          </p:nvPr>
        </p:nvSpPr>
        <p:spPr bwMode="auto">
          <a:xfrm>
            <a:off x="10706100" y="5049838"/>
            <a:ext cx="5953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Funke &amp; HY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7" name="Textplatzhalter 2">
            <a:extLst>
              <a:ext uri="{FF2B5EF4-FFF2-40B4-BE49-F238E27FC236}">
                <a16:creationId xmlns:a16="http://schemas.microsoft.com/office/drawing/2014/main" id="{4408BC30-F5BB-2D69-42EF-80994E4A238F}"/>
              </a:ext>
            </a:extLst>
          </p:cNvPr>
          <p:cNvSpPr>
            <a:spLocks noGrp="1"/>
          </p:cNvSpPr>
          <p:nvPr>
            <p:custDataLst>
              <p:tags r:id="rId142"/>
            </p:custDataLst>
          </p:nvPr>
        </p:nvSpPr>
        <p:spPr bwMode="auto">
          <a:xfrm>
            <a:off x="1714499" y="1847850"/>
            <a:ext cx="433388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Activities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71" name="Text Placeholder 2">
            <a:extLst>
              <a:ext uri="{FF2B5EF4-FFF2-40B4-BE49-F238E27FC236}">
                <a16:creationId xmlns:a16="http://schemas.microsoft.com/office/drawing/2014/main" id="{259910FA-8AC6-A450-D1A6-6FFA10275D57}"/>
              </a:ext>
            </a:extLst>
          </p:cNvPr>
          <p:cNvSpPr>
            <a:spLocks noGrp="1"/>
          </p:cNvSpPr>
          <p:nvPr>
            <p:custDataLst>
              <p:tags r:id="rId143"/>
            </p:custDataLst>
          </p:nvPr>
        </p:nvSpPr>
        <p:spPr bwMode="auto">
          <a:xfrm>
            <a:off x="10706099" y="1835150"/>
            <a:ext cx="5461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Responsible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67" name="Textplatzhalter 2">
            <a:extLst>
              <a:ext uri="{FF2B5EF4-FFF2-40B4-BE49-F238E27FC236}">
                <a16:creationId xmlns:a16="http://schemas.microsoft.com/office/drawing/2014/main" id="{F9DFD3B3-953C-7241-D40E-2AA3D8CC4B74}"/>
              </a:ext>
            </a:extLst>
          </p:cNvPr>
          <p:cNvSpPr>
            <a:spLocks noGrp="1"/>
          </p:cNvSpPr>
          <p:nvPr>
            <p:custDataLst>
              <p:tags r:id="rId144"/>
            </p:custDataLst>
          </p:nvPr>
        </p:nvSpPr>
        <p:spPr bwMode="auto">
          <a:xfrm>
            <a:off x="4230688" y="1847850"/>
            <a:ext cx="174625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CW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508" name="Text Placeholder 2">
            <a:extLst>
              <a:ext uri="{FF2B5EF4-FFF2-40B4-BE49-F238E27FC236}">
                <a16:creationId xmlns:a16="http://schemas.microsoft.com/office/drawing/2014/main" id="{81CFA5EC-A76B-76CE-8DBD-70336D4AD43D}"/>
              </a:ext>
            </a:extLst>
          </p:cNvPr>
          <p:cNvSpPr>
            <a:spLocks noGrp="1"/>
          </p:cNvSpPr>
          <p:nvPr>
            <p:custDataLst>
              <p:tags r:id="rId145"/>
            </p:custDataLst>
          </p:nvPr>
        </p:nvSpPr>
        <p:spPr bwMode="auto">
          <a:xfrm>
            <a:off x="10706100" y="4411663"/>
            <a:ext cx="5953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Funke &amp; HY</a:t>
            </a:r>
          </a:p>
        </p:txBody>
      </p:sp>
      <p:sp>
        <p:nvSpPr>
          <p:cNvPr id="506" name="Textplatzhalter 2">
            <a:extLst>
              <a:ext uri="{FF2B5EF4-FFF2-40B4-BE49-F238E27FC236}">
                <a16:creationId xmlns:a16="http://schemas.microsoft.com/office/drawing/2014/main" id="{4B1B0258-8C3B-8430-5C31-EBDC4657303A}"/>
              </a:ext>
            </a:extLst>
          </p:cNvPr>
          <p:cNvSpPr>
            <a:spLocks noGrp="1"/>
          </p:cNvSpPr>
          <p:nvPr>
            <p:custDataLst>
              <p:tags r:id="rId146"/>
            </p:custDataLst>
          </p:nvPr>
        </p:nvSpPr>
        <p:spPr bwMode="auto">
          <a:xfrm>
            <a:off x="1714501" y="4411663"/>
            <a:ext cx="19605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Go-live &amp; Continuous Improvement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504" name="Textplatzhalter 2">
            <a:extLst>
              <a:ext uri="{FF2B5EF4-FFF2-40B4-BE49-F238E27FC236}">
                <a16:creationId xmlns:a16="http://schemas.microsoft.com/office/drawing/2014/main" id="{E973F21C-A07D-50CA-328F-962E3DA27CFC}"/>
              </a:ext>
            </a:extLst>
          </p:cNvPr>
          <p:cNvSpPr>
            <a:spLocks noGrp="1"/>
          </p:cNvSpPr>
          <p:nvPr>
            <p:custDataLst>
              <p:tags r:id="rId147"/>
            </p:custDataLst>
          </p:nvPr>
        </p:nvSpPr>
        <p:spPr bwMode="auto">
          <a:xfrm>
            <a:off x="8920163" y="4527550"/>
            <a:ext cx="1058863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Customer Care Support</a:t>
            </a:r>
          </a:p>
        </p:txBody>
      </p:sp>
      <p:sp useBgFill="1">
        <p:nvSpPr>
          <p:cNvPr id="502" name="Textplatzhalter 2">
            <a:extLst>
              <a:ext uri="{FF2B5EF4-FFF2-40B4-BE49-F238E27FC236}">
                <a16:creationId xmlns:a16="http://schemas.microsoft.com/office/drawing/2014/main" id="{1DA1B9F0-41C8-3D27-73B6-D8E8AD74988E}"/>
              </a:ext>
            </a:extLst>
          </p:cNvPr>
          <p:cNvSpPr>
            <a:spLocks noGrp="1"/>
          </p:cNvSpPr>
          <p:nvPr>
            <p:custDataLst>
              <p:tags r:id="rId148"/>
            </p:custDataLst>
          </p:nvPr>
        </p:nvSpPr>
        <p:spPr bwMode="auto">
          <a:xfrm>
            <a:off x="7758113" y="4527550"/>
            <a:ext cx="4730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Hypercare</a:t>
            </a:r>
          </a:p>
        </p:txBody>
      </p:sp>
      <p:sp>
        <p:nvSpPr>
          <p:cNvPr id="501" name="Text Placeholder 2">
            <a:extLst>
              <a:ext uri="{FF2B5EF4-FFF2-40B4-BE49-F238E27FC236}">
                <a16:creationId xmlns:a16="http://schemas.microsoft.com/office/drawing/2014/main" id="{CD6E93C4-2953-5A6C-626B-FDFBC5B218DE}"/>
              </a:ext>
            </a:extLst>
          </p:cNvPr>
          <p:cNvSpPr>
            <a:spLocks noGrp="1"/>
          </p:cNvSpPr>
          <p:nvPr>
            <p:custDataLst>
              <p:tags r:id="rId149"/>
            </p:custDataLst>
          </p:nvPr>
        </p:nvSpPr>
        <p:spPr bwMode="auto">
          <a:xfrm>
            <a:off x="10706100" y="4138613"/>
            <a:ext cx="3127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000000"/>
                </a:solidFill>
                <a:latin typeface="Lato" panose="020F0502020204030203" pitchFamily="34" charset="0"/>
              </a:rPr>
              <a:t>Funke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0" name="Textplatzhalter 2">
            <a:extLst>
              <a:ext uri="{FF2B5EF4-FFF2-40B4-BE49-F238E27FC236}">
                <a16:creationId xmlns:a16="http://schemas.microsoft.com/office/drawing/2014/main" id="{6C3356F4-3D90-2849-952E-35DB32A8F15E}"/>
              </a:ext>
            </a:extLst>
          </p:cNvPr>
          <p:cNvSpPr>
            <a:spLocks noGrp="1"/>
          </p:cNvSpPr>
          <p:nvPr>
            <p:custDataLst>
              <p:tags r:id="rId150"/>
            </p:custDataLst>
          </p:nvPr>
        </p:nvSpPr>
        <p:spPr bwMode="auto">
          <a:xfrm>
            <a:off x="1714500" y="4138613"/>
            <a:ext cx="18065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>
                <a:solidFill>
                  <a:srgbClr val="000000"/>
                </a:solidFill>
              </a:rPr>
              <a:t>Pilot Phase in Productive System</a:t>
            </a:r>
            <a:endParaRPr kumimoji="0" lang="en-US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98" name="Textplatzhalter 2">
            <a:extLst>
              <a:ext uri="{FF2B5EF4-FFF2-40B4-BE49-F238E27FC236}">
                <a16:creationId xmlns:a16="http://schemas.microsoft.com/office/drawing/2014/main" id="{F4EF5264-EA4D-D5AB-D2F3-0DED00BBA0C3}"/>
              </a:ext>
            </a:extLst>
          </p:cNvPr>
          <p:cNvSpPr>
            <a:spLocks noGrp="1"/>
          </p:cNvSpPr>
          <p:nvPr>
            <p:custDataLst>
              <p:tags r:id="rId151"/>
            </p:custDataLst>
          </p:nvPr>
        </p:nvSpPr>
        <p:spPr bwMode="auto">
          <a:xfrm>
            <a:off x="9675814" y="4087813"/>
            <a:ext cx="434975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Roll-out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Go/NoGo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6" name="Text Placeholder 2">
            <a:extLst>
              <a:ext uri="{FF2B5EF4-FFF2-40B4-BE49-F238E27FC236}">
                <a16:creationId xmlns:a16="http://schemas.microsoft.com/office/drawing/2014/main" id="{F69EBDE4-C693-3CB0-A551-1638B6A890ED}"/>
              </a:ext>
            </a:extLst>
          </p:cNvPr>
          <p:cNvSpPr>
            <a:spLocks noGrp="1"/>
          </p:cNvSpPr>
          <p:nvPr>
            <p:custDataLst>
              <p:tags r:id="rId152"/>
            </p:custDataLst>
          </p:nvPr>
        </p:nvSpPr>
        <p:spPr bwMode="auto">
          <a:xfrm>
            <a:off x="10706100" y="3911600"/>
            <a:ext cx="5953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000000"/>
                </a:solidFill>
                <a:latin typeface="Lato" panose="020F0502020204030203" pitchFamily="34" charset="0"/>
              </a:rPr>
              <a:t>Funke &amp; HY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5" name="Textplatzhalter 2">
            <a:extLst>
              <a:ext uri="{FF2B5EF4-FFF2-40B4-BE49-F238E27FC236}">
                <a16:creationId xmlns:a16="http://schemas.microsoft.com/office/drawing/2014/main" id="{C29A45F3-2DBF-F070-50B8-9027262B6165}"/>
              </a:ext>
            </a:extLst>
          </p:cNvPr>
          <p:cNvSpPr>
            <a:spLocks noGrp="1"/>
          </p:cNvSpPr>
          <p:nvPr>
            <p:custDataLst>
              <p:tags r:id="rId153"/>
            </p:custDataLst>
          </p:nvPr>
        </p:nvSpPr>
        <p:spPr bwMode="auto">
          <a:xfrm>
            <a:off x="1714501" y="3911600"/>
            <a:ext cx="14398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>
                <a:solidFill>
                  <a:srgbClr val="000000"/>
                </a:solidFill>
              </a:rPr>
              <a:t>Testing Phase (SIT &amp; UAT)</a:t>
            </a:r>
            <a:endParaRPr kumimoji="0" lang="en-US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93" name="Textplatzhalter 2">
            <a:extLst>
              <a:ext uri="{FF2B5EF4-FFF2-40B4-BE49-F238E27FC236}">
                <a16:creationId xmlns:a16="http://schemas.microsoft.com/office/drawing/2014/main" id="{F81A1286-CC5A-E38D-86A2-EDEC7A9B1B77}"/>
              </a:ext>
            </a:extLst>
          </p:cNvPr>
          <p:cNvSpPr>
            <a:spLocks noGrp="1"/>
          </p:cNvSpPr>
          <p:nvPr>
            <p:custDataLst>
              <p:tags r:id="rId154"/>
            </p:custDataLst>
          </p:nvPr>
        </p:nvSpPr>
        <p:spPr bwMode="auto">
          <a:xfrm>
            <a:off x="7742239" y="3916363"/>
            <a:ext cx="4349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Go/NoGo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37" name="Textplatzhalter 2">
            <a:extLst>
              <a:ext uri="{FF2B5EF4-FFF2-40B4-BE49-F238E27FC236}">
                <a16:creationId xmlns:a16="http://schemas.microsoft.com/office/drawing/2014/main" id="{5C03B240-BF96-63B2-12D1-D4A07B65C79F}"/>
              </a:ext>
            </a:extLst>
          </p:cNvPr>
          <p:cNvSpPr>
            <a:spLocks noGrp="1"/>
          </p:cNvSpPr>
          <p:nvPr>
            <p:custDataLst>
              <p:tags r:id="rId155"/>
            </p:custDataLst>
          </p:nvPr>
        </p:nvSpPr>
        <p:spPr bwMode="auto">
          <a:xfrm>
            <a:off x="4098925" y="5527675"/>
            <a:ext cx="5222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C30C3E"/>
                </a:solidFill>
              </a:rPr>
              <a:t>SAP Addon 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C30C3E"/>
                </a:solidFill>
              </a:rPr>
              <a:t>Installation</a:t>
            </a:r>
            <a:endParaRPr lang="en-GB" sz="800">
              <a:solidFill>
                <a:srgbClr val="C30C3E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516" name="Textplatzhalter 2">
            <a:extLst>
              <a:ext uri="{FF2B5EF4-FFF2-40B4-BE49-F238E27FC236}">
                <a16:creationId xmlns:a16="http://schemas.microsoft.com/office/drawing/2014/main" id="{6F9F8611-C54A-F4EB-1789-B957E1F3AC65}"/>
              </a:ext>
            </a:extLst>
          </p:cNvPr>
          <p:cNvSpPr>
            <a:spLocks noGrp="1"/>
          </p:cNvSpPr>
          <p:nvPr>
            <p:custDataLst>
              <p:tags r:id="rId156"/>
            </p:custDataLst>
          </p:nvPr>
        </p:nvSpPr>
        <p:spPr bwMode="auto">
          <a:xfrm>
            <a:off x="6910388" y="4043363"/>
            <a:ext cx="442913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SIT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Approved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88" name="Textplatzhalter 2">
            <a:extLst>
              <a:ext uri="{FF2B5EF4-FFF2-40B4-BE49-F238E27FC236}">
                <a16:creationId xmlns:a16="http://schemas.microsoft.com/office/drawing/2014/main" id="{BBDFAB72-B9C6-5C06-F544-77F4183A3565}"/>
              </a:ext>
            </a:extLst>
          </p:cNvPr>
          <p:cNvSpPr>
            <a:spLocks noGrp="1"/>
          </p:cNvSpPr>
          <p:nvPr>
            <p:custDataLst>
              <p:tags r:id="rId157"/>
            </p:custDataLst>
          </p:nvPr>
        </p:nvSpPr>
        <p:spPr bwMode="auto">
          <a:xfrm>
            <a:off x="7394575" y="4043363"/>
            <a:ext cx="204788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UAT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86" name="Textplatzhalter 2">
            <a:extLst>
              <a:ext uri="{FF2B5EF4-FFF2-40B4-BE49-F238E27FC236}">
                <a16:creationId xmlns:a16="http://schemas.microsoft.com/office/drawing/2014/main" id="{A16BF202-D373-9678-96CA-B0CE0E00C583}"/>
              </a:ext>
            </a:extLst>
          </p:cNvPr>
          <p:cNvSpPr>
            <a:spLocks noGrp="1"/>
          </p:cNvSpPr>
          <p:nvPr>
            <p:custDataLst>
              <p:tags r:id="rId158"/>
            </p:custDataLst>
          </p:nvPr>
        </p:nvSpPr>
        <p:spPr bwMode="auto">
          <a:xfrm>
            <a:off x="6584949" y="4043363"/>
            <a:ext cx="14605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SIT</a:t>
            </a:r>
          </a:p>
        </p:txBody>
      </p:sp>
      <p:sp>
        <p:nvSpPr>
          <p:cNvPr id="485" name="Text Placeholder 2">
            <a:extLst>
              <a:ext uri="{FF2B5EF4-FFF2-40B4-BE49-F238E27FC236}">
                <a16:creationId xmlns:a16="http://schemas.microsoft.com/office/drawing/2014/main" id="{520AE8F0-287C-F6E4-82A0-12C86ADDA45C}"/>
              </a:ext>
            </a:extLst>
          </p:cNvPr>
          <p:cNvSpPr>
            <a:spLocks noGrp="1"/>
          </p:cNvSpPr>
          <p:nvPr>
            <p:custDataLst>
              <p:tags r:id="rId159"/>
            </p:custDataLst>
          </p:nvPr>
        </p:nvSpPr>
        <p:spPr bwMode="auto">
          <a:xfrm>
            <a:off x="10706100" y="3683000"/>
            <a:ext cx="5953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Funke &amp; HY</a:t>
            </a:r>
          </a:p>
        </p:txBody>
      </p:sp>
      <p:sp>
        <p:nvSpPr>
          <p:cNvPr id="484" name="Textplatzhalter 2">
            <a:extLst>
              <a:ext uri="{FF2B5EF4-FFF2-40B4-BE49-F238E27FC236}">
                <a16:creationId xmlns:a16="http://schemas.microsoft.com/office/drawing/2014/main" id="{E27A3A6D-6D1E-901C-BC2B-D0B4EA700BA6}"/>
              </a:ext>
            </a:extLst>
          </p:cNvPr>
          <p:cNvSpPr>
            <a:spLocks noGrp="1"/>
          </p:cNvSpPr>
          <p:nvPr>
            <p:custDataLst>
              <p:tags r:id="rId160"/>
            </p:custDataLst>
          </p:nvPr>
        </p:nvSpPr>
        <p:spPr bwMode="auto">
          <a:xfrm>
            <a:off x="1714500" y="3683000"/>
            <a:ext cx="19558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System Integration implementation</a:t>
            </a:r>
          </a:p>
        </p:txBody>
      </p:sp>
      <p:sp>
        <p:nvSpPr>
          <p:cNvPr id="482" name="Text Placeholder 2">
            <a:extLst>
              <a:ext uri="{FF2B5EF4-FFF2-40B4-BE49-F238E27FC236}">
                <a16:creationId xmlns:a16="http://schemas.microsoft.com/office/drawing/2014/main" id="{E7454253-3291-1376-9472-A3A62D5E96A7}"/>
              </a:ext>
            </a:extLst>
          </p:cNvPr>
          <p:cNvSpPr>
            <a:spLocks noGrp="1"/>
          </p:cNvSpPr>
          <p:nvPr>
            <p:custDataLst>
              <p:tags r:id="rId161"/>
            </p:custDataLst>
          </p:nvPr>
        </p:nvSpPr>
        <p:spPr bwMode="auto">
          <a:xfrm>
            <a:off x="10706101" y="3451225"/>
            <a:ext cx="1571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HY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90" name="Textplatzhalter 2">
            <a:extLst>
              <a:ext uri="{FF2B5EF4-FFF2-40B4-BE49-F238E27FC236}">
                <a16:creationId xmlns:a16="http://schemas.microsoft.com/office/drawing/2014/main" id="{85909323-21D7-6D8D-D83A-656015678920}"/>
              </a:ext>
            </a:extLst>
          </p:cNvPr>
          <p:cNvSpPr>
            <a:spLocks noGrp="1"/>
          </p:cNvSpPr>
          <p:nvPr>
            <p:custDataLst>
              <p:tags r:id="rId162"/>
            </p:custDataLst>
          </p:nvPr>
        </p:nvSpPr>
        <p:spPr bwMode="auto">
          <a:xfrm>
            <a:off x="1714500" y="3451225"/>
            <a:ext cx="1841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>
                <a:solidFill>
                  <a:srgbClr val="000000"/>
                </a:solidFill>
                <a:latin typeface="Lato" panose="020F0502020204030203" pitchFamily="34" charset="0"/>
                <a:sym typeface="Lato" panose="020F0502020204030203" pitchFamily="34" charset="0"/>
              </a:rPr>
              <a:t>Studio and Insights Configuration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480" name="Textplatzhalter 2">
            <a:extLst>
              <a:ext uri="{FF2B5EF4-FFF2-40B4-BE49-F238E27FC236}">
                <a16:creationId xmlns:a16="http://schemas.microsoft.com/office/drawing/2014/main" id="{B8C8F5EE-F877-267E-C6B8-51670D755585}"/>
              </a:ext>
            </a:extLst>
          </p:cNvPr>
          <p:cNvSpPr>
            <a:spLocks noGrp="1"/>
          </p:cNvSpPr>
          <p:nvPr>
            <p:custDataLst>
              <p:tags r:id="rId163"/>
            </p:custDataLst>
          </p:nvPr>
        </p:nvSpPr>
        <p:spPr bwMode="auto">
          <a:xfrm>
            <a:off x="7194551" y="3582988"/>
            <a:ext cx="436563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Studio V2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78" name="Textplatzhalter 2">
            <a:extLst>
              <a:ext uri="{FF2B5EF4-FFF2-40B4-BE49-F238E27FC236}">
                <a16:creationId xmlns:a16="http://schemas.microsoft.com/office/drawing/2014/main" id="{94A4AC85-7800-132F-260D-C798BF7A73CD}"/>
              </a:ext>
            </a:extLst>
          </p:cNvPr>
          <p:cNvSpPr>
            <a:spLocks noGrp="1"/>
          </p:cNvSpPr>
          <p:nvPr>
            <p:custDataLst>
              <p:tags r:id="rId164"/>
            </p:custDataLst>
          </p:nvPr>
        </p:nvSpPr>
        <p:spPr bwMode="auto">
          <a:xfrm>
            <a:off x="6453189" y="3582988"/>
            <a:ext cx="436563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Studio V1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74" name="Text Placeholder 2">
            <a:extLst>
              <a:ext uri="{FF2B5EF4-FFF2-40B4-BE49-F238E27FC236}">
                <a16:creationId xmlns:a16="http://schemas.microsoft.com/office/drawing/2014/main" id="{D871DBE1-68A9-8CE9-DDBA-41504C530638}"/>
              </a:ext>
            </a:extLst>
          </p:cNvPr>
          <p:cNvSpPr>
            <a:spLocks noGrp="1"/>
          </p:cNvSpPr>
          <p:nvPr>
            <p:custDataLst>
              <p:tags r:id="rId165"/>
            </p:custDataLst>
          </p:nvPr>
        </p:nvSpPr>
        <p:spPr bwMode="auto">
          <a:xfrm>
            <a:off x="10706101" y="3178175"/>
            <a:ext cx="1571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000000"/>
                </a:solidFill>
                <a:latin typeface="Lato" panose="020F0502020204030203" pitchFamily="34" charset="0"/>
              </a:rPr>
              <a:t>HY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3" name="Textplatzhalter 2">
            <a:extLst>
              <a:ext uri="{FF2B5EF4-FFF2-40B4-BE49-F238E27FC236}">
                <a16:creationId xmlns:a16="http://schemas.microsoft.com/office/drawing/2014/main" id="{2BDD5438-AA98-CB1D-3FFC-56B2F8FD39F5}"/>
              </a:ext>
            </a:extLst>
          </p:cNvPr>
          <p:cNvSpPr>
            <a:spLocks noGrp="1"/>
          </p:cNvSpPr>
          <p:nvPr>
            <p:custDataLst>
              <p:tags r:id="rId166"/>
            </p:custDataLst>
          </p:nvPr>
        </p:nvSpPr>
        <p:spPr bwMode="auto">
          <a:xfrm>
            <a:off x="5697538" y="6026150"/>
            <a:ext cx="1495425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Implementation Phase (3 months)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73" name="Textplatzhalter 2">
            <a:extLst>
              <a:ext uri="{FF2B5EF4-FFF2-40B4-BE49-F238E27FC236}">
                <a16:creationId xmlns:a16="http://schemas.microsoft.com/office/drawing/2014/main" id="{CF0D7B9A-A1AD-A9DF-EBE1-E5ABD875DB83}"/>
              </a:ext>
            </a:extLst>
          </p:cNvPr>
          <p:cNvSpPr>
            <a:spLocks noGrp="1"/>
          </p:cNvSpPr>
          <p:nvPr>
            <p:custDataLst>
              <p:tags r:id="rId167"/>
            </p:custDataLst>
          </p:nvPr>
        </p:nvSpPr>
        <p:spPr bwMode="auto">
          <a:xfrm>
            <a:off x="7194551" y="3309938"/>
            <a:ext cx="4349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Model V2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92" name="Textplatzhalter 2">
            <a:extLst>
              <a:ext uri="{FF2B5EF4-FFF2-40B4-BE49-F238E27FC236}">
                <a16:creationId xmlns:a16="http://schemas.microsoft.com/office/drawing/2014/main" id="{2C2FD833-D1AB-E264-83D6-12ACDF6ACED3}"/>
              </a:ext>
            </a:extLst>
          </p:cNvPr>
          <p:cNvSpPr>
            <a:spLocks noGrp="1"/>
          </p:cNvSpPr>
          <p:nvPr>
            <p:custDataLst>
              <p:tags r:id="rId168"/>
            </p:custDataLst>
          </p:nvPr>
        </p:nvSpPr>
        <p:spPr bwMode="auto">
          <a:xfrm>
            <a:off x="6480176" y="3309938"/>
            <a:ext cx="4349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Model V1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76" name="Text Placeholder 2">
            <a:extLst>
              <a:ext uri="{FF2B5EF4-FFF2-40B4-BE49-F238E27FC236}">
                <a16:creationId xmlns:a16="http://schemas.microsoft.com/office/drawing/2014/main" id="{543B5A93-8CA0-14F8-0729-DF243315B870}"/>
              </a:ext>
            </a:extLst>
          </p:cNvPr>
          <p:cNvSpPr>
            <a:spLocks noGrp="1"/>
          </p:cNvSpPr>
          <p:nvPr>
            <p:custDataLst>
              <p:tags r:id="rId169"/>
            </p:custDataLst>
          </p:nvPr>
        </p:nvSpPr>
        <p:spPr bwMode="auto">
          <a:xfrm>
            <a:off x="10706100" y="2905125"/>
            <a:ext cx="5953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Funke &amp; HY</a:t>
            </a:r>
          </a:p>
        </p:txBody>
      </p:sp>
      <p:sp>
        <p:nvSpPr>
          <p:cNvPr id="477" name="Textplatzhalter 2">
            <a:extLst>
              <a:ext uri="{FF2B5EF4-FFF2-40B4-BE49-F238E27FC236}">
                <a16:creationId xmlns:a16="http://schemas.microsoft.com/office/drawing/2014/main" id="{3A3D5CA6-B092-0F71-FE3B-5E136677DD2E}"/>
              </a:ext>
            </a:extLst>
          </p:cNvPr>
          <p:cNvSpPr>
            <a:spLocks noGrp="1"/>
          </p:cNvSpPr>
          <p:nvPr>
            <p:custDataLst>
              <p:tags r:id="rId170"/>
            </p:custDataLst>
          </p:nvPr>
        </p:nvSpPr>
        <p:spPr bwMode="auto">
          <a:xfrm>
            <a:off x="1714500" y="2905125"/>
            <a:ext cx="22494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>
                <a:solidFill>
                  <a:srgbClr val="000000"/>
                </a:solidFill>
                <a:latin typeface="Lato" panose="020F0502020204030203" pitchFamily="34" charset="0"/>
              </a:rPr>
              <a:t>Assessment &amp; Design of New AP Process</a:t>
            </a:r>
            <a:endParaRPr lang="en-US" sz="1000">
              <a:solidFill>
                <a:srgbClr val="000000"/>
              </a:solidFill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89" name="Textplatzhalter 2">
            <a:extLst>
              <a:ext uri="{FF2B5EF4-FFF2-40B4-BE49-F238E27FC236}">
                <a16:creationId xmlns:a16="http://schemas.microsoft.com/office/drawing/2014/main" id="{67F1DD5C-6267-BBEA-C64B-387D2E126FD5}"/>
              </a:ext>
            </a:extLst>
          </p:cNvPr>
          <p:cNvSpPr>
            <a:spLocks noGrp="1"/>
          </p:cNvSpPr>
          <p:nvPr>
            <p:custDataLst>
              <p:tags r:id="rId171"/>
            </p:custDataLst>
          </p:nvPr>
        </p:nvSpPr>
        <p:spPr bwMode="auto">
          <a:xfrm>
            <a:off x="6207125" y="2909888"/>
            <a:ext cx="1087438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Tech Solution confirmed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3" name="Text Placeholder 2">
            <a:extLst>
              <a:ext uri="{FF2B5EF4-FFF2-40B4-BE49-F238E27FC236}">
                <a16:creationId xmlns:a16="http://schemas.microsoft.com/office/drawing/2014/main" id="{E6F38D21-21B2-B8D8-9D38-EB31CE61796B}"/>
              </a:ext>
            </a:extLst>
          </p:cNvPr>
          <p:cNvSpPr>
            <a:spLocks noGrp="1"/>
          </p:cNvSpPr>
          <p:nvPr>
            <p:custDataLst>
              <p:tags r:id="rId172"/>
            </p:custDataLst>
          </p:nvPr>
        </p:nvSpPr>
        <p:spPr bwMode="auto">
          <a:xfrm>
            <a:off x="10706100" y="2678113"/>
            <a:ext cx="3127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Funke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97" name="Textplatzhalter 2">
            <a:extLst>
              <a:ext uri="{FF2B5EF4-FFF2-40B4-BE49-F238E27FC236}">
                <a16:creationId xmlns:a16="http://schemas.microsoft.com/office/drawing/2014/main" id="{B027F2A5-3B99-12CB-895A-B4AD1B00B8D0}"/>
              </a:ext>
            </a:extLst>
          </p:cNvPr>
          <p:cNvSpPr>
            <a:spLocks noGrp="1"/>
          </p:cNvSpPr>
          <p:nvPr>
            <p:custDataLst>
              <p:tags r:id="rId173"/>
            </p:custDataLst>
          </p:nvPr>
        </p:nvSpPr>
        <p:spPr bwMode="auto">
          <a:xfrm>
            <a:off x="1714500" y="2678113"/>
            <a:ext cx="26908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Providing of training data (images + posting data)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507" name="Textplatzhalter 2">
            <a:extLst>
              <a:ext uri="{FF2B5EF4-FFF2-40B4-BE49-F238E27FC236}">
                <a16:creationId xmlns:a16="http://schemas.microsoft.com/office/drawing/2014/main" id="{345C69E9-0A8F-2969-0C24-BBCDA753E9FB}"/>
              </a:ext>
            </a:extLst>
          </p:cNvPr>
          <p:cNvSpPr>
            <a:spLocks noGrp="1"/>
          </p:cNvSpPr>
          <p:nvPr>
            <p:custDataLst>
              <p:tags r:id="rId174"/>
            </p:custDataLst>
          </p:nvPr>
        </p:nvSpPr>
        <p:spPr bwMode="auto">
          <a:xfrm>
            <a:off x="5889625" y="2682875"/>
            <a:ext cx="106362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Training data confirmed</a:t>
            </a:r>
          </a:p>
        </p:txBody>
      </p:sp>
      <p:sp>
        <p:nvSpPr>
          <p:cNvPr id="509" name="Text Placeholder 2">
            <a:extLst>
              <a:ext uri="{FF2B5EF4-FFF2-40B4-BE49-F238E27FC236}">
                <a16:creationId xmlns:a16="http://schemas.microsoft.com/office/drawing/2014/main" id="{4C01F3D5-2871-F0F4-D38A-D2ED2791E016}"/>
              </a:ext>
            </a:extLst>
          </p:cNvPr>
          <p:cNvSpPr>
            <a:spLocks noGrp="1"/>
          </p:cNvSpPr>
          <p:nvPr>
            <p:custDataLst>
              <p:tags r:id="rId175"/>
            </p:custDataLst>
          </p:nvPr>
        </p:nvSpPr>
        <p:spPr bwMode="auto">
          <a:xfrm>
            <a:off x="10706100" y="2405063"/>
            <a:ext cx="5953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Funke &amp; HY</a:t>
            </a:r>
          </a:p>
        </p:txBody>
      </p:sp>
      <p:sp>
        <p:nvSpPr>
          <p:cNvPr id="510" name="Textplatzhalter 2">
            <a:extLst>
              <a:ext uri="{FF2B5EF4-FFF2-40B4-BE49-F238E27FC236}">
                <a16:creationId xmlns:a16="http://schemas.microsoft.com/office/drawing/2014/main" id="{ECAF6BDD-443F-57E0-E02E-9D8842782139}"/>
              </a:ext>
            </a:extLst>
          </p:cNvPr>
          <p:cNvSpPr>
            <a:spLocks noGrp="1"/>
          </p:cNvSpPr>
          <p:nvPr>
            <p:custDataLst>
              <p:tags r:id="rId176"/>
            </p:custDataLst>
          </p:nvPr>
        </p:nvSpPr>
        <p:spPr bwMode="auto">
          <a:xfrm>
            <a:off x="1714500" y="2405063"/>
            <a:ext cx="15509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  <a:sym typeface="Lato" panose="020F0502020204030203" pitchFamily="34" charset="0"/>
              </a:rPr>
              <a:t>User Onboarding &amp; Training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470" name="Textplatzhalter 2">
            <a:extLst>
              <a:ext uri="{FF2B5EF4-FFF2-40B4-BE49-F238E27FC236}">
                <a16:creationId xmlns:a16="http://schemas.microsoft.com/office/drawing/2014/main" id="{A55D6A27-4AA9-FCD6-48AF-AE5B077CBC5C}"/>
              </a:ext>
            </a:extLst>
          </p:cNvPr>
          <p:cNvSpPr>
            <a:spLocks noGrp="1"/>
          </p:cNvSpPr>
          <p:nvPr>
            <p:custDataLst>
              <p:tags r:id="rId177"/>
            </p:custDataLst>
          </p:nvPr>
        </p:nvSpPr>
        <p:spPr bwMode="auto">
          <a:xfrm>
            <a:off x="4137025" y="2354263"/>
            <a:ext cx="323850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err="1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Kickoff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15.12.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69" name="Textplatzhalter 2">
            <a:extLst>
              <a:ext uri="{FF2B5EF4-FFF2-40B4-BE49-F238E27FC236}">
                <a16:creationId xmlns:a16="http://schemas.microsoft.com/office/drawing/2014/main" id="{9702759F-0D99-8C77-ABCD-98C5702A0E63}"/>
              </a:ext>
            </a:extLst>
          </p:cNvPr>
          <p:cNvSpPr>
            <a:spLocks noGrp="1"/>
          </p:cNvSpPr>
          <p:nvPr>
            <p:custDataLst>
              <p:tags r:id="rId178"/>
            </p:custDataLst>
          </p:nvPr>
        </p:nvSpPr>
        <p:spPr bwMode="auto">
          <a:xfrm>
            <a:off x="8334375" y="2520950"/>
            <a:ext cx="56515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Go-live Q&amp;A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68" name="Textplatzhalter 2">
            <a:extLst>
              <a:ext uri="{FF2B5EF4-FFF2-40B4-BE49-F238E27FC236}">
                <a16:creationId xmlns:a16="http://schemas.microsoft.com/office/drawing/2014/main" id="{823CED62-4AE7-25DC-FD40-6E15F835E8E9}"/>
              </a:ext>
            </a:extLst>
          </p:cNvPr>
          <p:cNvSpPr>
            <a:spLocks noGrp="1"/>
          </p:cNvSpPr>
          <p:nvPr>
            <p:custDataLst>
              <p:tags r:id="rId179"/>
            </p:custDataLst>
          </p:nvPr>
        </p:nvSpPr>
        <p:spPr bwMode="auto">
          <a:xfrm>
            <a:off x="6291263" y="2520950"/>
            <a:ext cx="118110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Leverage User Experience 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66" name="Textplatzhalter 2">
            <a:extLst>
              <a:ext uri="{FF2B5EF4-FFF2-40B4-BE49-F238E27FC236}">
                <a16:creationId xmlns:a16="http://schemas.microsoft.com/office/drawing/2014/main" id="{AFBAC359-7592-FCDE-EE69-4E89E25ECB8F}"/>
              </a:ext>
            </a:extLst>
          </p:cNvPr>
          <p:cNvSpPr>
            <a:spLocks noGrp="1"/>
          </p:cNvSpPr>
          <p:nvPr>
            <p:custDataLst>
              <p:tags r:id="rId180"/>
            </p:custDataLst>
          </p:nvPr>
        </p:nvSpPr>
        <p:spPr bwMode="auto">
          <a:xfrm>
            <a:off x="5187949" y="2520950"/>
            <a:ext cx="769938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User Onboarding</a:t>
            </a:r>
          </a:p>
        </p:txBody>
      </p:sp>
      <p:sp>
        <p:nvSpPr>
          <p:cNvPr id="514" name="Text Placeholder 2">
            <a:extLst>
              <a:ext uri="{FF2B5EF4-FFF2-40B4-BE49-F238E27FC236}">
                <a16:creationId xmlns:a16="http://schemas.microsoft.com/office/drawing/2014/main" id="{B79B7725-B581-AA52-5B64-AA4097A6200E}"/>
              </a:ext>
            </a:extLst>
          </p:cNvPr>
          <p:cNvSpPr>
            <a:spLocks noGrp="1"/>
          </p:cNvSpPr>
          <p:nvPr>
            <p:custDataLst>
              <p:tags r:id="rId181"/>
            </p:custDataLst>
          </p:nvPr>
        </p:nvSpPr>
        <p:spPr bwMode="auto">
          <a:xfrm>
            <a:off x="10706100" y="2039938"/>
            <a:ext cx="5953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000000"/>
                </a:solidFill>
                <a:latin typeface="Lato" panose="020F0502020204030203" pitchFamily="34" charset="0"/>
              </a:rPr>
              <a:t>Funke &amp; HY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F1D2D7-5073-0347-132B-91F783968B66}"/>
              </a:ext>
            </a:extLst>
          </p:cNvPr>
          <p:cNvSpPr>
            <a:spLocks noGrp="1"/>
          </p:cNvSpPr>
          <p:nvPr>
            <p:custDataLst>
              <p:tags r:id="rId182"/>
            </p:custDataLst>
          </p:nvPr>
        </p:nvSpPr>
        <p:spPr bwMode="auto">
          <a:xfrm>
            <a:off x="5238750" y="5527675"/>
            <a:ext cx="27781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 dirty="0">
                <a:solidFill>
                  <a:schemeClr val="folHlink"/>
                </a:solidFill>
              </a:rPr>
              <a:t>Today</a:t>
            </a:r>
            <a:endParaRPr lang="en-GB" sz="800" dirty="0">
              <a:solidFill>
                <a:schemeClr val="folHlink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13" name="Textplatzhalter 2">
            <a:extLst>
              <a:ext uri="{FF2B5EF4-FFF2-40B4-BE49-F238E27FC236}">
                <a16:creationId xmlns:a16="http://schemas.microsoft.com/office/drawing/2014/main" id="{59EE61A5-4C63-AB00-4F40-C6E117E5A55D}"/>
              </a:ext>
            </a:extLst>
          </p:cNvPr>
          <p:cNvSpPr>
            <a:spLocks noGrp="1"/>
          </p:cNvSpPr>
          <p:nvPr>
            <p:custDataLst>
              <p:tags r:id="rId183"/>
            </p:custDataLst>
          </p:nvPr>
        </p:nvSpPr>
        <p:spPr bwMode="auto">
          <a:xfrm>
            <a:off x="1714500" y="2039938"/>
            <a:ext cx="11652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000" b="0" i="0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Project Management</a:t>
            </a:r>
          </a:p>
        </p:txBody>
      </p:sp>
      <p:sp useBgFill="1">
        <p:nvSpPr>
          <p:cNvPr id="9" name="Textplatzhalter 2">
            <a:extLst>
              <a:ext uri="{FF2B5EF4-FFF2-40B4-BE49-F238E27FC236}">
                <a16:creationId xmlns:a16="http://schemas.microsoft.com/office/drawing/2014/main" id="{7635D071-8A20-A23C-3567-6C335FC1B0A1}"/>
              </a:ext>
            </a:extLst>
          </p:cNvPr>
          <p:cNvSpPr>
            <a:spLocks noGrp="1"/>
          </p:cNvSpPr>
          <p:nvPr>
            <p:custDataLst>
              <p:tags r:id="rId184"/>
            </p:custDataLst>
          </p:nvPr>
        </p:nvSpPr>
        <p:spPr bwMode="auto">
          <a:xfrm>
            <a:off x="5410200" y="2171700"/>
            <a:ext cx="61595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chemeClr val="bg1">
                    <a:lumMod val="50000"/>
                  </a:schemeClr>
                </a:solidFill>
                <a:effectLst/>
              </a:rPr>
              <a:t>SOW Sign Off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12" name="Textplatzhalter 2">
            <a:extLst>
              <a:ext uri="{FF2B5EF4-FFF2-40B4-BE49-F238E27FC236}">
                <a16:creationId xmlns:a16="http://schemas.microsoft.com/office/drawing/2014/main" id="{41BEB9AA-4454-2A90-914C-89A25675F331}"/>
              </a:ext>
            </a:extLst>
          </p:cNvPr>
          <p:cNvSpPr>
            <a:spLocks noGrp="1"/>
          </p:cNvSpPr>
          <p:nvPr>
            <p:custDataLst>
              <p:tags r:id="rId185"/>
            </p:custDataLst>
          </p:nvPr>
        </p:nvSpPr>
        <p:spPr bwMode="auto">
          <a:xfrm>
            <a:off x="9288462" y="5527675"/>
            <a:ext cx="5905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rgbClr val="000000"/>
                </a:solidFill>
                <a:ea typeface="Lato" panose="020F0502020204030203" pitchFamily="34" charset="0"/>
                <a:cs typeface="Lato" panose="020F0502020204030203" pitchFamily="34" charset="0"/>
              </a:rPr>
              <a:t>Continuation</a:t>
            </a:r>
            <a:br>
              <a:rPr lang="en-GB" altLang="en-US" sz="800">
                <a:solidFill>
                  <a:srgbClr val="000000"/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rgbClr val="000000"/>
                </a:solidFill>
                <a:ea typeface="Lato" panose="020F0502020204030203" pitchFamily="34" charset="0"/>
                <a:cs typeface="Lato" panose="020F0502020204030203" pitchFamily="34" charset="0"/>
              </a:rPr>
              <a:t>decision</a:t>
            </a:r>
            <a:endParaRPr lang="en-GB" sz="80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5" name="Textplatzhalter 2">
            <a:extLst>
              <a:ext uri="{FF2B5EF4-FFF2-40B4-BE49-F238E27FC236}">
                <a16:creationId xmlns:a16="http://schemas.microsoft.com/office/drawing/2014/main" id="{A8B7CD04-8C05-529B-EF3E-7C9DB7CAAB77}"/>
              </a:ext>
            </a:extLst>
          </p:cNvPr>
          <p:cNvSpPr>
            <a:spLocks noGrp="1"/>
          </p:cNvSpPr>
          <p:nvPr>
            <p:custDataLst>
              <p:tags r:id="rId186"/>
            </p:custDataLst>
          </p:nvPr>
        </p:nvSpPr>
        <p:spPr bwMode="auto">
          <a:xfrm>
            <a:off x="7348538" y="5527675"/>
            <a:ext cx="6032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Go-live</a:t>
            </a:r>
            <a:br>
              <a:rPr lang="en-GB" sz="80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sz="80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Data decision</a:t>
            </a:r>
          </a:p>
        </p:txBody>
      </p:sp>
      <p:sp>
        <p:nvSpPr>
          <p:cNvPr id="499" name="Textplatzhalter 2">
            <a:extLst>
              <a:ext uri="{FF2B5EF4-FFF2-40B4-BE49-F238E27FC236}">
                <a16:creationId xmlns:a16="http://schemas.microsoft.com/office/drawing/2014/main" id="{8819826E-C0AC-30CE-950F-CED7BFB7AE50}"/>
              </a:ext>
            </a:extLst>
          </p:cNvPr>
          <p:cNvSpPr>
            <a:spLocks noGrp="1"/>
          </p:cNvSpPr>
          <p:nvPr>
            <p:custDataLst>
              <p:tags r:id="rId187"/>
            </p:custDataLst>
          </p:nvPr>
        </p:nvSpPr>
        <p:spPr bwMode="auto">
          <a:xfrm>
            <a:off x="6072188" y="5527675"/>
            <a:ext cx="4699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Technical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Workshop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4" name="Textplatzhalter 2">
            <a:extLst>
              <a:ext uri="{FF2B5EF4-FFF2-40B4-BE49-F238E27FC236}">
                <a16:creationId xmlns:a16="http://schemas.microsoft.com/office/drawing/2014/main" id="{1BEDF621-5B8C-825F-FA34-691B60B3F8F4}"/>
              </a:ext>
            </a:extLst>
          </p:cNvPr>
          <p:cNvSpPr>
            <a:spLocks noGrp="1"/>
          </p:cNvSpPr>
          <p:nvPr>
            <p:custDataLst>
              <p:tags r:id="rId188"/>
            </p:custDataLst>
          </p:nvPr>
        </p:nvSpPr>
        <p:spPr bwMode="auto">
          <a:xfrm>
            <a:off x="5557838" y="5527675"/>
            <a:ext cx="4730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Functional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Workshop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1" name="Textplatzhalter 2">
            <a:extLst>
              <a:ext uri="{FF2B5EF4-FFF2-40B4-BE49-F238E27FC236}">
                <a16:creationId xmlns:a16="http://schemas.microsoft.com/office/drawing/2014/main" id="{5C4CC1AD-2E58-F4C9-556A-D62A7EE76FC5}"/>
              </a:ext>
            </a:extLst>
          </p:cNvPr>
          <p:cNvSpPr>
            <a:spLocks noGrp="1"/>
          </p:cNvSpPr>
          <p:nvPr>
            <p:custDataLst>
              <p:tags r:id="rId189"/>
            </p:custDataLst>
          </p:nvPr>
        </p:nvSpPr>
        <p:spPr bwMode="auto">
          <a:xfrm>
            <a:off x="4662487" y="5527675"/>
            <a:ext cx="5349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Assessment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Workshop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1" name="Textplatzhalter 2">
            <a:extLst>
              <a:ext uri="{FF2B5EF4-FFF2-40B4-BE49-F238E27FC236}">
                <a16:creationId xmlns:a16="http://schemas.microsoft.com/office/drawing/2014/main" id="{0C90AA6D-1C40-E357-6B30-72D256FB361F}"/>
              </a:ext>
            </a:extLst>
          </p:cNvPr>
          <p:cNvSpPr>
            <a:spLocks noGrp="1"/>
          </p:cNvSpPr>
          <p:nvPr>
            <p:custDataLst>
              <p:tags r:id="rId190"/>
            </p:custDataLst>
          </p:nvPr>
        </p:nvSpPr>
        <p:spPr bwMode="auto">
          <a:xfrm>
            <a:off x="1714500" y="3178175"/>
            <a:ext cx="19589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ML model training and optimization</a:t>
            </a:r>
            <a:endParaRPr kumimoji="0" lang="en-US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8A586EF6-0E25-FB29-8C71-0EA45AFAB0D3}"/>
              </a:ext>
            </a:extLst>
          </p:cNvPr>
          <p:cNvSpPr/>
          <p:nvPr/>
        </p:nvSpPr>
        <p:spPr>
          <a:xfrm rot="2746554">
            <a:off x="1443356" y="5570761"/>
            <a:ext cx="82778" cy="82778"/>
          </a:xfrm>
          <a:prstGeom prst="rect">
            <a:avLst/>
          </a:prstGeom>
          <a:solidFill>
            <a:srgbClr val="C30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70621E2-5D20-AE19-C329-4BA0E6271A5F}"/>
              </a:ext>
            </a:extLst>
          </p:cNvPr>
          <p:cNvSpPr txBox="1"/>
          <p:nvPr/>
        </p:nvSpPr>
        <p:spPr>
          <a:xfrm>
            <a:off x="1499247" y="5491728"/>
            <a:ext cx="1236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Milestone</a:t>
            </a: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C596D9B2-EEAF-0B04-8F36-EB6CD34FA23C}"/>
              </a:ext>
            </a:extLst>
          </p:cNvPr>
          <p:cNvSpPr/>
          <p:nvPr/>
        </p:nvSpPr>
        <p:spPr>
          <a:xfrm rot="2746554">
            <a:off x="1443356" y="5731152"/>
            <a:ext cx="82778" cy="82778"/>
          </a:xfrm>
          <a:prstGeom prst="rect">
            <a:avLst/>
          </a:prstGeom>
          <a:solidFill>
            <a:srgbClr val="719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D12A9B87-0D62-4221-A613-C648F8960F16}"/>
              </a:ext>
            </a:extLst>
          </p:cNvPr>
          <p:cNvSpPr txBox="1"/>
          <p:nvPr/>
        </p:nvSpPr>
        <p:spPr>
          <a:xfrm>
            <a:off x="1499247" y="5664819"/>
            <a:ext cx="1429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Project Deliverable</a:t>
            </a:r>
          </a:p>
        </p:txBody>
      </p:sp>
      <p:sp>
        <p:nvSpPr>
          <p:cNvPr id="521" name="Isosceles Triangle 220">
            <a:extLst>
              <a:ext uri="{FF2B5EF4-FFF2-40B4-BE49-F238E27FC236}">
                <a16:creationId xmlns:a16="http://schemas.microsoft.com/office/drawing/2014/main" id="{187C276B-712C-26C4-B7B8-02E1CDDA6B06}"/>
              </a:ext>
            </a:extLst>
          </p:cNvPr>
          <p:cNvSpPr/>
          <p:nvPr/>
        </p:nvSpPr>
        <p:spPr>
          <a:xfrm>
            <a:off x="1435822" y="5394843"/>
            <a:ext cx="97846" cy="9784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C5FC005D-CE0E-3877-958E-B11A0B5E8B43}"/>
              </a:ext>
            </a:extLst>
          </p:cNvPr>
          <p:cNvSpPr txBox="1"/>
          <p:nvPr/>
        </p:nvSpPr>
        <p:spPr>
          <a:xfrm>
            <a:off x="1499247" y="5336044"/>
            <a:ext cx="109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Meeting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39C34A42-170F-7ADE-A1BE-C04BE95EF2F7}"/>
              </a:ext>
            </a:extLst>
          </p:cNvPr>
          <p:cNvSpPr txBox="1"/>
          <p:nvPr/>
        </p:nvSpPr>
        <p:spPr>
          <a:xfrm>
            <a:off x="9721850" y="6141259"/>
            <a:ext cx="200559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SOW = Statement of Work</a:t>
            </a:r>
            <a:b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</a:b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SIT= System Integration Testing</a:t>
            </a:r>
          </a:p>
          <a:p>
            <a:pPr>
              <a:defRPr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UAT= User Acceptance Testing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1ADDE8F9-AACC-7986-F124-A57F2B0AB690}"/>
              </a:ext>
            </a:extLst>
          </p:cNvPr>
          <p:cNvSpPr txBox="1"/>
          <p:nvPr/>
        </p:nvSpPr>
        <p:spPr>
          <a:xfrm>
            <a:off x="1832431" y="6344869"/>
            <a:ext cx="5589132" cy="2151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Timeline subject to change – pending on Assessment, Functional &amp; Technical Workshops outcomes</a:t>
            </a:r>
          </a:p>
        </p:txBody>
      </p:sp>
      <p:sp>
        <p:nvSpPr>
          <p:cNvPr id="550" name="TextBox 48">
            <a:extLst>
              <a:ext uri="{FF2B5EF4-FFF2-40B4-BE49-F238E27FC236}">
                <a16:creationId xmlns:a16="http://schemas.microsoft.com/office/drawing/2014/main" id="{86BAE56F-145E-363A-09A6-8CA92F9C836D}"/>
              </a:ext>
            </a:extLst>
          </p:cNvPr>
          <p:cNvSpPr txBox="1"/>
          <p:nvPr/>
        </p:nvSpPr>
        <p:spPr>
          <a:xfrm>
            <a:off x="407791" y="4386736"/>
            <a:ext cx="1140617" cy="8883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Deploy &amp; Roll-out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51" name="TextBox 48">
            <a:extLst>
              <a:ext uri="{FF2B5EF4-FFF2-40B4-BE49-F238E27FC236}">
                <a16:creationId xmlns:a16="http://schemas.microsoft.com/office/drawing/2014/main" id="{1115BC00-E078-1F2D-0413-DB2C9C1E8AA0}"/>
              </a:ext>
            </a:extLst>
          </p:cNvPr>
          <p:cNvSpPr txBox="1"/>
          <p:nvPr/>
        </p:nvSpPr>
        <p:spPr>
          <a:xfrm>
            <a:off x="407988" y="3129454"/>
            <a:ext cx="1086642" cy="2995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Configure AI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52" name="TextBox 48">
            <a:extLst>
              <a:ext uri="{FF2B5EF4-FFF2-40B4-BE49-F238E27FC236}">
                <a16:creationId xmlns:a16="http://schemas.microsoft.com/office/drawing/2014/main" id="{FBA25701-4B67-8F88-426D-FDA0AAD9771A}"/>
              </a:ext>
            </a:extLst>
          </p:cNvPr>
          <p:cNvSpPr txBox="1"/>
          <p:nvPr/>
        </p:nvSpPr>
        <p:spPr>
          <a:xfrm>
            <a:off x="407792" y="3428999"/>
            <a:ext cx="1086642" cy="9398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Implementation &amp; Validation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53" name="TextBox 48">
            <a:extLst>
              <a:ext uri="{FF2B5EF4-FFF2-40B4-BE49-F238E27FC236}">
                <a16:creationId xmlns:a16="http://schemas.microsoft.com/office/drawing/2014/main" id="{2231982F-6718-CB9E-FD52-5BA694BDC0FA}"/>
              </a:ext>
            </a:extLst>
          </p:cNvPr>
          <p:cNvSpPr txBox="1"/>
          <p:nvPr/>
        </p:nvSpPr>
        <p:spPr>
          <a:xfrm>
            <a:off x="411163" y="2633663"/>
            <a:ext cx="985838" cy="4889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Design</a:t>
            </a:r>
          </a:p>
        </p:txBody>
      </p:sp>
      <p:sp>
        <p:nvSpPr>
          <p:cNvPr id="562" name="TextBox 48">
            <a:extLst>
              <a:ext uri="{FF2B5EF4-FFF2-40B4-BE49-F238E27FC236}">
                <a16:creationId xmlns:a16="http://schemas.microsoft.com/office/drawing/2014/main" id="{7D407666-047E-CDED-82B5-14E47BAAC7C6}"/>
              </a:ext>
            </a:extLst>
          </p:cNvPr>
          <p:cNvSpPr txBox="1"/>
          <p:nvPr/>
        </p:nvSpPr>
        <p:spPr>
          <a:xfrm>
            <a:off x="407988" y="1971675"/>
            <a:ext cx="1002505" cy="6619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PMO</a:t>
            </a:r>
          </a:p>
        </p:txBody>
      </p:sp>
    </p:spTree>
    <p:extLst>
      <p:ext uri="{BB962C8B-B14F-4D97-AF65-F5344CB8AC3E}">
        <p14:creationId xmlns:p14="http://schemas.microsoft.com/office/powerpoint/2010/main" val="18578741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255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71&quot; g=&quot;97&quot; b=&quot;FF&quot;/&gt;&lt;/elem&gt;&lt;/m_vecMRU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gvjI5PakVKbNvhsUNJE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v5vGeLChZIucgsdKOBk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4Xl8sS.7duyHNujYkM8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wvvGXGa.9lgGvgNfNwd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5bBG01j_jPzoBI5lSJFa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m3AuSAOfOvmrq7M2ZJeG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lb0VbJtIC2uoF_DuR5Z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sfGvLblWkiSZdvsw_ri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_HSZyeM1HpxxTQcxvzK5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W1XI_4ARFFiTjirgSVZ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GVXS60Wde1RLRMO_tCg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t67WeyiUz620e5s01Dg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Q3D2FhcV4cnim2cOIbH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0su3ZjkPy7jwAd_tO1x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3DSqJKcOHZvv4dmw2wN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F4J_hHrbGMzwSnt5z1q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EE0aKTcSjBnH8DMdHoK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sDeOnSSfOyA7w2EQF3S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EmgyzdUfEw4XgqKhjPz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3DJi3hw1Sn5T4.Xjwoe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E22MH8CtCQOlgj.7JXV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Ii10CoBpQIrUXn_fLfu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BypGiboVN7YtRUSO27D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i77KttcnjqKxs1oQdM5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5MyuzEi9QksRhLf4rC_j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2wOirVtfA9uGyOl5Xy6A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EWgVoFluqkz2sx_yiof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8o7_Hc6xWdSFDK24Z_B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w3zagMyvLyOmmMk9dLP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3UOsuxU3gNoDv5TZBom_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qywj6rwY8XP9g7hFt1n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QvIQh5FJZNuW8zLEyyk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Nz3t90Zvd_qGFkEkL.4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J4fGvu5Ge7X_PIXfpdu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qHIQy6MvDYnrhTKBp.H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fnGiNqEnbxc2YrRrg7b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Ga5hMkk4GWheSbM7qWO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MNLKDOM_Je14bLIKil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H7ty5RC3DAme5FAPl5H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WPCWaHYrYBkMWwWXzkl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rRb.n6lXC1YK2g3JTkc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Ms6TMf.CoshO8JII7H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VCsuhde66efCZxdMZ_R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utbnBEXFz35PvxY60U_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EapaxHqLhuxJ2WbXD21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ngjCDQUcnRRYJ..9LxA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CiyCSilTmQme3K0jcOcc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Y7iQ36lz90TKcT_bnNY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6_bWU7fBii1kriI5FIW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fH997xt6vbpall27bhQ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pODMCbMjNKyXCX5AUcu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Jl0fH9C7PrdqUXWVkPR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XymQok_RrimcK_dK6C0V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XWPZ54kkgGhOcwfAXoJ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zC5OQK3NCQHPX5BM52V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2UeMqQWyJbEwlcaRvPo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ocgHHQtIOBpY3YEtmEA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RABMl2L6Mr1TU1TMv2D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Q1R0.vnN9Da3GAnhq5HQ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VH3tczBfVzWRCkpGOZC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7Z8cSrX5ywwHR6FbI3h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eje.rmtViY9RRA3lBq5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A9Ygh9tYpzGuWQuBovl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Qs6i20Kh63O._p7khDE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Gv9nA.E0MSu.eeh4Ak8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Ma9BCKfj_LoUWwHyXxz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MlRLITW6OIp8sX39UoBw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eAyvzcyCFLePyACDJIVA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GMm5f9r_VLS4fhoVs4V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grSc5nT9VESRQ7ofIQj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7h79JUapeoJJBxuTx7FgQ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hfvRTlCxAqaJu8Wx6rU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.u1B2sK5XMaU3W_kM_9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pcgvhMNSNntcRhMiBsrU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bzdnX5AG2npSKEXlMKn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1XbNCVXwKnIE10Qf4Oa.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fN1b.D_I.2mp8ZURBu6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DQUPLIDIk23u2O2JaqT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k67KMaD1FGkNHwaVi2C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.nEb2rJJi.TuYGKllPPu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2swkti9hzWbrHwN8GJ1k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O.F4AeDeSr78rvtNbnPA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nVPhlK1kqF2hRhE3j2F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G3qroo1Rdx7jO0OH839w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va7vl.tDX0EcRqsVIBZQ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2ay2REV7NIkQ96mE0jQ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B1J6o725R.6.gpPopb5Q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cVuNWa5vakOoNaWVNHvVw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DCosgRd2Y9mPPop6kHm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HxgVQ7o6c0ntzjG0qnX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6t2bjmc5GsVQloxYVJhqw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oyhh_2mXk6P7BQBTR1z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HZ.DtmP.pxNg_tg_m34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AWVDSY5pHFMQx4R_T8IQ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NTOpfdApi.zaYGGw5q7Q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m4Q3T3U6_c3KG_dqFde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F0P9oBROhd7wW81YGoh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V6NppFQoaEvqQ7Appypw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xoxyIPgV5nn1X525lmy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yYOaPsKgAGiFyDMmBZp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q54RP1wK6YxhbNHVOon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mqUKDUF3jH2WZTyzcY_A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qG9ubx3xsueBDxg07C8w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cl8eOw.YmWBx_ktoWPR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6QdfBmRxxOMULFdRV.Fw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GE0R0X4hqPFXdJX_MX.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IBVB72Zq2vrbvvdJVcO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JthaeEJ4e2tCcptgYZY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iUpIAYl2Imtm0ZwUb.3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bYzUVh8JhVhjzFRG7oHA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VVcxUd9QUaA5QGtrVgG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m10KFFJkaDUQe.hFYWP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0kzFqejrc0m92BLg9UI0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4OwdihnseML08QCyQM1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82vvBzMSFAT_kCfQ0XBi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81ozfUJ6qto_Ixa9xTgN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S7Odza_HuyoM7D9SQf1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F_PlYN4I4npTvqCpLcG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XUBobgUDoVBDI1vuI8U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wZdopR2Z1V3J8mQWemE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qSB7Sl1MCMzkKqSPKab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XxymuoonP8RMU_G9F17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.1ox5P__17zoEk2WuJs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Fzkzx.gD9crW3X_gsHld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HmYs8Jlk5LD1J6PvSkt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bhl.oN1De_ru5MqMwp5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DCrLdlGbnrH3mkdaeQv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o3T1wSyfUc_hTN4jY0v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9PBjD5tko.qWWey0ANrg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tJy0HSfZz4HN21JBX4J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5UrTXnHOMyFIhG0imk3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IATi57_c7Lhlnq.XJH9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.1Ces_GZ648PwvpeoCZ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GczepzekA3uwXrf0Jq_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Ny.M3xRiAfwQRdoxAZp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H.ZE_uXUFpn.35J0lc7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eAXnhM4X32Hh76it.hnA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5LTP0nS6_42cuN7q9mu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0jSoRd5Efjs25XwUypyJ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9uCWfQSaO2DNOVuvjPo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7_wW9mpG8AuhwpZEy_ef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zeoX.7rI_2OazcqDrdA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lOxGuW.jcz4N_YizADZ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u0SEeAAibgzR12LJBGxq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L7vzevciIHXCFCoTfZ9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M4iYnWXQkE54fo_OBo0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wtpfiaYAN5BjYKBfuWX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NYybOkFtq.ZzuWSeChYP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ZdEL2k3bzwfO._2ndIc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W749O5nPFvRpAd7gCSB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kfOsywya.aMbdzQOicn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WwO51iI1iwvk2JCbkg37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T4AmtXrFPKyUt__JVvI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b9d4ENekfjYRH_oAfI.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Vi9vcByOiJILj16C3yG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MlMQYVliDpVJPIZmNCr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y.On9LWGlggdLo5.kMFu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.Bo_sOnBdi7_PPEWcJPj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1i_nRcrTNo_D6Vw8Cfb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hGbXVbqDaUjLqV6epeT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hvvDTbbMj.eQjdbyrsP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lydUZwpV7NFdpJSbILKw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aBghduuYI4kZjrZBzLV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qSyKN4SkRdj8Xurs6q5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ZysWmTOzlybWRt.5nyd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wKJUSbXdy6dV9fKFRmgZ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wXZB20_iLvzFWDF5xTy3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TD5VVeN2hGt.agllKfm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VZysUEIf7Fr8OhZ1.Uf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4Ba6SjJsmlIP7aZUdd4E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Ge1wfYiJ_FmFkgwGRaJ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lCXmpWGqW3lQZ_VhQv2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6N38feZyIxYn_QKOoYm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tBFpmOkVLIeVF2f0s1r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2WvuK6VLt.9VprD_3CT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IFpfiDYMJu_a2g_g1y5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TQ6rm5p_1P_odsOaRG6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I1uIr.2q7EremSolPLm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3OTwoqTicVLqAqiyiBl4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LLMnvqyXpizcnXSBPwG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HFcS2ggfFeDFMv.7KNf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H.DBA8ggim6WQszo2zK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Y2GRLJdQ1ZJ1wiKLI91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26.Gz_gVHQM.eMLd6m_p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VgEQsUZINkBzDgu4PWoN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BlctUkKCrwrChN8oedJ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VxoxW3aTOWmdp8.SK7p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kjlh4NqE12qRju8coPP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2x7MeoDo18AJmSosimZ4A"/>
</p:tagLst>
</file>

<file path=ppt/theme/theme1.xml><?xml version="1.0" encoding="utf-8"?>
<a:theme xmlns:a="http://schemas.openxmlformats.org/drawingml/2006/main" name="Hypatos-theme">
  <a:themeElements>
    <a:clrScheme name="Hypatos">
      <a:dk1>
        <a:srgbClr val="030436"/>
      </a:dk1>
      <a:lt1>
        <a:srgbClr val="FFFFFF"/>
      </a:lt1>
      <a:dk2>
        <a:srgbClr val="0038D5"/>
      </a:dk2>
      <a:lt2>
        <a:srgbClr val="F7F9FF"/>
      </a:lt2>
      <a:accent1>
        <a:srgbClr val="030436"/>
      </a:accent1>
      <a:accent2>
        <a:srgbClr val="0038D5"/>
      </a:accent2>
      <a:accent3>
        <a:srgbClr val="F7F9FF"/>
      </a:accent3>
      <a:accent4>
        <a:srgbClr val="FF0050"/>
      </a:accent4>
      <a:accent5>
        <a:srgbClr val="7197FF"/>
      </a:accent5>
      <a:accent6>
        <a:srgbClr val="FFE38A"/>
      </a:accent6>
      <a:hlink>
        <a:srgbClr val="43C7A1"/>
      </a:hlink>
      <a:folHlink>
        <a:srgbClr val="43C7A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>
                <a:lumMod val="50000"/>
              </a:schemeClr>
            </a:solidFill>
            <a:latin typeface="Open Sauce One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57a97e-bf0b-4cec-a587-841817f75a75">
      <Terms xmlns="http://schemas.microsoft.com/office/infopath/2007/PartnerControls"/>
    </lcf76f155ced4ddcb4097134ff3c332f>
    <TaxCatchAll xmlns="d57067be-9d14-4795-a8ab-0027d10e2a0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D480877BA4048A9D91342E163CE04" ma:contentTypeVersion="18" ma:contentTypeDescription="Create a new document." ma:contentTypeScope="" ma:versionID="a44a9fe7ae61d9789cef6348c37c692f">
  <xsd:schema xmlns:xsd="http://www.w3.org/2001/XMLSchema" xmlns:xs="http://www.w3.org/2001/XMLSchema" xmlns:p="http://schemas.microsoft.com/office/2006/metadata/properties" xmlns:ns2="2d57a97e-bf0b-4cec-a587-841817f75a75" xmlns:ns3="d57067be-9d14-4795-a8ab-0027d10e2a03" targetNamespace="http://schemas.microsoft.com/office/2006/metadata/properties" ma:root="true" ma:fieldsID="6ca95eae8ed1bc77ef0c7305f1f4104a" ns2:_="" ns3:_="">
    <xsd:import namespace="2d57a97e-bf0b-4cec-a587-841817f75a75"/>
    <xsd:import namespace="d57067be-9d14-4795-a8ab-0027d10e2a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7a97e-bf0b-4cec-a587-841817f75a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ac98fe-d733-4e69-82d2-f2b5707461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067be-9d14-4795-a8ab-0027d10e2a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9984ec3-4967-4aa6-95d4-7574c46fc649}" ma:internalName="TaxCatchAll" ma:showField="CatchAllData" ma:web="d57067be-9d14-4795-a8ab-0027d10e2a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D2F3AC-88EC-420A-9944-99471C836986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d57067be-9d14-4795-a8ab-0027d10e2a03"/>
    <ds:schemaRef ds:uri="http://purl.org/dc/terms/"/>
    <ds:schemaRef ds:uri="http://schemas.openxmlformats.org/package/2006/metadata/core-properties"/>
    <ds:schemaRef ds:uri="2d57a97e-bf0b-4cec-a587-841817f75a7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3C0FC9C-3F7D-41A3-9A88-5048D447D3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C319C9-8DFE-4DEA-87FC-52B4DFEE77A6}">
  <ds:schemaRefs>
    <ds:schemaRef ds:uri="2d57a97e-bf0b-4cec-a587-841817f75a75"/>
    <ds:schemaRef ds:uri="d57067be-9d14-4795-a8ab-0027d10e2a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</TotalTime>
  <Words>766</Words>
  <Application>Microsoft Macintosh PowerPoint</Application>
  <PresentationFormat>Widescreen</PresentationFormat>
  <Paragraphs>257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Lato</vt:lpstr>
      <vt:lpstr>Open Sauce One</vt:lpstr>
      <vt:lpstr>Hypatos-theme</vt:lpstr>
      <vt:lpstr>think-cell Slide</vt:lpstr>
      <vt:lpstr>Next Generation AI for Document Automation – Accounts Payables</vt:lpstr>
      <vt:lpstr>PowerPoint Presentation</vt:lpstr>
      <vt:lpstr>Agenda</vt:lpstr>
      <vt:lpstr>Risks – Focus on Open / In Response</vt:lpstr>
      <vt:lpstr>Issues</vt:lpstr>
      <vt:lpstr>Decisions</vt:lpstr>
      <vt:lpstr>Agenda</vt:lpstr>
      <vt:lpstr>Weekly Report – </vt:lpstr>
      <vt:lpstr>Indicative Timeline to evaluate Hypatos AccountingGPT potential with target Go Live in April 2024</vt:lpstr>
      <vt:lpstr>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Funke x Hypatos Pilot Kick-off</dc:title>
  <dc:creator>Microsoft Office User</dc:creator>
  <cp:lastModifiedBy>Stephan Kuche</cp:lastModifiedBy>
  <cp:revision>26</cp:revision>
  <dcterms:created xsi:type="dcterms:W3CDTF">2023-03-02T14:07:47Z</dcterms:created>
  <dcterms:modified xsi:type="dcterms:W3CDTF">2024-02-18T10:59:58Z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0x010100541D480877BA4048A9D91342E163CE04</vt:lpwstr>
  </property>
  <property fmtid="{D5CDD505-2E9C-101B-9397-08002B2CF9AE}" pid="3" name="MediaServiceImageTags">
    <vt:lpwstr/>
  </property>
</Properties>
</file>