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notesSlides/notesSlide4.xml" ContentType="application/vnd.openxmlformats-officedocument.presentationml.notesSlide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6"/>
  </p:notesMasterIdLst>
  <p:sldIdLst>
    <p:sldId id="327" r:id="rId5"/>
    <p:sldId id="2147375523" r:id="rId6"/>
    <p:sldId id="2147375738" r:id="rId7"/>
    <p:sldId id="2147375744" r:id="rId8"/>
    <p:sldId id="2147375745" r:id="rId9"/>
    <p:sldId id="2147375748" r:id="rId10"/>
    <p:sldId id="2147375737" r:id="rId11"/>
    <p:sldId id="2147375752" r:id="rId12"/>
    <p:sldId id="2147375513" r:id="rId13"/>
    <p:sldId id="2147375739" r:id="rId14"/>
    <p:sldId id="2147375897" r:id="rId15"/>
  </p:sldIdLst>
  <p:sldSz cx="12192000" cy="6858000"/>
  <p:notesSz cx="6858000" cy="9144000"/>
  <p:custDataLst>
    <p:tags r:id="rId17"/>
  </p:custDataLst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" id="{64ACFE1F-71FC-E841-A5AF-D24D4DDEF674}">
          <p14:sldIdLst>
            <p14:sldId id="327"/>
            <p14:sldId id="2147375523"/>
            <p14:sldId id="2147375738"/>
            <p14:sldId id="2147375744"/>
            <p14:sldId id="2147375745"/>
            <p14:sldId id="2147375748"/>
            <p14:sldId id="2147375737"/>
            <p14:sldId id="2147375752"/>
            <p14:sldId id="2147375513"/>
            <p14:sldId id="2147375739"/>
            <p14:sldId id="2147375897"/>
          </p14:sldIdLst>
        </p14:section>
        <p14:section name="Annex" id="{6060F927-E528-E547-85CB-5226F2D4F576}">
          <p14:sldIdLst/>
        </p14:section>
        <p14:section name="Chapter Slides" id="{F25C8EC6-C36E-9442-96EE-14B6E97436F0}">
          <p14:sldIdLst/>
        </p14:section>
        <p14:section name="Layouts" id="{C065DEFC-A59F-D841-8A37-1B2A03AAED61}">
          <p14:sldIdLst/>
        </p14:section>
        <p14:section name="Resources" id="{BF97F892-5C28-5A46-B15B-B44C6C2BDA9D}">
          <p14:sldIdLst/>
        </p14:section>
        <p14:section name="Exemplary content" id="{B24945F6-325B-CC48-8340-7E96D9C36593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9143F65-AA63-E2A7-21B9-7F03F85FB9E8}" name="Luca van Skyhawk" initials="LvS" userId="S::luca.van.skyhawk@hypatos.ai::ca582406-7256-4a16-b275-aa59cba0438e" providerId="AD"/>
  <p188:author id="{CBA2658B-331C-D476-7795-8F8B878581AE}" name="Leticia Silva" initials="LS" userId="S::leticia.silva@hypatos.ai::ae98470f-b13e-4231-82f5-fda0897d4c9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C7A1"/>
    <a:srgbClr val="FF0000"/>
    <a:srgbClr val="7197FF"/>
    <a:srgbClr val="C30B3E"/>
    <a:srgbClr val="AAC1FF"/>
    <a:srgbClr val="007770"/>
    <a:srgbClr val="AEE7D7"/>
    <a:srgbClr val="F0C7D7"/>
    <a:srgbClr val="FDE7D2"/>
    <a:srgbClr val="CDC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96"/>
    <p:restoredTop sz="94626"/>
  </p:normalViewPr>
  <p:slideViewPr>
    <p:cSldViewPr snapToGrid="0" showGuides="1">
      <p:cViewPr varScale="1">
        <p:scale>
          <a:sx n="117" d="100"/>
          <a:sy n="117" d="100"/>
        </p:scale>
        <p:origin x="208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Open Sauce One" pitchFamily="2" charset="0"/>
              </a:defRPr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Open Sauce One" pitchFamily="2" charset="0"/>
              </a:defRPr>
            </a:lvl1pPr>
          </a:lstStyle>
          <a:p>
            <a:fld id="{F8F1DAA2-B4A1-484C-B300-98EDACCAF20E}" type="datetimeFigureOut">
              <a:rPr lang="en-US" smtClean="0"/>
              <a:pPr/>
              <a:t>10/2/24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Open Sauce On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Open Sauce One" pitchFamily="2" charset="0"/>
              </a:defRPr>
            </a:lvl1pPr>
          </a:lstStyle>
          <a:p>
            <a:fld id="{8E55ECEC-4EE4-604E-8AA4-7344F5E194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023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Open Sauce One" pitchFamily="2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Open Sauce One" pitchFamily="2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Open Sauce One" pitchFamily="2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Open Sauce One" pitchFamily="2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Open Sauce On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5ECEC-4EE4-604E-8AA4-7344F5E1943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539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5ECEC-4EE4-604E-8AA4-7344F5E1943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259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5ECEC-4EE4-604E-8AA4-7344F5E1943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26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5ECEC-4EE4-604E-8AA4-7344F5E1943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32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5ECEC-4EE4-604E-8AA4-7344F5E1943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27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>
            <a:extLst>
              <a:ext uri="{FF2B5EF4-FFF2-40B4-BE49-F238E27FC236}">
                <a16:creationId xmlns:a16="http://schemas.microsoft.com/office/drawing/2014/main" id="{278E2B11-0B99-8962-164A-2696A4BD710C}"/>
              </a:ext>
            </a:extLst>
          </p:cNvPr>
          <p:cNvSpPr/>
          <p:nvPr userDrawn="1"/>
        </p:nvSpPr>
        <p:spPr>
          <a:xfrm>
            <a:off x="8128042" y="1"/>
            <a:ext cx="4063958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582A95C-80BE-C80D-0767-2B7963739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378" y="1422454"/>
            <a:ext cx="5680622" cy="2006545"/>
          </a:xfrm>
        </p:spPr>
        <p:txBody>
          <a:bodyPr anchor="t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499ACCB-6411-9C4C-4226-01902F985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378" y="3691246"/>
            <a:ext cx="5680622" cy="727122"/>
          </a:xfrm>
        </p:spPr>
        <p:txBody>
          <a:bodyPr lIns="0">
            <a:spAutoFit/>
          </a:bodyPr>
          <a:lstStyle>
            <a:lvl1pPr marL="0" indent="0" algn="l">
              <a:lnSpc>
                <a:spcPct val="12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dirty="0"/>
              <a:t>Kattintson ide az alcím mintájának szerkesztéséhez</a:t>
            </a:r>
            <a:endParaRPr lang="en-US" dirty="0"/>
          </a:p>
        </p:txBody>
      </p:sp>
      <p:pic>
        <p:nvPicPr>
          <p:cNvPr id="13" name="Ábra 12">
            <a:extLst>
              <a:ext uri="{FF2B5EF4-FFF2-40B4-BE49-F238E27FC236}">
                <a16:creationId xmlns:a16="http://schemas.microsoft.com/office/drawing/2014/main" id="{79457AE1-AFB7-3B19-EF8F-3043C76FD0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989" y="404813"/>
            <a:ext cx="1758774" cy="355137"/>
          </a:xfrm>
          <a:prstGeom prst="rect">
            <a:avLst/>
          </a:prstGeom>
        </p:spPr>
      </p:pic>
      <p:sp>
        <p:nvSpPr>
          <p:cNvPr id="14" name="Téglalap 13">
            <a:extLst>
              <a:ext uri="{FF2B5EF4-FFF2-40B4-BE49-F238E27FC236}">
                <a16:creationId xmlns:a16="http://schemas.microsoft.com/office/drawing/2014/main" id="{CD5DDE16-3FF3-4A17-342A-F47C795163A7}"/>
              </a:ext>
            </a:extLst>
          </p:cNvPr>
          <p:cNvSpPr/>
          <p:nvPr userDrawn="1"/>
        </p:nvSpPr>
        <p:spPr>
          <a:xfrm>
            <a:off x="407989" y="6191160"/>
            <a:ext cx="1288289" cy="4064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Open Sauce One" pitchFamily="2" charset="0"/>
            </a:endParaRPr>
          </a:p>
        </p:txBody>
      </p:sp>
      <p:sp>
        <p:nvSpPr>
          <p:cNvPr id="17" name="Szöveg helye 16">
            <a:extLst>
              <a:ext uri="{FF2B5EF4-FFF2-40B4-BE49-F238E27FC236}">
                <a16:creationId xmlns:a16="http://schemas.microsoft.com/office/drawing/2014/main" id="{B26C3A30-1892-DCF4-ADE2-793B44601A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378" y="5700254"/>
            <a:ext cx="5688012" cy="327462"/>
          </a:xfrm>
        </p:spPr>
        <p:txBody>
          <a:bodyPr lIns="0">
            <a:spAutoFit/>
          </a:bodyPr>
          <a:lstStyle>
            <a:lvl1pPr marL="0" indent="0">
              <a:lnSpc>
                <a:spcPct val="120000"/>
              </a:lnSpc>
              <a:buNone/>
              <a:defRPr sz="1400">
                <a:solidFill>
                  <a:schemeClr val="accent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37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57">
          <p15:clr>
            <a:srgbClr val="FBAE40"/>
          </p15:clr>
        </p15:guide>
        <p15:guide id="4" orient="horz" pos="255">
          <p15:clr>
            <a:srgbClr val="FBAE40"/>
          </p15:clr>
        </p15:guide>
        <p15:guide id="5" pos="74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/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54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E3545EA7-DE47-4AD2-25EF-35E517978706}"/>
              </a:ext>
            </a:extLst>
          </p:cNvPr>
          <p:cNvSpPr/>
          <p:nvPr userDrawn="1"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pic>
        <p:nvPicPr>
          <p:cNvPr id="8" name="Ábra 7">
            <a:extLst>
              <a:ext uri="{FF2B5EF4-FFF2-40B4-BE49-F238E27FC236}">
                <a16:creationId xmlns:a16="http://schemas.microsoft.com/office/drawing/2014/main" id="{A938BEAC-0620-32DF-3AF0-59796B1272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/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16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1410BE50-15B7-6C38-28E0-4B19C9863800}"/>
              </a:ext>
            </a:extLst>
          </p:cNvPr>
          <p:cNvSpPr/>
          <p:nvPr userDrawn="1"/>
        </p:nvSpPr>
        <p:spPr>
          <a:xfrm>
            <a:off x="0" y="1"/>
            <a:ext cx="4063958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92BF3852-944B-6B56-DA65-8DA7BFABE1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/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87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0D5BACC2-0301-A5BD-D7BC-A07384D871EE}"/>
              </a:ext>
            </a:extLst>
          </p:cNvPr>
          <p:cNvSpPr/>
          <p:nvPr userDrawn="1"/>
        </p:nvSpPr>
        <p:spPr>
          <a:xfrm>
            <a:off x="8128042" y="1"/>
            <a:ext cx="4063958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/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4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D9E7B0F7-D4B3-5600-71F3-F6F9D466FCA3}"/>
              </a:ext>
            </a:extLst>
          </p:cNvPr>
          <p:cNvSpPr/>
          <p:nvPr userDrawn="1"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01AA5D79-DB2B-048C-98C2-73795C5060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/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90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20E01D61-0BE5-76E0-4730-6A2922B6E2F9}"/>
              </a:ext>
            </a:extLst>
          </p:cNvPr>
          <p:cNvSpPr/>
          <p:nvPr userDrawn="1"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01AA5D79-DB2B-048C-98C2-73795C5060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/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8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>
            <a:extLst>
              <a:ext uri="{FF2B5EF4-FFF2-40B4-BE49-F238E27FC236}">
                <a16:creationId xmlns:a16="http://schemas.microsoft.com/office/drawing/2014/main" id="{30B674F8-958A-BC5D-6B49-46F3573D76CC}"/>
              </a:ext>
            </a:extLst>
          </p:cNvPr>
          <p:cNvSpPr/>
          <p:nvPr userDrawn="1"/>
        </p:nvSpPr>
        <p:spPr>
          <a:xfrm>
            <a:off x="0" y="1"/>
            <a:ext cx="8128042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pic>
        <p:nvPicPr>
          <p:cNvPr id="10" name="Ábra 9">
            <a:extLst>
              <a:ext uri="{FF2B5EF4-FFF2-40B4-BE49-F238E27FC236}">
                <a16:creationId xmlns:a16="http://schemas.microsoft.com/office/drawing/2014/main" id="{D7472431-DF5F-DFED-9AD7-D357812762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/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870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B3491A4A-2270-0C19-B47D-005CBA6614B0}"/>
              </a:ext>
            </a:extLst>
          </p:cNvPr>
          <p:cNvSpPr/>
          <p:nvPr userDrawn="1"/>
        </p:nvSpPr>
        <p:spPr>
          <a:xfrm>
            <a:off x="4063958" y="1"/>
            <a:ext cx="8128042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/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816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-slide-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1CEABB4-5B8C-F0BA-3C70-7828414DE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14" y="576263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567F778-AE5F-A230-A411-610D0A0E4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6214" y="3455988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97252AC-0874-BBFA-33AE-0AB18720C1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16982" y="6329481"/>
            <a:ext cx="1289024" cy="246221"/>
          </a:xfrm>
          <a:prstGeom prst="rect">
            <a:avLst/>
          </a:prstGeom>
        </p:spPr>
        <p:txBody>
          <a:bodyPr/>
          <a:lstStyle/>
          <a:p>
            <a:fld id="{048842C2-15A0-AD4F-8277-44B7B073CCF0}" type="datetime1">
              <a:rPr lang="hu-HU" smtClean="0"/>
              <a:t>2024. 10. 02.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366E31B-DCA2-C64C-21E7-0C69756A1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1231" y="6329481"/>
            <a:ext cx="4114800" cy="24622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03B3A41-4EA0-827C-882E-4BAD1D1B9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52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-slide-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1CEABB4-5B8C-F0BA-3C70-7828414DE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14" y="4627164"/>
            <a:ext cx="10515600" cy="1015663"/>
          </a:xfrm>
        </p:spPr>
        <p:txBody>
          <a:bodyPr anchor="b"/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97252AC-0874-BBFA-33AE-0AB18720C1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16982" y="6329481"/>
            <a:ext cx="1289024" cy="246221"/>
          </a:xfrm>
          <a:prstGeom prst="rect">
            <a:avLst/>
          </a:prstGeom>
        </p:spPr>
        <p:txBody>
          <a:bodyPr/>
          <a:lstStyle/>
          <a:p>
            <a:fld id="{048842C2-15A0-AD4F-8277-44B7B073CCF0}" type="datetime1">
              <a:rPr lang="hu-HU" smtClean="0"/>
              <a:t>2024. 10. 02.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366E31B-DCA2-C64C-21E7-0C69756A1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1231" y="6329481"/>
            <a:ext cx="4114800" cy="24622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03B3A41-4EA0-827C-882E-4BAD1D1B9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97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with pre-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 lIns="0"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 sz="1600"/>
            </a:lvl1pPr>
            <a:lvl2pPr>
              <a:lnSpc>
                <a:spcPct val="120000"/>
              </a:lnSpc>
              <a:spcAft>
                <a:spcPts val="600"/>
              </a:spcAft>
              <a:defRPr sz="1600"/>
            </a:lvl2pPr>
            <a:lvl3pPr>
              <a:lnSpc>
                <a:spcPct val="120000"/>
              </a:lnSpc>
              <a:spcAft>
                <a:spcPts val="600"/>
              </a:spcAft>
              <a:defRPr sz="1600"/>
            </a:lvl3pPr>
            <a:lvl4pPr>
              <a:lnSpc>
                <a:spcPct val="120000"/>
              </a:lnSpc>
              <a:spcAft>
                <a:spcPts val="600"/>
              </a:spcAft>
              <a:defRPr sz="1600"/>
            </a:lvl4pPr>
            <a:lvl5pPr>
              <a:lnSpc>
                <a:spcPct val="120000"/>
              </a:lnSpc>
              <a:spcAft>
                <a:spcPts val="600"/>
              </a:spcAft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D4BB8923-F9F1-EFE7-B580-0B5AC7B3796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7987" y="432176"/>
            <a:ext cx="11341099" cy="391374"/>
          </a:xfr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1600">
                <a:solidFill>
                  <a:schemeClr val="accent5"/>
                </a:solidFill>
              </a:defRPr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569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2F223C7-0D39-3D02-FDBF-90F172D1A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BF29BA6-31DB-7915-BC17-1FB5FBD34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650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657E6E8-B9D7-27CE-2E59-9CD1C9E35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54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with pre-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9C5B33D1-B91F-2BF3-6FEC-3A3CE2672B8A}"/>
              </a:ext>
            </a:extLst>
          </p:cNvPr>
          <p:cNvSpPr/>
          <p:nvPr userDrawn="1"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 lIns="0"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 sz="1600"/>
            </a:lvl1pPr>
            <a:lvl2pPr>
              <a:lnSpc>
                <a:spcPct val="120000"/>
              </a:lnSpc>
              <a:spcAft>
                <a:spcPts val="600"/>
              </a:spcAft>
              <a:defRPr sz="1600"/>
            </a:lvl2pPr>
            <a:lvl3pPr>
              <a:lnSpc>
                <a:spcPct val="120000"/>
              </a:lnSpc>
              <a:spcAft>
                <a:spcPts val="600"/>
              </a:spcAft>
              <a:defRPr sz="1600"/>
            </a:lvl3pPr>
            <a:lvl4pPr>
              <a:lnSpc>
                <a:spcPct val="120000"/>
              </a:lnSpc>
              <a:spcAft>
                <a:spcPts val="600"/>
              </a:spcAft>
              <a:defRPr sz="1600"/>
            </a:lvl4pPr>
            <a:lvl5pPr>
              <a:lnSpc>
                <a:spcPct val="120000"/>
              </a:lnSpc>
              <a:spcAft>
                <a:spcPts val="600"/>
              </a:spcAft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D4BB8923-F9F1-EFE7-B580-0B5AC7B3796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7987" y="432176"/>
            <a:ext cx="11341099" cy="391374"/>
          </a:xfr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1600">
                <a:solidFill>
                  <a:schemeClr val="accent5"/>
                </a:solidFill>
              </a:defRPr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endParaRPr lang="en-US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28ED8307-F35A-8BB1-7A14-B0B460A476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584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with pre-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B7EB88C6-46D9-F7E3-AB1A-5B9783005B4F}"/>
              </a:ext>
            </a:extLst>
          </p:cNvPr>
          <p:cNvSpPr/>
          <p:nvPr userDrawn="1"/>
        </p:nvSpPr>
        <p:spPr>
          <a:xfrm>
            <a:off x="0" y="1"/>
            <a:ext cx="4063958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 lIns="0"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 sz="1600"/>
            </a:lvl1pPr>
            <a:lvl2pPr>
              <a:lnSpc>
                <a:spcPct val="120000"/>
              </a:lnSpc>
              <a:spcAft>
                <a:spcPts val="600"/>
              </a:spcAft>
              <a:defRPr sz="1600"/>
            </a:lvl2pPr>
            <a:lvl3pPr>
              <a:lnSpc>
                <a:spcPct val="120000"/>
              </a:lnSpc>
              <a:spcAft>
                <a:spcPts val="600"/>
              </a:spcAft>
              <a:defRPr sz="1600"/>
            </a:lvl3pPr>
            <a:lvl4pPr>
              <a:lnSpc>
                <a:spcPct val="120000"/>
              </a:lnSpc>
              <a:spcAft>
                <a:spcPts val="600"/>
              </a:spcAft>
              <a:defRPr sz="1600"/>
            </a:lvl4pPr>
            <a:lvl5pPr>
              <a:lnSpc>
                <a:spcPct val="120000"/>
              </a:lnSpc>
              <a:spcAft>
                <a:spcPts val="600"/>
              </a:spcAft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D4BB8923-F9F1-EFE7-B580-0B5AC7B3796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7987" y="432176"/>
            <a:ext cx="11341099" cy="391374"/>
          </a:xfr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1600">
                <a:solidFill>
                  <a:schemeClr val="accent5"/>
                </a:solidFill>
              </a:defRPr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endParaRPr lang="en-US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28ED8307-F35A-8BB1-7A14-B0B460A476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872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with pre-hea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B7EB88C6-46D9-F7E3-AB1A-5B9783005B4F}"/>
              </a:ext>
            </a:extLst>
          </p:cNvPr>
          <p:cNvSpPr/>
          <p:nvPr userDrawn="1"/>
        </p:nvSpPr>
        <p:spPr>
          <a:xfrm>
            <a:off x="8128042" y="1"/>
            <a:ext cx="4063958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 lIns="0"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 sz="1600"/>
            </a:lvl1pPr>
            <a:lvl2pPr>
              <a:lnSpc>
                <a:spcPct val="120000"/>
              </a:lnSpc>
              <a:spcAft>
                <a:spcPts val="600"/>
              </a:spcAft>
              <a:defRPr sz="1600"/>
            </a:lvl2pPr>
            <a:lvl3pPr>
              <a:lnSpc>
                <a:spcPct val="120000"/>
              </a:lnSpc>
              <a:spcAft>
                <a:spcPts val="600"/>
              </a:spcAft>
              <a:defRPr sz="1600"/>
            </a:lvl3pPr>
            <a:lvl4pPr>
              <a:lnSpc>
                <a:spcPct val="120000"/>
              </a:lnSpc>
              <a:spcAft>
                <a:spcPts val="600"/>
              </a:spcAft>
              <a:defRPr sz="1600"/>
            </a:lvl4pPr>
            <a:lvl5pPr>
              <a:lnSpc>
                <a:spcPct val="120000"/>
              </a:lnSpc>
              <a:spcAft>
                <a:spcPts val="600"/>
              </a:spcAft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D4BB8923-F9F1-EFE7-B580-0B5AC7B3796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7987" y="432176"/>
            <a:ext cx="11341099" cy="391374"/>
          </a:xfr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1600">
                <a:solidFill>
                  <a:schemeClr val="accent5"/>
                </a:solidFill>
              </a:defRPr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endParaRPr lang="en-US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28ED8307-F35A-8BB1-7A14-B0B460A476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704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with pre-head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B7EB88C6-46D9-F7E3-AB1A-5B9783005B4F}"/>
              </a:ext>
            </a:extLst>
          </p:cNvPr>
          <p:cNvSpPr/>
          <p:nvPr userDrawn="1"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 lIns="0"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 sz="1600"/>
            </a:lvl1pPr>
            <a:lvl2pPr>
              <a:lnSpc>
                <a:spcPct val="120000"/>
              </a:lnSpc>
              <a:spcAft>
                <a:spcPts val="600"/>
              </a:spcAft>
              <a:defRPr sz="1600"/>
            </a:lvl2pPr>
            <a:lvl3pPr>
              <a:lnSpc>
                <a:spcPct val="120000"/>
              </a:lnSpc>
              <a:spcAft>
                <a:spcPts val="600"/>
              </a:spcAft>
              <a:defRPr sz="1600"/>
            </a:lvl3pPr>
            <a:lvl4pPr>
              <a:lnSpc>
                <a:spcPct val="120000"/>
              </a:lnSpc>
              <a:spcAft>
                <a:spcPts val="600"/>
              </a:spcAft>
              <a:defRPr sz="1600"/>
            </a:lvl4pPr>
            <a:lvl5pPr>
              <a:lnSpc>
                <a:spcPct val="120000"/>
              </a:lnSpc>
              <a:spcAft>
                <a:spcPts val="600"/>
              </a:spcAft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D4BB8923-F9F1-EFE7-B580-0B5AC7B3796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7987" y="432176"/>
            <a:ext cx="11341099" cy="391374"/>
          </a:xfr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1600">
                <a:solidFill>
                  <a:schemeClr val="accent5"/>
                </a:solidFill>
              </a:defRPr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endParaRPr lang="en-US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28ED8307-F35A-8BB1-7A14-B0B460A476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885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with pre-header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B7EB88C6-46D9-F7E3-AB1A-5B9783005B4F}"/>
              </a:ext>
            </a:extLst>
          </p:cNvPr>
          <p:cNvSpPr/>
          <p:nvPr userDrawn="1"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 lIns="0"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 sz="1600"/>
            </a:lvl1pPr>
            <a:lvl2pPr>
              <a:lnSpc>
                <a:spcPct val="120000"/>
              </a:lnSpc>
              <a:spcAft>
                <a:spcPts val="600"/>
              </a:spcAft>
              <a:defRPr sz="1600"/>
            </a:lvl2pPr>
            <a:lvl3pPr>
              <a:lnSpc>
                <a:spcPct val="120000"/>
              </a:lnSpc>
              <a:spcAft>
                <a:spcPts val="600"/>
              </a:spcAft>
              <a:defRPr sz="1600"/>
            </a:lvl3pPr>
            <a:lvl4pPr>
              <a:lnSpc>
                <a:spcPct val="120000"/>
              </a:lnSpc>
              <a:spcAft>
                <a:spcPts val="600"/>
              </a:spcAft>
              <a:defRPr sz="1600"/>
            </a:lvl4pPr>
            <a:lvl5pPr>
              <a:lnSpc>
                <a:spcPct val="120000"/>
              </a:lnSpc>
              <a:spcAft>
                <a:spcPts val="600"/>
              </a:spcAft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D4BB8923-F9F1-EFE7-B580-0B5AC7B3796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7987" y="432176"/>
            <a:ext cx="11341099" cy="391374"/>
          </a:xfr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1600">
                <a:solidFill>
                  <a:schemeClr val="accent5"/>
                </a:solidFill>
              </a:defRPr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endParaRPr lang="en-US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28ED8307-F35A-8BB1-7A14-B0B460A476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09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with pre-header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B7EB88C6-46D9-F7E3-AB1A-5B9783005B4F}"/>
              </a:ext>
            </a:extLst>
          </p:cNvPr>
          <p:cNvSpPr/>
          <p:nvPr userDrawn="1"/>
        </p:nvSpPr>
        <p:spPr>
          <a:xfrm>
            <a:off x="0" y="1"/>
            <a:ext cx="8128042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 lIns="0"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 sz="1600"/>
            </a:lvl1pPr>
            <a:lvl2pPr>
              <a:lnSpc>
                <a:spcPct val="120000"/>
              </a:lnSpc>
              <a:spcAft>
                <a:spcPts val="600"/>
              </a:spcAft>
              <a:defRPr sz="1600"/>
            </a:lvl2pPr>
            <a:lvl3pPr>
              <a:lnSpc>
                <a:spcPct val="120000"/>
              </a:lnSpc>
              <a:spcAft>
                <a:spcPts val="600"/>
              </a:spcAft>
              <a:defRPr sz="1600"/>
            </a:lvl3pPr>
            <a:lvl4pPr>
              <a:lnSpc>
                <a:spcPct val="120000"/>
              </a:lnSpc>
              <a:spcAft>
                <a:spcPts val="600"/>
              </a:spcAft>
              <a:defRPr sz="1600"/>
            </a:lvl4pPr>
            <a:lvl5pPr>
              <a:lnSpc>
                <a:spcPct val="120000"/>
              </a:lnSpc>
              <a:spcAft>
                <a:spcPts val="600"/>
              </a:spcAft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D4BB8923-F9F1-EFE7-B580-0B5AC7B3796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7987" y="432176"/>
            <a:ext cx="11341099" cy="391374"/>
          </a:xfr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1600">
                <a:solidFill>
                  <a:schemeClr val="accent5"/>
                </a:solidFill>
              </a:defRPr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endParaRPr lang="en-US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28ED8307-F35A-8BB1-7A14-B0B460A476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882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with pre-header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B7EB88C6-46D9-F7E3-AB1A-5B9783005B4F}"/>
              </a:ext>
            </a:extLst>
          </p:cNvPr>
          <p:cNvSpPr/>
          <p:nvPr userDrawn="1"/>
        </p:nvSpPr>
        <p:spPr>
          <a:xfrm>
            <a:off x="4063958" y="1"/>
            <a:ext cx="8128042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 lIns="0"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 sz="1600"/>
            </a:lvl1pPr>
            <a:lvl2pPr>
              <a:lnSpc>
                <a:spcPct val="120000"/>
              </a:lnSpc>
              <a:spcAft>
                <a:spcPts val="600"/>
              </a:spcAft>
              <a:defRPr sz="1600"/>
            </a:lvl2pPr>
            <a:lvl3pPr>
              <a:lnSpc>
                <a:spcPct val="120000"/>
              </a:lnSpc>
              <a:spcAft>
                <a:spcPts val="600"/>
              </a:spcAft>
              <a:defRPr sz="1600"/>
            </a:lvl3pPr>
            <a:lvl4pPr>
              <a:lnSpc>
                <a:spcPct val="120000"/>
              </a:lnSpc>
              <a:spcAft>
                <a:spcPts val="600"/>
              </a:spcAft>
              <a:defRPr sz="1600"/>
            </a:lvl4pPr>
            <a:lvl5pPr>
              <a:lnSpc>
                <a:spcPct val="120000"/>
              </a:lnSpc>
              <a:spcAft>
                <a:spcPts val="600"/>
              </a:spcAft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D4BB8923-F9F1-EFE7-B580-0B5AC7B3796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7987" y="432176"/>
            <a:ext cx="11341099" cy="391374"/>
          </a:xfr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1600">
                <a:solidFill>
                  <a:schemeClr val="accent5"/>
                </a:solidFill>
              </a:defRPr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endParaRPr lang="en-US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28ED8307-F35A-8BB1-7A14-B0B460A476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959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Relationship Id="rId27" Type="http://schemas.openxmlformats.org/officeDocument/2006/relationships/image" Target="../media/image3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1FFB09DD-3C86-34AD-8C84-2AE6C5F8E9A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3"/>
            </p:custDataLst>
            <p:extLst>
              <p:ext uri="{D42A27DB-BD31-4B8C-83A1-F6EECF244321}">
                <p14:modId xmlns:p14="http://schemas.microsoft.com/office/powerpoint/2010/main" val="338068681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4" imgW="406" imgH="403" progId="TCLayout.ActiveDocument.1">
                  <p:embed/>
                </p:oleObj>
              </mc:Choice>
              <mc:Fallback>
                <p:oleObj name="think-cell Slide" r:id="rId24" imgW="406" imgH="403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1FFB09DD-3C86-34AD-8C84-2AE6C5F8E9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ím helye 1">
            <a:extLst>
              <a:ext uri="{FF2B5EF4-FFF2-40B4-BE49-F238E27FC236}">
                <a16:creationId xmlns:a16="http://schemas.microsoft.com/office/drawing/2014/main" id="{848627DD-9538-8CE7-B22D-C22720A8C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84775"/>
          </a:xfrm>
          <a:prstGeom prst="rect">
            <a:avLst/>
          </a:prstGeom>
        </p:spPr>
        <p:txBody>
          <a:bodyPr vert="horz" lIns="0" tIns="45720" rIns="91440" bIns="45720" rtlCol="0" anchor="t" anchorCtr="0">
            <a:spAutoFit/>
          </a:bodyPr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BC610D1-575F-ECF6-2183-D2E011BBF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7" y="1825625"/>
            <a:ext cx="11341099" cy="2033314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7A504CC-F12E-0489-D2F8-FFDB5D4EC3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916982" y="6329481"/>
            <a:ext cx="1289024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>
              <a:defRPr sz="1000" b="0" i="0">
                <a:solidFill>
                  <a:schemeClr val="bg1">
                    <a:lumMod val="50000"/>
                  </a:schemeClr>
                </a:solidFill>
                <a:latin typeface="Open Sauce One" pitchFamily="2" charset="0"/>
              </a:defRPr>
            </a:lvl1pPr>
          </a:lstStyle>
          <a:p>
            <a:fld id="{A2231FF2-4DB4-DC44-B1FA-15E7782B356D}" type="datetime1">
              <a:rPr lang="hu-HU" smtClean="0"/>
              <a:t>2024. 10. 02.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42E4E59-3D41-6E16-245B-98F974E42D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1231" y="6329481"/>
            <a:ext cx="4114800" cy="24622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1000" b="0" i="0">
                <a:solidFill>
                  <a:schemeClr val="bg1">
                    <a:lumMod val="50000"/>
                  </a:schemeClr>
                </a:solidFill>
                <a:latin typeface="Open Sauce On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F1AF005-2BB0-EAB9-03C9-8AA56395D5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05886" y="6329481"/>
            <a:ext cx="2743200" cy="24622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1000" b="0" i="0">
                <a:solidFill>
                  <a:schemeClr val="bg1">
                    <a:lumMod val="50000"/>
                  </a:schemeClr>
                </a:solidFill>
                <a:latin typeface="Open Sauce One" pitchFamily="2" charset="0"/>
              </a:defRPr>
            </a:lvl1pPr>
          </a:lstStyle>
          <a:p>
            <a:fld id="{61F2D668-955E-AB45-9B4E-D4D3490B126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Ábra 8">
            <a:extLst>
              <a:ext uri="{FF2B5EF4-FFF2-40B4-BE49-F238E27FC236}">
                <a16:creationId xmlns:a16="http://schemas.microsoft.com/office/drawing/2014/main" id="{830D333D-E88F-6D17-2C69-9F93D67D4BFD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791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0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51" r:id="rId18"/>
    <p:sldLayoutId id="2147483675" r:id="rId19"/>
    <p:sldLayoutId id="2147483654" r:id="rId20"/>
    <p:sldLayoutId id="2147483655" r:id="rId2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2"/>
          </a:solidFill>
          <a:latin typeface="Open Sauce One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40000"/>
        </a:lnSpc>
        <a:spcBef>
          <a:spcPts val="1000"/>
        </a:spcBef>
        <a:buClr>
          <a:schemeClr val="accent4"/>
        </a:buClr>
        <a:buFont typeface="Arial" panose="020B0604020202020204" pitchFamily="34" charset="0"/>
        <a:buChar char="•"/>
        <a:defRPr sz="1600" kern="1200">
          <a:solidFill>
            <a:schemeClr val="bg1">
              <a:lumMod val="50000"/>
            </a:schemeClr>
          </a:solidFill>
          <a:latin typeface="Open Sauce One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4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•"/>
        <a:defRPr sz="1600" kern="1200">
          <a:solidFill>
            <a:schemeClr val="bg1">
              <a:lumMod val="50000"/>
            </a:schemeClr>
          </a:solidFill>
          <a:latin typeface="Open Sauce One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4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•"/>
        <a:defRPr sz="1600" kern="1200">
          <a:solidFill>
            <a:schemeClr val="bg1">
              <a:lumMod val="50000"/>
            </a:schemeClr>
          </a:solidFill>
          <a:latin typeface="Open Sauce One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4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•"/>
        <a:defRPr sz="1600" kern="1200">
          <a:solidFill>
            <a:schemeClr val="bg1">
              <a:lumMod val="50000"/>
            </a:schemeClr>
          </a:solidFill>
          <a:latin typeface="Open Sauce One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4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•"/>
        <a:defRPr sz="1600" kern="1200">
          <a:solidFill>
            <a:schemeClr val="bg1">
              <a:lumMod val="50000"/>
            </a:schemeClr>
          </a:solidFill>
          <a:latin typeface="Open Sauce On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74">
          <p15:clr>
            <a:srgbClr val="F26B43"/>
          </p15:clr>
        </p15:guide>
        <p15:guide id="2" pos="3840">
          <p15:clr>
            <a:srgbClr val="F26B43"/>
          </p15:clr>
        </p15:guide>
        <p15:guide id="3" pos="257">
          <p15:clr>
            <a:srgbClr val="F26B43"/>
          </p15:clr>
        </p15:guide>
        <p15:guide id="4" pos="7401">
          <p15:clr>
            <a:srgbClr val="F26B43"/>
          </p15:clr>
        </p15:guide>
        <p15:guide id="5" orient="horz" pos="255">
          <p15:clr>
            <a:srgbClr val="F26B43"/>
          </p15:clr>
        </p15:guide>
        <p15:guide id="6" orient="horz" pos="41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90.xml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notesSlide" Target="../notesSlides/notesSlide5.xml"/><Relationship Id="rId7" Type="http://schemas.openxmlformats.org/officeDocument/2006/relationships/hyperlink" Target="http://www.hypatos.ai/" TargetMode="Externa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91.xml"/><Relationship Id="rId6" Type="http://schemas.openxmlformats.org/officeDocument/2006/relationships/hyperlink" Target="mailto:yavuz.guney@hypatos.ai" TargetMode="Externa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5.xml"/><Relationship Id="rId4" Type="http://schemas.openxmlformats.org/officeDocument/2006/relationships/image" Target="../media/image10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9.xml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oleObject" Target="../embeddings/oleObject9.bin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tags" Target="../tags/tag36.xml"/><Relationship Id="rId21" Type="http://schemas.openxmlformats.org/officeDocument/2006/relationships/tags" Target="../tags/tag31.xml"/><Relationship Id="rId42" Type="http://schemas.openxmlformats.org/officeDocument/2006/relationships/tags" Target="../tags/tag52.xml"/><Relationship Id="rId47" Type="http://schemas.openxmlformats.org/officeDocument/2006/relationships/tags" Target="../tags/tag57.xml"/><Relationship Id="rId63" Type="http://schemas.openxmlformats.org/officeDocument/2006/relationships/tags" Target="../tags/tag73.xml"/><Relationship Id="rId68" Type="http://schemas.openxmlformats.org/officeDocument/2006/relationships/tags" Target="../tags/tag78.xml"/><Relationship Id="rId16" Type="http://schemas.openxmlformats.org/officeDocument/2006/relationships/tags" Target="../tags/tag26.xml"/><Relationship Id="rId11" Type="http://schemas.openxmlformats.org/officeDocument/2006/relationships/tags" Target="../tags/tag21.xml"/><Relationship Id="rId32" Type="http://schemas.openxmlformats.org/officeDocument/2006/relationships/tags" Target="../tags/tag42.xml"/><Relationship Id="rId37" Type="http://schemas.openxmlformats.org/officeDocument/2006/relationships/tags" Target="../tags/tag47.xml"/><Relationship Id="rId53" Type="http://schemas.openxmlformats.org/officeDocument/2006/relationships/tags" Target="../tags/tag63.xml"/><Relationship Id="rId58" Type="http://schemas.openxmlformats.org/officeDocument/2006/relationships/tags" Target="../tags/tag68.xml"/><Relationship Id="rId74" Type="http://schemas.openxmlformats.org/officeDocument/2006/relationships/tags" Target="../tags/tag84.xml"/><Relationship Id="rId79" Type="http://schemas.openxmlformats.org/officeDocument/2006/relationships/tags" Target="../tags/tag89.xml"/><Relationship Id="rId5" Type="http://schemas.openxmlformats.org/officeDocument/2006/relationships/tags" Target="../tags/tag15.xml"/><Relationship Id="rId61" Type="http://schemas.openxmlformats.org/officeDocument/2006/relationships/tags" Target="../tags/tag71.xml"/><Relationship Id="rId82" Type="http://schemas.openxmlformats.org/officeDocument/2006/relationships/oleObject" Target="../embeddings/oleObject10.bin"/><Relationship Id="rId19" Type="http://schemas.openxmlformats.org/officeDocument/2006/relationships/tags" Target="../tags/tag29.xml"/><Relationship Id="rId14" Type="http://schemas.openxmlformats.org/officeDocument/2006/relationships/tags" Target="../tags/tag24.xml"/><Relationship Id="rId22" Type="http://schemas.openxmlformats.org/officeDocument/2006/relationships/tags" Target="../tags/tag32.xml"/><Relationship Id="rId27" Type="http://schemas.openxmlformats.org/officeDocument/2006/relationships/tags" Target="../tags/tag37.xml"/><Relationship Id="rId30" Type="http://schemas.openxmlformats.org/officeDocument/2006/relationships/tags" Target="../tags/tag40.xml"/><Relationship Id="rId35" Type="http://schemas.openxmlformats.org/officeDocument/2006/relationships/tags" Target="../tags/tag45.xml"/><Relationship Id="rId43" Type="http://schemas.openxmlformats.org/officeDocument/2006/relationships/tags" Target="../tags/tag53.xml"/><Relationship Id="rId48" Type="http://schemas.openxmlformats.org/officeDocument/2006/relationships/tags" Target="../tags/tag58.xml"/><Relationship Id="rId56" Type="http://schemas.openxmlformats.org/officeDocument/2006/relationships/tags" Target="../tags/tag66.xml"/><Relationship Id="rId64" Type="http://schemas.openxmlformats.org/officeDocument/2006/relationships/tags" Target="../tags/tag74.xml"/><Relationship Id="rId69" Type="http://schemas.openxmlformats.org/officeDocument/2006/relationships/tags" Target="../tags/tag79.xml"/><Relationship Id="rId77" Type="http://schemas.openxmlformats.org/officeDocument/2006/relationships/tags" Target="../tags/tag87.xml"/><Relationship Id="rId8" Type="http://schemas.openxmlformats.org/officeDocument/2006/relationships/tags" Target="../tags/tag18.xml"/><Relationship Id="rId51" Type="http://schemas.openxmlformats.org/officeDocument/2006/relationships/tags" Target="../tags/tag61.xml"/><Relationship Id="rId72" Type="http://schemas.openxmlformats.org/officeDocument/2006/relationships/tags" Target="../tags/tag82.xml"/><Relationship Id="rId80" Type="http://schemas.openxmlformats.org/officeDocument/2006/relationships/slideLayout" Target="../slideLayouts/slideLayout3.xml"/><Relationship Id="rId3" Type="http://schemas.openxmlformats.org/officeDocument/2006/relationships/tags" Target="../tags/tag13.xml"/><Relationship Id="rId12" Type="http://schemas.openxmlformats.org/officeDocument/2006/relationships/tags" Target="../tags/tag22.xml"/><Relationship Id="rId17" Type="http://schemas.openxmlformats.org/officeDocument/2006/relationships/tags" Target="../tags/tag27.xml"/><Relationship Id="rId25" Type="http://schemas.openxmlformats.org/officeDocument/2006/relationships/tags" Target="../tags/tag35.xml"/><Relationship Id="rId33" Type="http://schemas.openxmlformats.org/officeDocument/2006/relationships/tags" Target="../tags/tag43.xml"/><Relationship Id="rId38" Type="http://schemas.openxmlformats.org/officeDocument/2006/relationships/tags" Target="../tags/tag48.xml"/><Relationship Id="rId46" Type="http://schemas.openxmlformats.org/officeDocument/2006/relationships/tags" Target="../tags/tag56.xml"/><Relationship Id="rId59" Type="http://schemas.openxmlformats.org/officeDocument/2006/relationships/tags" Target="../tags/tag69.xml"/><Relationship Id="rId67" Type="http://schemas.openxmlformats.org/officeDocument/2006/relationships/tags" Target="../tags/tag77.xml"/><Relationship Id="rId20" Type="http://schemas.openxmlformats.org/officeDocument/2006/relationships/tags" Target="../tags/tag30.xml"/><Relationship Id="rId41" Type="http://schemas.openxmlformats.org/officeDocument/2006/relationships/tags" Target="../tags/tag51.xml"/><Relationship Id="rId54" Type="http://schemas.openxmlformats.org/officeDocument/2006/relationships/tags" Target="../tags/tag64.xml"/><Relationship Id="rId62" Type="http://schemas.openxmlformats.org/officeDocument/2006/relationships/tags" Target="../tags/tag72.xml"/><Relationship Id="rId70" Type="http://schemas.openxmlformats.org/officeDocument/2006/relationships/tags" Target="../tags/tag80.xml"/><Relationship Id="rId75" Type="http://schemas.openxmlformats.org/officeDocument/2006/relationships/tags" Target="../tags/tag85.xml"/><Relationship Id="rId83" Type="http://schemas.openxmlformats.org/officeDocument/2006/relationships/image" Target="../media/image15.emf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5" Type="http://schemas.openxmlformats.org/officeDocument/2006/relationships/tags" Target="../tags/tag25.xml"/><Relationship Id="rId23" Type="http://schemas.openxmlformats.org/officeDocument/2006/relationships/tags" Target="../tags/tag33.xml"/><Relationship Id="rId28" Type="http://schemas.openxmlformats.org/officeDocument/2006/relationships/tags" Target="../tags/tag38.xml"/><Relationship Id="rId36" Type="http://schemas.openxmlformats.org/officeDocument/2006/relationships/tags" Target="../tags/tag46.xml"/><Relationship Id="rId49" Type="http://schemas.openxmlformats.org/officeDocument/2006/relationships/tags" Target="../tags/tag59.xml"/><Relationship Id="rId57" Type="http://schemas.openxmlformats.org/officeDocument/2006/relationships/tags" Target="../tags/tag67.xml"/><Relationship Id="rId10" Type="http://schemas.openxmlformats.org/officeDocument/2006/relationships/tags" Target="../tags/tag20.xml"/><Relationship Id="rId31" Type="http://schemas.openxmlformats.org/officeDocument/2006/relationships/tags" Target="../tags/tag41.xml"/><Relationship Id="rId44" Type="http://schemas.openxmlformats.org/officeDocument/2006/relationships/tags" Target="../tags/tag54.xml"/><Relationship Id="rId52" Type="http://schemas.openxmlformats.org/officeDocument/2006/relationships/tags" Target="../tags/tag62.xml"/><Relationship Id="rId60" Type="http://schemas.openxmlformats.org/officeDocument/2006/relationships/tags" Target="../tags/tag70.xml"/><Relationship Id="rId65" Type="http://schemas.openxmlformats.org/officeDocument/2006/relationships/tags" Target="../tags/tag75.xml"/><Relationship Id="rId73" Type="http://schemas.openxmlformats.org/officeDocument/2006/relationships/tags" Target="../tags/tag83.xml"/><Relationship Id="rId78" Type="http://schemas.openxmlformats.org/officeDocument/2006/relationships/tags" Target="../tags/tag88.xml"/><Relationship Id="rId81" Type="http://schemas.openxmlformats.org/officeDocument/2006/relationships/notesSlide" Target="../notesSlides/notesSlide4.xml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3" Type="http://schemas.openxmlformats.org/officeDocument/2006/relationships/tags" Target="../tags/tag23.xml"/><Relationship Id="rId18" Type="http://schemas.openxmlformats.org/officeDocument/2006/relationships/tags" Target="../tags/tag28.xml"/><Relationship Id="rId39" Type="http://schemas.openxmlformats.org/officeDocument/2006/relationships/tags" Target="../tags/tag49.xml"/><Relationship Id="rId34" Type="http://schemas.openxmlformats.org/officeDocument/2006/relationships/tags" Target="../tags/tag44.xml"/><Relationship Id="rId50" Type="http://schemas.openxmlformats.org/officeDocument/2006/relationships/tags" Target="../tags/tag60.xml"/><Relationship Id="rId55" Type="http://schemas.openxmlformats.org/officeDocument/2006/relationships/tags" Target="../tags/tag65.xml"/><Relationship Id="rId76" Type="http://schemas.openxmlformats.org/officeDocument/2006/relationships/tags" Target="../tags/tag86.xml"/><Relationship Id="rId7" Type="http://schemas.openxmlformats.org/officeDocument/2006/relationships/tags" Target="../tags/tag17.xml"/><Relationship Id="rId71" Type="http://schemas.openxmlformats.org/officeDocument/2006/relationships/tags" Target="../tags/tag81.xml"/><Relationship Id="rId2" Type="http://schemas.openxmlformats.org/officeDocument/2006/relationships/tags" Target="../tags/tag12.xml"/><Relationship Id="rId29" Type="http://schemas.openxmlformats.org/officeDocument/2006/relationships/tags" Target="../tags/tag39.xml"/><Relationship Id="rId24" Type="http://schemas.openxmlformats.org/officeDocument/2006/relationships/tags" Target="../tags/tag34.xml"/><Relationship Id="rId40" Type="http://schemas.openxmlformats.org/officeDocument/2006/relationships/tags" Target="../tags/tag50.xml"/><Relationship Id="rId45" Type="http://schemas.openxmlformats.org/officeDocument/2006/relationships/tags" Target="../tags/tag55.xml"/><Relationship Id="rId66" Type="http://schemas.openxmlformats.org/officeDocument/2006/relationships/tags" Target="../tags/tag7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84EBF0E9-8189-29F3-C5F1-F842D5DFCEF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829429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06" imgH="403" progId="TCLayout.ActiveDocument.1">
                  <p:embed/>
                </p:oleObj>
              </mc:Choice>
              <mc:Fallback>
                <p:oleObj name="think-cell Slide" r:id="rId4" imgW="406" imgH="40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84EBF0E9-8189-29F3-C5F1-F842D5DFCEF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ím 1">
            <a:extLst>
              <a:ext uri="{FF2B5EF4-FFF2-40B4-BE49-F238E27FC236}">
                <a16:creationId xmlns:a16="http://schemas.microsoft.com/office/drawing/2014/main" id="{20D521E6-A9D0-E5E4-1B64-6F4F417DE2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>
            <a:normAutofit fontScale="90000"/>
          </a:bodyPr>
          <a:lstStyle/>
          <a:p>
            <a:r>
              <a:rPr lang="en-GB" sz="4800"/>
              <a:t>Next Generation AI for Document Automation – Accounts Payables</a:t>
            </a:r>
            <a:endParaRPr lang="en-US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CCB28E9-57C2-6F42-8FC3-2BC3B58EA9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378" y="4636512"/>
            <a:ext cx="2126896" cy="402546"/>
          </a:xfrm>
        </p:spPr>
        <p:txBody>
          <a:bodyPr/>
          <a:lstStyle/>
          <a:p>
            <a:r>
              <a:rPr lang="en-US" dirty="0">
                <a:latin typeface="Open Sauce One"/>
              </a:rPr>
              <a:t>Weekly Report CW</a:t>
            </a:r>
            <a:endParaRPr lang="en-US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81436A4-2142-D060-55E8-64356F7A9D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378" y="5700254"/>
            <a:ext cx="5688012" cy="333617"/>
          </a:xfrm>
        </p:spPr>
        <p:txBody>
          <a:bodyPr/>
          <a:lstStyle/>
          <a:p>
            <a:r>
              <a:rPr lang="en-US" dirty="0"/>
              <a:t>January 2024</a:t>
            </a:r>
          </a:p>
        </p:txBody>
      </p:sp>
      <p:pic>
        <p:nvPicPr>
          <p:cNvPr id="10" name="Kép 10">
            <a:extLst>
              <a:ext uri="{FF2B5EF4-FFF2-40B4-BE49-F238E27FC236}">
                <a16:creationId xmlns:a16="http://schemas.microsoft.com/office/drawing/2014/main" id="{9C6F8094-D964-818A-FF05-00FCA86997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7203" y="1333241"/>
            <a:ext cx="4770308" cy="4277799"/>
          </a:xfrm>
          <a:prstGeom prst="rect">
            <a:avLst/>
          </a:prstGeom>
        </p:spPr>
      </p:pic>
      <p:sp>
        <p:nvSpPr>
          <p:cNvPr id="8" name="CWPlaceHolder">
            <a:extLst>
              <a:ext uri="{FF2B5EF4-FFF2-40B4-BE49-F238E27FC236}">
                <a16:creationId xmlns:a16="http://schemas.microsoft.com/office/drawing/2014/main" id="{F7287745-2D3F-A59C-1BE4-F00C477E81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192241" y="4636512"/>
            <a:ext cx="2126896" cy="402546"/>
          </a:xfrm>
          <a:prstGeom prst="rect">
            <a:avLst/>
          </a:prstGeom>
        </p:spPr>
        <p:txBody>
          <a:bodyPr vert="horz" lIns="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None/>
              <a:defRPr sz="18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None/>
              <a:defRPr sz="20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None/>
              <a:defRPr sz="18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Open Sauce One"/>
              </a:rPr>
              <a:t>#placeholder</a:t>
            </a:r>
            <a:endParaRPr lang="en-US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42033A8D-7A06-AC7C-6549-8B5CED99C1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561" r="3802" b="42448"/>
          <a:stretch/>
        </p:blipFill>
        <p:spPr bwMode="auto">
          <a:xfrm>
            <a:off x="2337026" y="313187"/>
            <a:ext cx="3458318" cy="467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4595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1DFBF1CE-45BE-A081-94AE-B463F74DD51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DFBF1CE-45BE-A081-94AE-B463F74DD5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ím 1">
            <a:extLst>
              <a:ext uri="{FF2B5EF4-FFF2-40B4-BE49-F238E27FC236}">
                <a16:creationId xmlns:a16="http://schemas.microsoft.com/office/drawing/2014/main" id="{98FD1992-DD91-82E4-B0D8-5890E91D4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84775"/>
          </a:xfrm>
        </p:spPr>
        <p:txBody>
          <a:bodyPr vert="horz"/>
          <a:lstStyle/>
          <a:p>
            <a:r>
              <a:rPr lang="en-US"/>
              <a:t>Agenda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FE8720D-AC6F-E516-5D61-AD1509AEE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2D668-955E-AB45-9B4E-D4D3490B126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Open Sauce One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Open Sauce One" pitchFamily="2" charset="0"/>
              <a:ea typeface="+mn-ea"/>
              <a:cs typeface="+mn-cs"/>
            </a:endParaRPr>
          </a:p>
        </p:txBody>
      </p:sp>
      <p:sp>
        <p:nvSpPr>
          <p:cNvPr id="11" name="Lekerekített téglalap 10">
            <a:extLst>
              <a:ext uri="{FF2B5EF4-FFF2-40B4-BE49-F238E27FC236}">
                <a16:creationId xmlns:a16="http://schemas.microsoft.com/office/drawing/2014/main" id="{76C920B7-BE94-0D30-8832-EF946C388FF8}"/>
              </a:ext>
            </a:extLst>
          </p:cNvPr>
          <p:cNvSpPr/>
          <p:nvPr/>
        </p:nvSpPr>
        <p:spPr>
          <a:xfrm>
            <a:off x="407986" y="1810583"/>
            <a:ext cx="9862683" cy="417080"/>
          </a:xfrm>
          <a:prstGeom prst="roundRect">
            <a:avLst>
              <a:gd name="adj" fmla="val 8975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762000" dist="76200" dir="5400000" sx="95049" sy="95049" algn="t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rgbClr val="7197FF"/>
                </a:solidFill>
                <a:latin typeface="Open Sauce One" pitchFamily="2" charset="0"/>
              </a:rPr>
              <a:t>Project Status &amp; Timeline Review</a:t>
            </a:r>
          </a:p>
        </p:txBody>
      </p:sp>
      <p:sp>
        <p:nvSpPr>
          <p:cNvPr id="12" name="Lekerekített téglalap 11">
            <a:extLst>
              <a:ext uri="{FF2B5EF4-FFF2-40B4-BE49-F238E27FC236}">
                <a16:creationId xmlns:a16="http://schemas.microsoft.com/office/drawing/2014/main" id="{31A1A74D-3785-5589-AB3A-DD6034C72EF3}"/>
              </a:ext>
            </a:extLst>
          </p:cNvPr>
          <p:cNvSpPr/>
          <p:nvPr/>
        </p:nvSpPr>
        <p:spPr>
          <a:xfrm>
            <a:off x="407988" y="1274164"/>
            <a:ext cx="9862683" cy="417080"/>
          </a:xfrm>
          <a:prstGeom prst="roundRect">
            <a:avLst>
              <a:gd name="adj" fmla="val 11614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rgbClr val="7197FF"/>
                </a:solidFill>
                <a:latin typeface="Open Sauce One" pitchFamily="2" charset="0"/>
              </a:rPr>
              <a:t>RAID (Risks, Actions, Issues &amp; Decisions) Follow-up</a:t>
            </a:r>
          </a:p>
        </p:txBody>
      </p:sp>
      <p:sp>
        <p:nvSpPr>
          <p:cNvPr id="17" name="Lekerekített téglalap 16">
            <a:extLst>
              <a:ext uri="{FF2B5EF4-FFF2-40B4-BE49-F238E27FC236}">
                <a16:creationId xmlns:a16="http://schemas.microsoft.com/office/drawing/2014/main" id="{EC20F76B-4421-69CF-B455-88358336714B}"/>
              </a:ext>
            </a:extLst>
          </p:cNvPr>
          <p:cNvSpPr/>
          <p:nvPr/>
        </p:nvSpPr>
        <p:spPr>
          <a:xfrm>
            <a:off x="407986" y="2352039"/>
            <a:ext cx="9862683" cy="417080"/>
          </a:xfrm>
          <a:prstGeom prst="roundRect">
            <a:avLst>
              <a:gd name="adj" fmla="val 897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>
                <a:solidFill>
                  <a:srgbClr val="030436"/>
                </a:solidFill>
                <a:latin typeface="Open Sauce One" pitchFamily="2" charset="0"/>
              </a:rPr>
              <a:t>Highlight Topics</a:t>
            </a:r>
          </a:p>
        </p:txBody>
      </p:sp>
    </p:spTree>
    <p:extLst>
      <p:ext uri="{BB962C8B-B14F-4D97-AF65-F5344CB8AC3E}">
        <p14:creationId xmlns:p14="http://schemas.microsoft.com/office/powerpoint/2010/main" val="2480261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hink-cell data - do not delete" hidden="1">
            <a:extLst>
              <a:ext uri="{FF2B5EF4-FFF2-40B4-BE49-F238E27FC236}">
                <a16:creationId xmlns:a16="http://schemas.microsoft.com/office/drawing/2014/main" id="{8445AB3A-A110-479F-CC58-B2F3C662BB8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1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445AB3A-A110-479F-CC58-B2F3C662BB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Körszelet 4">
            <a:extLst>
              <a:ext uri="{FF2B5EF4-FFF2-40B4-BE49-F238E27FC236}">
                <a16:creationId xmlns:a16="http://schemas.microsoft.com/office/drawing/2014/main" id="{F0ABA3AB-21C6-5972-B82A-6D8841C8B84B}"/>
              </a:ext>
            </a:extLst>
          </p:cNvPr>
          <p:cNvSpPr/>
          <p:nvPr/>
        </p:nvSpPr>
        <p:spPr>
          <a:xfrm>
            <a:off x="8529401" y="2270606"/>
            <a:ext cx="4302177" cy="4302177"/>
          </a:xfrm>
          <a:prstGeom prst="chord">
            <a:avLst>
              <a:gd name="adj1" fmla="val 2700000"/>
              <a:gd name="adj2" fmla="val 18918683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8FD1992-DD91-82E4-B0D8-5890E91D4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1015663"/>
          </a:xfrm>
        </p:spPr>
        <p:txBody>
          <a:bodyPr vert="horz"/>
          <a:lstStyle/>
          <a:p>
            <a:r>
              <a:rPr lang="en-US" sz="6000"/>
              <a:t>Thank you</a:t>
            </a:r>
          </a:p>
        </p:txBody>
      </p:sp>
      <p:sp>
        <p:nvSpPr>
          <p:cNvPr id="10" name="Rechteck 6">
            <a:extLst>
              <a:ext uri="{FF2B5EF4-FFF2-40B4-BE49-F238E27FC236}">
                <a16:creationId xmlns:a16="http://schemas.microsoft.com/office/drawing/2014/main" id="{71836ADA-DD66-7722-8C97-5248A3C64662}"/>
              </a:ext>
            </a:extLst>
          </p:cNvPr>
          <p:cNvSpPr/>
          <p:nvPr/>
        </p:nvSpPr>
        <p:spPr>
          <a:xfrm>
            <a:off x="412140" y="1561830"/>
            <a:ext cx="3000846" cy="194694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Open Sauce One"/>
              </a:rPr>
              <a:t>Yavuz Güney</a:t>
            </a: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Open Sauce One"/>
            </a:endParaRP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latin typeface="Open Sauce One" pitchFamily="2" charset="0"/>
              </a:rPr>
              <a:t>Implementation Manager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43C7A1"/>
                </a:solidFill>
                <a:ea typeface="+mn-lt"/>
                <a:cs typeface="+mn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yavuz.guney@hypatos.ai</a:t>
            </a:r>
            <a:endParaRPr lang="en-US" sz="1200" dirty="0">
              <a:solidFill>
                <a:srgbClr val="43C7A1"/>
              </a:solidFill>
              <a:ea typeface="+mn-lt"/>
              <a:cs typeface="+mn-lt"/>
            </a:endParaRP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latin typeface="Open Sauce One"/>
              </a:rPr>
              <a:t>+49 155 666 80146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Open Sauce One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hypatos.ai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Open Sauce One"/>
            </a:endParaRP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uce One" pitchFamily="2" charset="0"/>
            </a:endParaRP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9B82E006-DBE6-8376-CA1D-B3F1BE037B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33508" y="2941584"/>
            <a:ext cx="3718491" cy="347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973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3F7836E2-948B-1E12-23E2-9037FFAC7F8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37399644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Kép 7">
            <a:extLst>
              <a:ext uri="{FF2B5EF4-FFF2-40B4-BE49-F238E27FC236}">
                <a16:creationId xmlns:a16="http://schemas.microsoft.com/office/drawing/2014/main" id="{2FC6A511-137E-561A-EA00-47ACECCCA6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274" y="700278"/>
            <a:ext cx="5959642" cy="5959642"/>
          </a:xfrm>
          <a:prstGeom prst="rect">
            <a:avLst/>
          </a:prstGeom>
        </p:spPr>
      </p:pic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DE8C932-2A39-2005-9246-3EBF7E4AD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61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8C1C4AAC-DF7E-B6F8-6FFC-2E25058AFCD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C1C4AAC-DF7E-B6F8-6FFC-2E25058AFC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ím 1">
            <a:extLst>
              <a:ext uri="{FF2B5EF4-FFF2-40B4-BE49-F238E27FC236}">
                <a16:creationId xmlns:a16="http://schemas.microsoft.com/office/drawing/2014/main" id="{98FD1992-DD91-82E4-B0D8-5890E91D4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84775"/>
          </a:xfrm>
        </p:spPr>
        <p:txBody>
          <a:bodyPr vert="horz"/>
          <a:lstStyle/>
          <a:p>
            <a:r>
              <a:rPr lang="en-US"/>
              <a:t>Agenda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FE8720D-AC6F-E516-5D61-AD1509AEE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2D668-955E-AB45-9B4E-D4D3490B126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Open Sauce One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Open Sauce One" pitchFamily="2" charset="0"/>
              <a:ea typeface="+mn-ea"/>
              <a:cs typeface="+mn-cs"/>
            </a:endParaRPr>
          </a:p>
        </p:txBody>
      </p:sp>
      <p:sp>
        <p:nvSpPr>
          <p:cNvPr id="11" name="Lekerekített téglalap 10">
            <a:extLst>
              <a:ext uri="{FF2B5EF4-FFF2-40B4-BE49-F238E27FC236}">
                <a16:creationId xmlns:a16="http://schemas.microsoft.com/office/drawing/2014/main" id="{76C920B7-BE94-0D30-8832-EF946C388FF8}"/>
              </a:ext>
            </a:extLst>
          </p:cNvPr>
          <p:cNvSpPr/>
          <p:nvPr/>
        </p:nvSpPr>
        <p:spPr>
          <a:xfrm>
            <a:off x="407986" y="1810583"/>
            <a:ext cx="9862683" cy="417080"/>
          </a:xfrm>
          <a:prstGeom prst="roundRect">
            <a:avLst>
              <a:gd name="adj" fmla="val 8975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762000" dist="76200" dir="5400000" sx="95049" sy="95049" algn="t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sz="1400">
                <a:solidFill>
                  <a:srgbClr val="7197FF"/>
                </a:solidFill>
                <a:latin typeface="Open Sauce One" pitchFamily="2" charset="0"/>
              </a:rPr>
              <a:t>Project Status &amp; Timeline Review</a:t>
            </a:r>
          </a:p>
        </p:txBody>
      </p:sp>
      <p:sp>
        <p:nvSpPr>
          <p:cNvPr id="12" name="Lekerekített téglalap 11">
            <a:extLst>
              <a:ext uri="{FF2B5EF4-FFF2-40B4-BE49-F238E27FC236}">
                <a16:creationId xmlns:a16="http://schemas.microsoft.com/office/drawing/2014/main" id="{31A1A74D-3785-5589-AB3A-DD6034C72EF3}"/>
              </a:ext>
            </a:extLst>
          </p:cNvPr>
          <p:cNvSpPr/>
          <p:nvPr/>
        </p:nvSpPr>
        <p:spPr>
          <a:xfrm>
            <a:off x="407988" y="1274164"/>
            <a:ext cx="9862683" cy="417080"/>
          </a:xfrm>
          <a:prstGeom prst="roundRect">
            <a:avLst>
              <a:gd name="adj" fmla="val 116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>
                <a:solidFill>
                  <a:srgbClr val="030436"/>
                </a:solidFill>
                <a:latin typeface="Open Sauce One" pitchFamily="2" charset="0"/>
              </a:rPr>
              <a:t>RAID (Risks, Actions, Issues &amp; Decisions) Follow-up</a:t>
            </a:r>
          </a:p>
        </p:txBody>
      </p:sp>
      <p:sp>
        <p:nvSpPr>
          <p:cNvPr id="17" name="Lekerekített téglalap 16">
            <a:extLst>
              <a:ext uri="{FF2B5EF4-FFF2-40B4-BE49-F238E27FC236}">
                <a16:creationId xmlns:a16="http://schemas.microsoft.com/office/drawing/2014/main" id="{EC20F76B-4421-69CF-B455-88358336714B}"/>
              </a:ext>
            </a:extLst>
          </p:cNvPr>
          <p:cNvSpPr/>
          <p:nvPr/>
        </p:nvSpPr>
        <p:spPr>
          <a:xfrm>
            <a:off x="407986" y="2352039"/>
            <a:ext cx="9862683" cy="417080"/>
          </a:xfrm>
          <a:prstGeom prst="roundRect">
            <a:avLst>
              <a:gd name="adj" fmla="val 8975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7197FF"/>
                </a:solidFill>
                <a:effectLst/>
                <a:uLnTx/>
                <a:uFillTx/>
                <a:latin typeface="Open Sauce One" pitchFamily="2" charset="0"/>
                <a:ea typeface="+mn-ea"/>
                <a:cs typeface="+mn-cs"/>
              </a:rPr>
              <a:t>Highlight Topics</a:t>
            </a:r>
          </a:p>
        </p:txBody>
      </p:sp>
    </p:spTree>
    <p:extLst>
      <p:ext uri="{BB962C8B-B14F-4D97-AF65-F5344CB8AC3E}">
        <p14:creationId xmlns:p14="http://schemas.microsoft.com/office/powerpoint/2010/main" val="4160796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B596B07D-E7FD-9D77-6E9E-02D3F144307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06" imgH="403" progId="TCLayout.ActiveDocument.1">
                  <p:embed/>
                </p:oleObj>
              </mc:Choice>
              <mc:Fallback>
                <p:oleObj name="think-cell Slide" r:id="rId3" imgW="406" imgH="403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B596B07D-E7FD-9D77-6E9E-02D3F14430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ím 1">
            <a:extLst>
              <a:ext uri="{FF2B5EF4-FFF2-40B4-BE49-F238E27FC236}">
                <a16:creationId xmlns:a16="http://schemas.microsoft.com/office/drawing/2014/main" id="{2693F6C8-A3C4-5F1E-D7B7-CA5762A5B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Risks – Focus on Open / In Response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6378E78-613D-08C5-DB7B-D2F0290E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4</a:t>
            </a:fld>
            <a:endParaRPr lang="en-US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17EB80B3-2456-FCC0-52E0-2B3C660FEE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6268" y="462666"/>
            <a:ext cx="11341099" cy="391374"/>
          </a:xfrm>
        </p:spPr>
        <p:txBody>
          <a:bodyPr/>
          <a:lstStyle/>
          <a:p>
            <a:r>
              <a:rPr lang="en-US"/>
              <a:t>RAID (Risks, Actions, Issues &amp; Decisions) Follow-up</a:t>
            </a:r>
          </a:p>
          <a:p>
            <a:endParaRPr lang="en-US"/>
          </a:p>
        </p:txBody>
      </p:sp>
      <p:graphicFrame>
        <p:nvGraphicFramePr>
          <p:cNvPr id="7" name="Table 20">
            <a:extLst>
              <a:ext uri="{FF2B5EF4-FFF2-40B4-BE49-F238E27FC236}">
                <a16:creationId xmlns:a16="http://schemas.microsoft.com/office/drawing/2014/main" id="{1F13A2E4-818E-9DCE-8C94-2435952FC1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139312"/>
              </p:ext>
            </p:extLst>
          </p:nvPr>
        </p:nvGraphicFramePr>
        <p:xfrm>
          <a:off x="406268" y="1604864"/>
          <a:ext cx="11342819" cy="3104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083">
                  <a:extLst>
                    <a:ext uri="{9D8B030D-6E8A-4147-A177-3AD203B41FA5}">
                      <a16:colId xmlns:a16="http://schemas.microsoft.com/office/drawing/2014/main" val="3287350630"/>
                    </a:ext>
                  </a:extLst>
                </a:gridCol>
                <a:gridCol w="773461">
                  <a:extLst>
                    <a:ext uri="{9D8B030D-6E8A-4147-A177-3AD203B41FA5}">
                      <a16:colId xmlns:a16="http://schemas.microsoft.com/office/drawing/2014/main" val="1514582785"/>
                    </a:ext>
                  </a:extLst>
                </a:gridCol>
                <a:gridCol w="471171">
                  <a:extLst>
                    <a:ext uri="{9D8B030D-6E8A-4147-A177-3AD203B41FA5}">
                      <a16:colId xmlns:a16="http://schemas.microsoft.com/office/drawing/2014/main" val="1751608001"/>
                    </a:ext>
                  </a:extLst>
                </a:gridCol>
                <a:gridCol w="2997285">
                  <a:extLst>
                    <a:ext uri="{9D8B030D-6E8A-4147-A177-3AD203B41FA5}">
                      <a16:colId xmlns:a16="http://schemas.microsoft.com/office/drawing/2014/main" val="401929430"/>
                    </a:ext>
                  </a:extLst>
                </a:gridCol>
                <a:gridCol w="662205">
                  <a:extLst>
                    <a:ext uri="{9D8B030D-6E8A-4147-A177-3AD203B41FA5}">
                      <a16:colId xmlns:a16="http://schemas.microsoft.com/office/drawing/2014/main" val="430674172"/>
                    </a:ext>
                  </a:extLst>
                </a:gridCol>
                <a:gridCol w="667651">
                  <a:extLst>
                    <a:ext uri="{9D8B030D-6E8A-4147-A177-3AD203B41FA5}">
                      <a16:colId xmlns:a16="http://schemas.microsoft.com/office/drawing/2014/main" val="4026057114"/>
                    </a:ext>
                  </a:extLst>
                </a:gridCol>
                <a:gridCol w="3427179">
                  <a:extLst>
                    <a:ext uri="{9D8B030D-6E8A-4147-A177-3AD203B41FA5}">
                      <a16:colId xmlns:a16="http://schemas.microsoft.com/office/drawing/2014/main" val="3217662333"/>
                    </a:ext>
                  </a:extLst>
                </a:gridCol>
                <a:gridCol w="1160802">
                  <a:extLst>
                    <a:ext uri="{9D8B030D-6E8A-4147-A177-3AD203B41FA5}">
                      <a16:colId xmlns:a16="http://schemas.microsoft.com/office/drawing/2014/main" val="3517698874"/>
                    </a:ext>
                  </a:extLst>
                </a:gridCol>
                <a:gridCol w="599982">
                  <a:extLst>
                    <a:ext uri="{9D8B030D-6E8A-4147-A177-3AD203B41FA5}">
                      <a16:colId xmlns:a16="http://schemas.microsoft.com/office/drawing/2014/main" val="1199696440"/>
                    </a:ext>
                  </a:extLst>
                </a:gridCol>
              </a:tblGrid>
              <a:tr h="549578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Status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1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Open at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1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Id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1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Description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1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Priority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1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Action Id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1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Action Description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1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Action Responsible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1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Action Status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493418"/>
                  </a:ext>
                </a:extLst>
              </a:tr>
              <a:tr h="344753"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DE" sz="11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495784"/>
                  </a:ext>
                </a:extLst>
              </a:tr>
              <a:tr h="344753"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DE" sz="11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414768"/>
                  </a:ext>
                </a:extLst>
              </a:tr>
              <a:tr h="172376"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DE" sz="11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975530"/>
                  </a:ext>
                </a:extLst>
              </a:tr>
              <a:tr h="172376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100" b="0" i="0" u="none" strike="noStrike">
                        <a:solidFill>
                          <a:srgbClr val="37385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5371041"/>
                  </a:ext>
                </a:extLst>
              </a:tr>
              <a:tr h="172376"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DE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ato" panose="020F0502020204030203" pitchFamily="34" charset="77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29735"/>
                  </a:ext>
                </a:extLst>
              </a:tr>
              <a:tr h="344753"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DE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ato" panose="020F0502020204030203" pitchFamily="34" charset="77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85887"/>
                  </a:ext>
                </a:extLst>
              </a:tr>
              <a:tr h="172376"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DE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ato" panose="020F0502020204030203" pitchFamily="34" charset="77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697081"/>
                  </a:ext>
                </a:extLst>
              </a:tr>
              <a:tr h="172376"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DE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ato" panose="020F0502020204030203" pitchFamily="34" charset="77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221623"/>
                  </a:ext>
                </a:extLst>
              </a:tr>
              <a:tr h="17237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0" marR="0" marT="0" marB="0" anchor="ctr">
                    <a:lnL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98481"/>
                  </a:ext>
                </a:extLst>
              </a:tr>
              <a:tr h="17237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>
                        <a:solidFill>
                          <a:srgbClr val="37385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5451603"/>
                  </a:ext>
                </a:extLst>
              </a:tr>
              <a:tr h="17237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>
                        <a:solidFill>
                          <a:srgbClr val="37385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195619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5437FA19-F6AE-63E7-6B09-1439AB4C955E}"/>
              </a:ext>
            </a:extLst>
          </p:cNvPr>
          <p:cNvSpPr/>
          <p:nvPr/>
        </p:nvSpPr>
        <p:spPr>
          <a:xfrm>
            <a:off x="9160532" y="6200667"/>
            <a:ext cx="2433907" cy="5038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>
                <a:solidFill>
                  <a:schemeClr val="tx1"/>
                </a:solidFill>
                <a:highlight>
                  <a:srgbClr val="FFCCDC"/>
                </a:highlight>
                <a:latin typeface="Open Sauce One" panose="00000800000000000000"/>
                <a:ea typeface="Lato" panose="020F0502020204030203" pitchFamily="34" charset="0"/>
                <a:cs typeface="Lato" panose="020F0502020204030203" pitchFamily="34" charset="0"/>
              </a:rPr>
              <a:t>* Update since last week</a:t>
            </a:r>
            <a:r>
              <a:rPr lang="en-GB" sz="900">
                <a:solidFill>
                  <a:schemeClr val="tx1"/>
                </a:solidFill>
                <a:latin typeface="Open Sauce One" panose="00000800000000000000"/>
                <a:ea typeface="Lato" panose="020F0502020204030203" pitchFamily="34" charset="0"/>
                <a:cs typeface="Lato" panose="020F0502020204030203" pitchFamily="34" charset="0"/>
              </a:rPr>
              <a:t>  </a:t>
            </a:r>
            <a:r>
              <a:rPr lang="en-GB" sz="900">
                <a:solidFill>
                  <a:schemeClr val="tx1"/>
                </a:solidFill>
                <a:highlight>
                  <a:srgbClr val="FFFF00"/>
                </a:highlight>
                <a:latin typeface="Open Sauce One" panose="00000800000000000000"/>
                <a:ea typeface="Lato" panose="020F0502020204030203" pitchFamily="34" charset="0"/>
                <a:cs typeface="Lato" panose="020F0502020204030203" pitchFamily="34" charset="0"/>
              </a:rPr>
              <a:t>Live Update</a:t>
            </a:r>
          </a:p>
        </p:txBody>
      </p:sp>
    </p:spTree>
    <p:extLst>
      <p:ext uri="{BB962C8B-B14F-4D97-AF65-F5344CB8AC3E}">
        <p14:creationId xmlns:p14="http://schemas.microsoft.com/office/powerpoint/2010/main" val="3194976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B596B07D-E7FD-9D77-6E9E-02D3F144307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06" imgH="403" progId="TCLayout.ActiveDocument.1">
                  <p:embed/>
                </p:oleObj>
              </mc:Choice>
              <mc:Fallback>
                <p:oleObj name="think-cell Slide" r:id="rId4" imgW="406" imgH="403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B596B07D-E7FD-9D77-6E9E-02D3F14430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ím 1">
            <a:extLst>
              <a:ext uri="{FF2B5EF4-FFF2-40B4-BE49-F238E27FC236}">
                <a16:creationId xmlns:a16="http://schemas.microsoft.com/office/drawing/2014/main" id="{2693F6C8-A3C4-5F1E-D7B7-CA5762A5B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Issues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6378E78-613D-08C5-DB7B-D2F0290E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5</a:t>
            </a:fld>
            <a:endParaRPr lang="en-US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17EB80B3-2456-FCC0-52E0-2B3C660FEE9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/>
              <a:t>RAID (Risks, Actions, Issues &amp; Decisions) Follow-up</a:t>
            </a:r>
          </a:p>
          <a:p>
            <a:endParaRPr lang="en-US"/>
          </a:p>
        </p:txBody>
      </p:sp>
      <p:graphicFrame>
        <p:nvGraphicFramePr>
          <p:cNvPr id="10" name="Table 20">
            <a:extLst>
              <a:ext uri="{FF2B5EF4-FFF2-40B4-BE49-F238E27FC236}">
                <a16:creationId xmlns:a16="http://schemas.microsoft.com/office/drawing/2014/main" id="{7544F936-BD39-3E2C-CBE5-9E72161B5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435155"/>
              </p:ext>
            </p:extLst>
          </p:nvPr>
        </p:nvGraphicFramePr>
        <p:xfrm>
          <a:off x="430187" y="1614689"/>
          <a:ext cx="11318898" cy="4161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688">
                  <a:extLst>
                    <a:ext uri="{9D8B030D-6E8A-4147-A177-3AD203B41FA5}">
                      <a16:colId xmlns:a16="http://schemas.microsoft.com/office/drawing/2014/main" val="3244616842"/>
                    </a:ext>
                  </a:extLst>
                </a:gridCol>
                <a:gridCol w="679508">
                  <a:extLst>
                    <a:ext uri="{9D8B030D-6E8A-4147-A177-3AD203B41FA5}">
                      <a16:colId xmlns:a16="http://schemas.microsoft.com/office/drawing/2014/main" val="2386481620"/>
                    </a:ext>
                  </a:extLst>
                </a:gridCol>
                <a:gridCol w="675314">
                  <a:extLst>
                    <a:ext uri="{9D8B030D-6E8A-4147-A177-3AD203B41FA5}">
                      <a16:colId xmlns:a16="http://schemas.microsoft.com/office/drawing/2014/main" val="2503647407"/>
                    </a:ext>
                  </a:extLst>
                </a:gridCol>
                <a:gridCol w="339754">
                  <a:extLst>
                    <a:ext uri="{9D8B030D-6E8A-4147-A177-3AD203B41FA5}">
                      <a16:colId xmlns:a16="http://schemas.microsoft.com/office/drawing/2014/main" val="430674172"/>
                    </a:ext>
                  </a:extLst>
                </a:gridCol>
                <a:gridCol w="1390234">
                  <a:extLst>
                    <a:ext uri="{9D8B030D-6E8A-4147-A177-3AD203B41FA5}">
                      <a16:colId xmlns:a16="http://schemas.microsoft.com/office/drawing/2014/main" val="4026057114"/>
                    </a:ext>
                  </a:extLst>
                </a:gridCol>
                <a:gridCol w="811876">
                  <a:extLst>
                    <a:ext uri="{9D8B030D-6E8A-4147-A177-3AD203B41FA5}">
                      <a16:colId xmlns:a16="http://schemas.microsoft.com/office/drawing/2014/main" val="3217662333"/>
                    </a:ext>
                  </a:extLst>
                </a:gridCol>
                <a:gridCol w="473978">
                  <a:extLst>
                    <a:ext uri="{9D8B030D-6E8A-4147-A177-3AD203B41FA5}">
                      <a16:colId xmlns:a16="http://schemas.microsoft.com/office/drawing/2014/main" val="3517698874"/>
                    </a:ext>
                  </a:extLst>
                </a:gridCol>
                <a:gridCol w="1663975">
                  <a:extLst>
                    <a:ext uri="{9D8B030D-6E8A-4147-A177-3AD203B41FA5}">
                      <a16:colId xmlns:a16="http://schemas.microsoft.com/office/drawing/2014/main" val="1199696440"/>
                    </a:ext>
                  </a:extLst>
                </a:gridCol>
                <a:gridCol w="529747">
                  <a:extLst>
                    <a:ext uri="{9D8B030D-6E8A-4147-A177-3AD203B41FA5}">
                      <a16:colId xmlns:a16="http://schemas.microsoft.com/office/drawing/2014/main" val="2137262870"/>
                    </a:ext>
                  </a:extLst>
                </a:gridCol>
                <a:gridCol w="3305262">
                  <a:extLst>
                    <a:ext uri="{9D8B030D-6E8A-4147-A177-3AD203B41FA5}">
                      <a16:colId xmlns:a16="http://schemas.microsoft.com/office/drawing/2014/main" val="51222143"/>
                    </a:ext>
                  </a:extLst>
                </a:gridCol>
                <a:gridCol w="717562">
                  <a:extLst>
                    <a:ext uri="{9D8B030D-6E8A-4147-A177-3AD203B41FA5}">
                      <a16:colId xmlns:a16="http://schemas.microsoft.com/office/drawing/2014/main" val="3189088595"/>
                    </a:ext>
                  </a:extLst>
                </a:gridCol>
              </a:tblGrid>
              <a:tr h="42034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Status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7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Opened at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7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Closed at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7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Id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7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Description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7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Priority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7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Risk Id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7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Risk Description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7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Action Id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7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Action Description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7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Action Status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7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493418"/>
                  </a:ext>
                </a:extLst>
              </a:tr>
              <a:tr h="627220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455665"/>
                  </a:ext>
                </a:extLst>
              </a:tr>
              <a:tr h="423373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078448"/>
                  </a:ext>
                </a:extLst>
              </a:tr>
              <a:tr h="338979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808080"/>
                        </a:highlight>
                        <a:latin typeface="Open Sauce One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808080"/>
                        </a:highlight>
                        <a:latin typeface="Open Sauce One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808080"/>
                        </a:highlight>
                        <a:latin typeface="Open Sauce One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808080"/>
                        </a:highlight>
                        <a:latin typeface="Open Sauce One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808080"/>
                        </a:highlight>
                        <a:latin typeface="Open Sauce One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808080"/>
                        </a:highlight>
                        <a:latin typeface="Open Sauce One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808080"/>
                        </a:highlight>
                        <a:latin typeface="Open Sauce One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808080"/>
                        </a:highlight>
                        <a:latin typeface="Open Sauce One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319117"/>
                  </a:ext>
                </a:extLst>
              </a:tr>
              <a:tr h="784024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57745"/>
                  </a:ext>
                </a:extLst>
              </a:tr>
              <a:tr h="784024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2402667"/>
                  </a:ext>
                </a:extLst>
              </a:tr>
              <a:tr h="784024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229295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412BB4E3-6A42-81EE-0219-A475125952BB}"/>
              </a:ext>
            </a:extLst>
          </p:cNvPr>
          <p:cNvSpPr/>
          <p:nvPr/>
        </p:nvSpPr>
        <p:spPr>
          <a:xfrm>
            <a:off x="9160532" y="6200667"/>
            <a:ext cx="2433907" cy="5038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>
                <a:solidFill>
                  <a:schemeClr val="tx1"/>
                </a:solidFill>
                <a:highlight>
                  <a:srgbClr val="FFCCDC"/>
                </a:highlight>
                <a:latin typeface="Open Sauce One" panose="00000800000000000000"/>
                <a:ea typeface="Lato" panose="020F0502020204030203" pitchFamily="34" charset="0"/>
                <a:cs typeface="Lato" panose="020F0502020204030203" pitchFamily="34" charset="0"/>
              </a:rPr>
              <a:t>* Update since last week</a:t>
            </a:r>
            <a:r>
              <a:rPr lang="en-GB" sz="900">
                <a:solidFill>
                  <a:schemeClr val="tx1"/>
                </a:solidFill>
                <a:latin typeface="Open Sauce One" panose="00000800000000000000"/>
                <a:ea typeface="Lato" panose="020F0502020204030203" pitchFamily="34" charset="0"/>
                <a:cs typeface="Lato" panose="020F0502020204030203" pitchFamily="34" charset="0"/>
              </a:rPr>
              <a:t>  </a:t>
            </a:r>
            <a:r>
              <a:rPr lang="en-GB" sz="900">
                <a:solidFill>
                  <a:schemeClr val="tx1"/>
                </a:solidFill>
                <a:highlight>
                  <a:srgbClr val="FFFF00"/>
                </a:highlight>
                <a:latin typeface="Open Sauce One" panose="00000800000000000000"/>
                <a:ea typeface="Lato" panose="020F0502020204030203" pitchFamily="34" charset="0"/>
                <a:cs typeface="Lato" panose="020F0502020204030203" pitchFamily="34" charset="0"/>
              </a:rPr>
              <a:t>Live Update</a:t>
            </a:r>
          </a:p>
        </p:txBody>
      </p:sp>
    </p:spTree>
    <p:extLst>
      <p:ext uri="{BB962C8B-B14F-4D97-AF65-F5344CB8AC3E}">
        <p14:creationId xmlns:p14="http://schemas.microsoft.com/office/powerpoint/2010/main" val="1223627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871E243F-3D70-26B4-1DC9-ABEC8EB1A63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06" imgH="403" progId="TCLayout.ActiveDocument.1">
                  <p:embed/>
                </p:oleObj>
              </mc:Choice>
              <mc:Fallback>
                <p:oleObj name="think-cell Slide" r:id="rId4" imgW="406" imgH="403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871E243F-3D70-26B4-1DC9-ABEC8EB1A6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ím 1">
            <a:extLst>
              <a:ext uri="{FF2B5EF4-FFF2-40B4-BE49-F238E27FC236}">
                <a16:creationId xmlns:a16="http://schemas.microsoft.com/office/drawing/2014/main" id="{2693F6C8-A3C4-5F1E-D7B7-CA5762A5B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Decisions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6378E78-613D-08C5-DB7B-D2F0290E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6</a:t>
            </a:fld>
            <a:endParaRPr lang="en-US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17EB80B3-2456-FCC0-52E0-2B3C660FEE9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/>
              <a:t>RAID (Risks, Actions, Issues &amp; Decisions) Follow-up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447D38A-BC4A-6237-DA3C-1B8FAE098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470008"/>
              </p:ext>
            </p:extLst>
          </p:nvPr>
        </p:nvGraphicFramePr>
        <p:xfrm>
          <a:off x="429766" y="1618491"/>
          <a:ext cx="11319322" cy="2786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141">
                  <a:extLst>
                    <a:ext uri="{9D8B030D-6E8A-4147-A177-3AD203B41FA5}">
                      <a16:colId xmlns:a16="http://schemas.microsoft.com/office/drawing/2014/main" val="807255311"/>
                    </a:ext>
                  </a:extLst>
                </a:gridCol>
                <a:gridCol w="2490613">
                  <a:extLst>
                    <a:ext uri="{9D8B030D-6E8A-4147-A177-3AD203B41FA5}">
                      <a16:colId xmlns:a16="http://schemas.microsoft.com/office/drawing/2014/main" val="163418338"/>
                    </a:ext>
                  </a:extLst>
                </a:gridCol>
                <a:gridCol w="2537457">
                  <a:extLst>
                    <a:ext uri="{9D8B030D-6E8A-4147-A177-3AD203B41FA5}">
                      <a16:colId xmlns:a16="http://schemas.microsoft.com/office/drawing/2014/main" val="3392869195"/>
                    </a:ext>
                  </a:extLst>
                </a:gridCol>
                <a:gridCol w="1552692">
                  <a:extLst>
                    <a:ext uri="{9D8B030D-6E8A-4147-A177-3AD203B41FA5}">
                      <a16:colId xmlns:a16="http://schemas.microsoft.com/office/drawing/2014/main" val="3247310338"/>
                    </a:ext>
                  </a:extLst>
                </a:gridCol>
                <a:gridCol w="645459">
                  <a:extLst>
                    <a:ext uri="{9D8B030D-6E8A-4147-A177-3AD203B41FA5}">
                      <a16:colId xmlns:a16="http://schemas.microsoft.com/office/drawing/2014/main" val="2961316966"/>
                    </a:ext>
                  </a:extLst>
                </a:gridCol>
                <a:gridCol w="668511">
                  <a:extLst>
                    <a:ext uri="{9D8B030D-6E8A-4147-A177-3AD203B41FA5}">
                      <a16:colId xmlns:a16="http://schemas.microsoft.com/office/drawing/2014/main" val="2238210792"/>
                    </a:ext>
                  </a:extLst>
                </a:gridCol>
                <a:gridCol w="2912449">
                  <a:extLst>
                    <a:ext uri="{9D8B030D-6E8A-4147-A177-3AD203B41FA5}">
                      <a16:colId xmlns:a16="http://schemas.microsoft.com/office/drawing/2014/main" val="3112965645"/>
                    </a:ext>
                  </a:extLst>
                </a:gridCol>
              </a:tblGrid>
              <a:tr h="345620">
                <a:tc>
                  <a:txBody>
                    <a:bodyPr/>
                    <a:lstStyle/>
                    <a:p>
                      <a:pPr algn="l" rtl="0"/>
                      <a:r>
                        <a:rPr lang="en-GB" sz="90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Id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F5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90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Decision Detail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F5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90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Decision Impact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F5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90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Decision Date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F5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90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Proposed by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F5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90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Approved by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F5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90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Alternatives Considered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F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506681"/>
                  </a:ext>
                </a:extLst>
              </a:tr>
              <a:tr h="81807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D001​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 dirty="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92930"/>
                  </a:ext>
                </a:extLst>
              </a:tr>
              <a:tr h="39286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800" kern="120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D002​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096845"/>
                  </a:ext>
                </a:extLst>
              </a:tr>
              <a:tr h="475228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800" kern="120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D003​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547024"/>
                  </a:ext>
                </a:extLst>
              </a:tr>
              <a:tr h="734443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D004​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 dirty="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85438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A478872-7F95-E4DF-9D2C-3418B2F698B1}"/>
              </a:ext>
            </a:extLst>
          </p:cNvPr>
          <p:cNvSpPr/>
          <p:nvPr/>
        </p:nvSpPr>
        <p:spPr>
          <a:xfrm>
            <a:off x="9160532" y="6200667"/>
            <a:ext cx="2433907" cy="5038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>
                <a:solidFill>
                  <a:schemeClr val="tx1"/>
                </a:solidFill>
                <a:highlight>
                  <a:srgbClr val="FFCCDC"/>
                </a:highlight>
                <a:latin typeface="Open Sauce One" panose="00000800000000000000"/>
                <a:ea typeface="Lato" panose="020F0502020204030203" pitchFamily="34" charset="0"/>
                <a:cs typeface="Lato" panose="020F0502020204030203" pitchFamily="34" charset="0"/>
              </a:rPr>
              <a:t>* Update since last week</a:t>
            </a:r>
            <a:r>
              <a:rPr lang="en-GB" sz="900">
                <a:solidFill>
                  <a:schemeClr val="tx1"/>
                </a:solidFill>
                <a:latin typeface="Open Sauce One" panose="00000800000000000000"/>
                <a:ea typeface="Lato" panose="020F0502020204030203" pitchFamily="34" charset="0"/>
                <a:cs typeface="Lato" panose="020F0502020204030203" pitchFamily="34" charset="0"/>
              </a:rPr>
              <a:t>  </a:t>
            </a:r>
            <a:r>
              <a:rPr lang="en-GB" sz="900">
                <a:solidFill>
                  <a:schemeClr val="tx1"/>
                </a:solidFill>
                <a:highlight>
                  <a:srgbClr val="FFFF00"/>
                </a:highlight>
                <a:latin typeface="Open Sauce One" panose="00000800000000000000"/>
                <a:ea typeface="Lato" panose="020F0502020204030203" pitchFamily="34" charset="0"/>
                <a:cs typeface="Lato" panose="020F0502020204030203" pitchFamily="34" charset="0"/>
              </a:rPr>
              <a:t>Live Update</a:t>
            </a:r>
          </a:p>
        </p:txBody>
      </p:sp>
    </p:spTree>
    <p:extLst>
      <p:ext uri="{BB962C8B-B14F-4D97-AF65-F5344CB8AC3E}">
        <p14:creationId xmlns:p14="http://schemas.microsoft.com/office/powerpoint/2010/main" val="3003681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35114EE0-8285-E4F8-6A9B-9E569477392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114EE0-8285-E4F8-6A9B-9E56947739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ím 1">
            <a:extLst>
              <a:ext uri="{FF2B5EF4-FFF2-40B4-BE49-F238E27FC236}">
                <a16:creationId xmlns:a16="http://schemas.microsoft.com/office/drawing/2014/main" id="{98FD1992-DD91-82E4-B0D8-5890E91D4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84775"/>
          </a:xfrm>
        </p:spPr>
        <p:txBody>
          <a:bodyPr vert="horz"/>
          <a:lstStyle/>
          <a:p>
            <a:r>
              <a:rPr lang="en-US"/>
              <a:t>Agenda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FE8720D-AC6F-E516-5D61-AD1509AEE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2D668-955E-AB45-9B4E-D4D3490B126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Open Sauce One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Open Sauce One" pitchFamily="2" charset="0"/>
              <a:ea typeface="+mn-ea"/>
              <a:cs typeface="+mn-cs"/>
            </a:endParaRPr>
          </a:p>
        </p:txBody>
      </p:sp>
      <p:sp>
        <p:nvSpPr>
          <p:cNvPr id="11" name="Lekerekített téglalap 10">
            <a:extLst>
              <a:ext uri="{FF2B5EF4-FFF2-40B4-BE49-F238E27FC236}">
                <a16:creationId xmlns:a16="http://schemas.microsoft.com/office/drawing/2014/main" id="{76C920B7-BE94-0D30-8832-EF946C388FF8}"/>
              </a:ext>
            </a:extLst>
          </p:cNvPr>
          <p:cNvSpPr/>
          <p:nvPr/>
        </p:nvSpPr>
        <p:spPr>
          <a:xfrm>
            <a:off x="407986" y="1810583"/>
            <a:ext cx="9862683" cy="417080"/>
          </a:xfrm>
          <a:prstGeom prst="roundRect">
            <a:avLst>
              <a:gd name="adj" fmla="val 8975"/>
            </a:avLst>
          </a:prstGeom>
          <a:solidFill>
            <a:schemeClr val="bg1"/>
          </a:solidFill>
          <a:ln>
            <a:noFill/>
          </a:ln>
          <a:effectLst>
            <a:outerShdw blurRad="762000" dist="76200" dir="5400000" sx="95049" sy="95049" algn="t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>
                <a:solidFill>
                  <a:srgbClr val="030436"/>
                </a:solidFill>
                <a:latin typeface="Open Sauce One" pitchFamily="2" charset="0"/>
              </a:rPr>
              <a:t>Project Status &amp; Timeline Review</a:t>
            </a:r>
          </a:p>
        </p:txBody>
      </p:sp>
      <p:sp>
        <p:nvSpPr>
          <p:cNvPr id="12" name="Lekerekített téglalap 11">
            <a:extLst>
              <a:ext uri="{FF2B5EF4-FFF2-40B4-BE49-F238E27FC236}">
                <a16:creationId xmlns:a16="http://schemas.microsoft.com/office/drawing/2014/main" id="{31A1A74D-3785-5589-AB3A-DD6034C72EF3}"/>
              </a:ext>
            </a:extLst>
          </p:cNvPr>
          <p:cNvSpPr/>
          <p:nvPr/>
        </p:nvSpPr>
        <p:spPr>
          <a:xfrm>
            <a:off x="407988" y="1274164"/>
            <a:ext cx="9862683" cy="417080"/>
          </a:xfrm>
          <a:prstGeom prst="roundRect">
            <a:avLst>
              <a:gd name="adj" fmla="val 11614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rgbClr val="7197FF"/>
                </a:solidFill>
                <a:latin typeface="Open Sauce One" pitchFamily="2" charset="0"/>
              </a:rPr>
              <a:t>RAID (Risks, Actions, Issues &amp; Decisions) Follow-up</a:t>
            </a:r>
          </a:p>
        </p:txBody>
      </p:sp>
      <p:sp>
        <p:nvSpPr>
          <p:cNvPr id="17" name="Lekerekített téglalap 16">
            <a:extLst>
              <a:ext uri="{FF2B5EF4-FFF2-40B4-BE49-F238E27FC236}">
                <a16:creationId xmlns:a16="http://schemas.microsoft.com/office/drawing/2014/main" id="{EC20F76B-4421-69CF-B455-88358336714B}"/>
              </a:ext>
            </a:extLst>
          </p:cNvPr>
          <p:cNvSpPr/>
          <p:nvPr/>
        </p:nvSpPr>
        <p:spPr>
          <a:xfrm>
            <a:off x="407986" y="2352039"/>
            <a:ext cx="9862683" cy="417080"/>
          </a:xfrm>
          <a:prstGeom prst="roundRect">
            <a:avLst>
              <a:gd name="adj" fmla="val 8975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7197FF"/>
                </a:solidFill>
                <a:effectLst/>
                <a:uLnTx/>
                <a:uFillTx/>
                <a:latin typeface="Open Sauce One" pitchFamily="2" charset="0"/>
                <a:ea typeface="+mn-ea"/>
                <a:cs typeface="+mn-cs"/>
              </a:rPr>
              <a:t>Highlight Topics</a:t>
            </a:r>
          </a:p>
        </p:txBody>
      </p:sp>
    </p:spTree>
    <p:extLst>
      <p:ext uri="{BB962C8B-B14F-4D97-AF65-F5344CB8AC3E}">
        <p14:creationId xmlns:p14="http://schemas.microsoft.com/office/powerpoint/2010/main" val="312285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F66DDAE5-9499-636E-1D1C-11427816618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042921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F66DDAE5-9499-636E-1D1C-1142781661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6378E78-613D-08C5-DB7B-D2F0290E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8</a:t>
            </a:fld>
            <a:endParaRPr lang="en-US"/>
          </a:p>
        </p:txBody>
      </p:sp>
      <p:sp>
        <p:nvSpPr>
          <p:cNvPr id="9" name="Lekerekített téglalap 8">
            <a:extLst>
              <a:ext uri="{FF2B5EF4-FFF2-40B4-BE49-F238E27FC236}">
                <a16:creationId xmlns:a16="http://schemas.microsoft.com/office/drawing/2014/main" id="{D4891B43-0B9E-717C-711B-227BCAE81373}"/>
              </a:ext>
            </a:extLst>
          </p:cNvPr>
          <p:cNvSpPr>
            <a:spLocks/>
          </p:cNvSpPr>
          <p:nvPr/>
        </p:nvSpPr>
        <p:spPr>
          <a:xfrm>
            <a:off x="561411" y="1935538"/>
            <a:ext cx="5489728" cy="4263927"/>
          </a:xfrm>
          <a:prstGeom prst="roundRect">
            <a:avLst>
              <a:gd name="adj" fmla="val 7297"/>
            </a:avLst>
          </a:prstGeom>
          <a:solidFill>
            <a:schemeClr val="bg1"/>
          </a:solidFill>
          <a:ln>
            <a:noFill/>
          </a:ln>
          <a:effectLst>
            <a:outerShdw blurRad="762000" dist="76200" dir="5400000" sx="95049" sy="95049" algn="t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Open Sauce One" pitchFamily="2" charset="0"/>
              </a:rPr>
              <a:t>-</a:t>
            </a:r>
          </a:p>
        </p:txBody>
      </p:sp>
      <p:sp>
        <p:nvSpPr>
          <p:cNvPr id="17" name="Rechteck 116">
            <a:extLst>
              <a:ext uri="{FF2B5EF4-FFF2-40B4-BE49-F238E27FC236}">
                <a16:creationId xmlns:a16="http://schemas.microsoft.com/office/drawing/2014/main" id="{2E8D6115-0F54-700C-E153-7C7F63A01AED}"/>
              </a:ext>
            </a:extLst>
          </p:cNvPr>
          <p:cNvSpPr/>
          <p:nvPr/>
        </p:nvSpPr>
        <p:spPr>
          <a:xfrm>
            <a:off x="706000" y="2478024"/>
            <a:ext cx="5029200" cy="38209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marL="274320" lvl="1" indent="-274320">
              <a:lnSpc>
                <a:spcPct val="150000"/>
              </a:lnSpc>
              <a:buClr>
                <a:schemeClr val="accent4"/>
              </a:buClr>
              <a:buFont typeface="Arial" panose="020B0604020202020204" pitchFamily="34" charset="0"/>
              <a:buChar char="•"/>
              <a:tabLst>
                <a:tab pos="282575" algn="l"/>
              </a:tabLst>
            </a:pPr>
            <a:r>
              <a:rPr lang="en-US" sz="1400" dirty="0">
                <a:solidFill>
                  <a:schemeClr val="accent1"/>
                </a:solidFill>
                <a:latin typeface="Open Sauce One" panose="00000800000000000000"/>
                <a:ea typeface="Lato" panose="020F0502020204030203" pitchFamily="34" charset="0"/>
                <a:cs typeface="Lato" panose="020F0502020204030203" pitchFamily="34" charset="0"/>
              </a:rPr>
              <a:t>…</a:t>
            </a:r>
          </a:p>
        </p:txBody>
      </p:sp>
      <p:sp>
        <p:nvSpPr>
          <p:cNvPr id="24" name="Rechteck 191">
            <a:extLst>
              <a:ext uri="{FF2B5EF4-FFF2-40B4-BE49-F238E27FC236}">
                <a16:creationId xmlns:a16="http://schemas.microsoft.com/office/drawing/2014/main" id="{BD212E31-0735-E6EB-9EE6-35082E2E985C}"/>
              </a:ext>
            </a:extLst>
          </p:cNvPr>
          <p:cNvSpPr/>
          <p:nvPr/>
        </p:nvSpPr>
        <p:spPr>
          <a:xfrm>
            <a:off x="798941" y="2052984"/>
            <a:ext cx="2116744" cy="369332"/>
          </a:xfrm>
          <a:prstGeom prst="rect">
            <a:avLst/>
          </a:prstGeom>
          <a:effectLst/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702E"/>
              </a:buClr>
              <a:buSzTx/>
              <a:buFontTx/>
              <a:buNone/>
              <a:tabLst/>
              <a:defRPr/>
            </a:pPr>
            <a:r>
              <a:rPr lang="de-DE" b="1" spc="100">
                <a:solidFill>
                  <a:schemeClr val="tx2"/>
                </a:solidFill>
                <a:latin typeface="Open Sauce One" pitchFamily="2" charset="0"/>
              </a:rPr>
              <a:t>Achievements </a:t>
            </a:r>
            <a:endParaRPr kumimoji="0" lang="de-DE" b="1" i="0" u="none" strike="noStrike" kern="1200" cap="none" spc="10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Open Sauce One" pitchFamily="2" charset="0"/>
            </a:endParaRPr>
          </a:p>
        </p:txBody>
      </p:sp>
      <p:pic>
        <p:nvPicPr>
          <p:cNvPr id="37" name="Ábra 36">
            <a:extLst>
              <a:ext uri="{FF2B5EF4-FFF2-40B4-BE49-F238E27FC236}">
                <a16:creationId xmlns:a16="http://schemas.microsoft.com/office/drawing/2014/main" id="{4A688CBA-D4C5-061D-AE4C-9419C12A2C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66592" y="1677800"/>
            <a:ext cx="601329" cy="601329"/>
          </a:xfrm>
          <a:prstGeom prst="rect">
            <a:avLst/>
          </a:prstGeom>
        </p:spPr>
      </p:pic>
      <p:sp>
        <p:nvSpPr>
          <p:cNvPr id="11" name="Lekerekített téglalap 10">
            <a:extLst>
              <a:ext uri="{FF2B5EF4-FFF2-40B4-BE49-F238E27FC236}">
                <a16:creationId xmlns:a16="http://schemas.microsoft.com/office/drawing/2014/main" id="{61B6DCB1-4152-A1EB-DB24-534478AEE0EE}"/>
              </a:ext>
            </a:extLst>
          </p:cNvPr>
          <p:cNvSpPr>
            <a:spLocks/>
          </p:cNvSpPr>
          <p:nvPr/>
        </p:nvSpPr>
        <p:spPr>
          <a:xfrm>
            <a:off x="6238334" y="1935537"/>
            <a:ext cx="5486400" cy="4263928"/>
          </a:xfrm>
          <a:prstGeom prst="roundRect">
            <a:avLst>
              <a:gd name="adj" fmla="val 7297"/>
            </a:avLst>
          </a:prstGeom>
          <a:solidFill>
            <a:schemeClr val="bg2"/>
          </a:solidFill>
          <a:ln>
            <a:noFill/>
          </a:ln>
          <a:effectLst>
            <a:outerShdw blurRad="762000" dist="76200" dir="5400000" sx="95049" sy="95049" algn="t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Open Sauce One" pitchFamily="2" charset="0"/>
              </a:rPr>
              <a:t>G</a:t>
            </a:r>
          </a:p>
        </p:txBody>
      </p:sp>
      <p:sp>
        <p:nvSpPr>
          <p:cNvPr id="18" name="Rechteck 119">
            <a:extLst>
              <a:ext uri="{FF2B5EF4-FFF2-40B4-BE49-F238E27FC236}">
                <a16:creationId xmlns:a16="http://schemas.microsoft.com/office/drawing/2014/main" id="{2DFDA6F5-9B4B-6556-3B36-1C525CD615F3}"/>
              </a:ext>
            </a:extLst>
          </p:cNvPr>
          <p:cNvSpPr/>
          <p:nvPr/>
        </p:nvSpPr>
        <p:spPr>
          <a:xfrm>
            <a:off x="6544076" y="2477198"/>
            <a:ext cx="5029200" cy="102842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  <a:latin typeface="Open Sauce One" panose="00000800000000000000"/>
                <a:ea typeface="Lato"/>
                <a:cs typeface="Lato"/>
              </a:rPr>
              <a:t>…</a:t>
            </a:r>
            <a:endParaRPr lang="en-US" sz="1400" dirty="0">
              <a:solidFill>
                <a:schemeClr val="tx1"/>
              </a:solidFill>
              <a:latin typeface="Open Sauce One" panose="00000800000000000000"/>
            </a:endParaRPr>
          </a:p>
          <a:p>
            <a:pPr marL="285750" indent="-285750">
              <a:lnSpc>
                <a:spcPct val="150000"/>
              </a:lnSpc>
              <a:buClr>
                <a:schemeClr val="accent4"/>
              </a:buClr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Open Sauce One" panose="00000800000000000000"/>
            </a:endParaRPr>
          </a:p>
          <a:p>
            <a:pPr marL="285750" indent="-285750">
              <a:lnSpc>
                <a:spcPct val="150000"/>
              </a:lnSpc>
              <a:buClr>
                <a:schemeClr val="accent4"/>
              </a:buClr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Open Sauce One" panose="00000800000000000000"/>
            </a:endParaRPr>
          </a:p>
        </p:txBody>
      </p:sp>
      <p:sp>
        <p:nvSpPr>
          <p:cNvPr id="38" name="Rechteck 191">
            <a:extLst>
              <a:ext uri="{FF2B5EF4-FFF2-40B4-BE49-F238E27FC236}">
                <a16:creationId xmlns:a16="http://schemas.microsoft.com/office/drawing/2014/main" id="{58693136-510D-9D4C-A24C-6B6D5C332494}"/>
              </a:ext>
            </a:extLst>
          </p:cNvPr>
          <p:cNvSpPr/>
          <p:nvPr/>
        </p:nvSpPr>
        <p:spPr>
          <a:xfrm>
            <a:off x="6670275" y="2052984"/>
            <a:ext cx="4415028" cy="369332"/>
          </a:xfrm>
          <a:prstGeom prst="rect">
            <a:avLst/>
          </a:prstGeom>
          <a:effectLst/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702E"/>
              </a:buClr>
              <a:buSzTx/>
              <a:buFontTx/>
              <a:buNone/>
              <a:tabLst/>
              <a:defRPr/>
            </a:pPr>
            <a:r>
              <a:rPr lang="de-DE" b="1" spc="100">
                <a:solidFill>
                  <a:schemeClr val="tx2"/>
                </a:solidFill>
                <a:latin typeface="Open Sauce One" pitchFamily="2" charset="0"/>
              </a:rPr>
              <a:t>Next </a:t>
            </a:r>
            <a:r>
              <a:rPr lang="de-DE" b="1" spc="100" err="1">
                <a:solidFill>
                  <a:schemeClr val="tx2"/>
                </a:solidFill>
                <a:latin typeface="Open Sauce One" pitchFamily="2" charset="0"/>
              </a:rPr>
              <a:t>Steps</a:t>
            </a:r>
            <a:endParaRPr kumimoji="0" lang="de-DE" b="1" i="0" u="none" strike="noStrike" kern="1200" cap="none" spc="10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Open Sauce One" pitchFamily="2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E9BCB2A-E542-21B8-A7FA-E4354ABE4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2988355" cy="590931"/>
          </a:xfrm>
        </p:spPr>
        <p:txBody>
          <a:bodyPr vert="horz"/>
          <a:lstStyle/>
          <a:p>
            <a:r>
              <a:rPr lang="en-GB" dirty="0">
                <a:latin typeface="Open Sauce One"/>
              </a:rPr>
              <a:t>Weekly Report – 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06822629-7338-06ED-9798-E440B3F742E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GB" dirty="0"/>
              <a:t>Projects Status &amp; Timeline Review</a:t>
            </a:r>
          </a:p>
        </p:txBody>
      </p:sp>
      <p:pic>
        <p:nvPicPr>
          <p:cNvPr id="33" name="Ábra 72">
            <a:extLst>
              <a:ext uri="{FF2B5EF4-FFF2-40B4-BE49-F238E27FC236}">
                <a16:creationId xmlns:a16="http://schemas.microsoft.com/office/drawing/2014/main" id="{FF020B75-E8A0-F10D-B90B-53932E75F3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15808" y="1677800"/>
            <a:ext cx="571500" cy="571500"/>
          </a:xfrm>
          <a:prstGeom prst="rect">
            <a:avLst/>
          </a:prstGeom>
        </p:spPr>
      </p:pic>
      <p:sp>
        <p:nvSpPr>
          <p:cNvPr id="3" name="CWPlaceHolderNextSteps">
            <a:extLst>
              <a:ext uri="{FF2B5EF4-FFF2-40B4-BE49-F238E27FC236}">
                <a16:creationId xmlns:a16="http://schemas.microsoft.com/office/drawing/2014/main" id="{82127352-E24B-238A-2090-523F070919FE}"/>
              </a:ext>
            </a:extLst>
          </p:cNvPr>
          <p:cNvSpPr txBox="1">
            <a:spLocks/>
          </p:cNvSpPr>
          <p:nvPr/>
        </p:nvSpPr>
        <p:spPr>
          <a:xfrm>
            <a:off x="3297867" y="963466"/>
            <a:ext cx="2988355" cy="590931"/>
          </a:xfrm>
          <a:prstGeom prst="rect">
            <a:avLst/>
          </a:prstGeom>
        </p:spPr>
        <p:txBody>
          <a:bodyPr vert="horz" lIns="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Open Sauce One" pitchFamily="2" charset="0"/>
                <a:ea typeface="+mj-ea"/>
                <a:cs typeface="+mj-cs"/>
              </a:defRPr>
            </a:lvl1pPr>
          </a:lstStyle>
          <a:p>
            <a:r>
              <a:rPr lang="en-GB" dirty="0">
                <a:latin typeface="Open Sauce One"/>
              </a:rPr>
              <a:t>#</a:t>
            </a:r>
            <a:r>
              <a:rPr lang="en-GB" dirty="0" err="1">
                <a:latin typeface="Open Sauce One"/>
              </a:rPr>
              <a:t>CWPlaceHolder</a:t>
            </a:r>
            <a:endParaRPr lang="en-GB" dirty="0">
              <a:latin typeface="Open Sauce One"/>
            </a:endParaRPr>
          </a:p>
        </p:txBody>
      </p:sp>
    </p:spTree>
    <p:extLst>
      <p:ext uri="{BB962C8B-B14F-4D97-AF65-F5344CB8AC3E}">
        <p14:creationId xmlns:p14="http://schemas.microsoft.com/office/powerpoint/2010/main" val="3953336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3" name="Object 242" hidden="1">
            <a:extLst>
              <a:ext uri="{FF2B5EF4-FFF2-40B4-BE49-F238E27FC236}">
                <a16:creationId xmlns:a16="http://schemas.microsoft.com/office/drawing/2014/main" id="{5596CA3F-D131-FFA1-C02F-8FA1E29B18A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2" imgW="410" imgH="409" progId="TCLayout.ActiveDocument.1">
                  <p:embed/>
                </p:oleObj>
              </mc:Choice>
              <mc:Fallback>
                <p:oleObj name="think-cell Slide" r:id="rId82" imgW="410" imgH="409" progId="TCLayout.ActiveDocument.1">
                  <p:embed/>
                  <p:pic>
                    <p:nvPicPr>
                      <p:cNvPr id="243" name="Object 242" hidden="1">
                        <a:extLst>
                          <a:ext uri="{FF2B5EF4-FFF2-40B4-BE49-F238E27FC236}">
                            <a16:creationId xmlns:a16="http://schemas.microsoft.com/office/drawing/2014/main" id="{5596CA3F-D131-FFA1-C02F-8FA1E29B18A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églalap 3">
            <a:extLst>
              <a:ext uri="{FF2B5EF4-FFF2-40B4-BE49-F238E27FC236}">
                <a16:creationId xmlns:a16="http://schemas.microsoft.com/office/drawing/2014/main" id="{DEC825AE-CA31-0A87-DFC2-59E1DE956232}"/>
              </a:ext>
            </a:extLst>
          </p:cNvPr>
          <p:cNvSpPr/>
          <p:nvPr/>
        </p:nvSpPr>
        <p:spPr>
          <a:xfrm>
            <a:off x="311943" y="6276652"/>
            <a:ext cx="1303338" cy="4619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ím 1">
            <a:extLst>
              <a:ext uri="{FF2B5EF4-FFF2-40B4-BE49-F238E27FC236}">
                <a16:creationId xmlns:a16="http://schemas.microsoft.com/office/drawing/2014/main" id="{357EAC47-4212-6520-05F3-B3E600C73D0C}"/>
              </a:ext>
            </a:extLst>
          </p:cNvPr>
          <p:cNvSpPr txBox="1">
            <a:spLocks/>
          </p:cNvSpPr>
          <p:nvPr/>
        </p:nvSpPr>
        <p:spPr>
          <a:xfrm>
            <a:off x="407988" y="192337"/>
            <a:ext cx="11341100" cy="584775"/>
          </a:xfrm>
          <a:prstGeom prst="rect">
            <a:avLst/>
          </a:prstGeom>
        </p:spPr>
        <p:txBody>
          <a:bodyPr vert="horz" lIns="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Open Sauce One" pitchFamily="2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038D5"/>
                </a:solidFill>
                <a:effectLst/>
                <a:uLnTx/>
                <a:uFillTx/>
                <a:latin typeface="Open Sauce One" pitchFamily="2" charset="0"/>
                <a:ea typeface="+mj-ea"/>
                <a:cs typeface="+mj-cs"/>
              </a:rPr>
              <a:t>Pilot High Level Project Plan</a:t>
            </a:r>
          </a:p>
        </p:txBody>
      </p:sp>
      <p:sp>
        <p:nvSpPr>
          <p:cNvPr id="262" name="Textplatzhalter 2">
            <a:extLst>
              <a:ext uri="{FF2B5EF4-FFF2-40B4-BE49-F238E27FC236}">
                <a16:creationId xmlns:a16="http://schemas.microsoft.com/office/drawing/2014/main" id="{89C2D09B-B3BE-5694-5149-BB8831F23195}"/>
              </a:ext>
            </a:extLst>
          </p:cNvPr>
          <p:cNvSpPr>
            <a:spLocks noGrp="1"/>
          </p:cNvSpPr>
          <p:nvPr>
            <p:custDataLst>
              <p:tags r:id="rId2"/>
            </p:custDataLst>
          </p:nvPr>
        </p:nvSpPr>
        <p:spPr bwMode="auto">
          <a:xfrm>
            <a:off x="3805238" y="1470025"/>
            <a:ext cx="5451475" cy="171450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17463" rIns="0" bIns="1746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4156718E-E283-4B27-A7BC-989EF68B9903}" type="datetime'''''''''''''''''''''''''''20''''''''''''2''''''4''''''''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uce One" panose="020B060402020202020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2024</a:t>
            </a:fld>
            <a:endParaRPr kumimoji="0" lang="en-GB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uce One" panose="020B0604020202020204" charset="0"/>
              <a:ea typeface="+mn-ea"/>
              <a:cs typeface="+mn-cs"/>
              <a:sym typeface="Lato" panose="020F0502020204030203" pitchFamily="34" charset="0"/>
            </a:endParaRPr>
          </a:p>
        </p:txBody>
      </p:sp>
      <p:sp>
        <p:nvSpPr>
          <p:cNvPr id="24" name="Textplatzhalter 2">
            <a:extLst>
              <a:ext uri="{FF2B5EF4-FFF2-40B4-BE49-F238E27FC236}">
                <a16:creationId xmlns:a16="http://schemas.microsoft.com/office/drawing/2014/main" id="{F759CACB-F50E-425B-A26A-1F99DCC958B0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auto">
          <a:xfrm>
            <a:off x="3805238" y="1641475"/>
            <a:ext cx="919163" cy="171450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17463" rIns="0" bIns="1746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8488092D-C707-4F38-956C-0DF4685ACB5F}" type="datetime'''J''''''''''''u''l'''''''''''''''''">
              <a:rPr lang="en-GB" altLang="en-US" sz="1000" b="1" smtClean="0">
                <a:solidFill>
                  <a:srgbClr val="000000"/>
                </a:solidFill>
                <a:latin typeface="Open Sauce One" panose="020B0604020202020204" charset="0"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Jul</a:t>
            </a:fld>
            <a:endParaRPr kumimoji="0" lang="en-GB" sz="10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uce One" panose="020B0604020202020204" charset="0"/>
              <a:sym typeface="Lato" panose="020F0502020204030203" pitchFamily="34" charset="0"/>
            </a:endParaRPr>
          </a:p>
        </p:txBody>
      </p:sp>
      <p:sp>
        <p:nvSpPr>
          <p:cNvPr id="25" name="Textplatzhalter 2">
            <a:extLst>
              <a:ext uri="{FF2B5EF4-FFF2-40B4-BE49-F238E27FC236}">
                <a16:creationId xmlns:a16="http://schemas.microsoft.com/office/drawing/2014/main" id="{52DB93FA-A458-F6C8-E18A-32E25875AC3C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auto">
          <a:xfrm>
            <a:off x="4724400" y="1641475"/>
            <a:ext cx="917575" cy="171450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17463" rIns="0" bIns="1746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B75F1E5F-AD75-4A44-A8C4-96BFA6ABD32F}" type="datetime'''''''''''A''''''''''ug'''''''''">
              <a:rPr lang="en-GB" altLang="en-US" sz="1000" b="1" smtClean="0">
                <a:solidFill>
                  <a:srgbClr val="000000"/>
                </a:solidFill>
                <a:latin typeface="Open Sauce One" panose="020B0604020202020204" charset="0"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Aug</a:t>
            </a:fld>
            <a:endParaRPr kumimoji="0" lang="en-GB" sz="10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uce One" panose="020B0604020202020204" charset="0"/>
              <a:sym typeface="Lato" panose="020F0502020204030203" pitchFamily="34" charset="0"/>
            </a:endParaRPr>
          </a:p>
        </p:txBody>
      </p:sp>
      <p:sp>
        <p:nvSpPr>
          <p:cNvPr id="26" name="Textplatzhalter 2">
            <a:extLst>
              <a:ext uri="{FF2B5EF4-FFF2-40B4-BE49-F238E27FC236}">
                <a16:creationId xmlns:a16="http://schemas.microsoft.com/office/drawing/2014/main" id="{56F14717-3CEE-4D83-1425-E0BA38E2F64C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5641974" y="1641475"/>
            <a:ext cx="889000" cy="171450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17463" rIns="0" bIns="1746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F6BF63BE-7AD7-4F9C-989D-06155F598857}" type="datetime'S''''''''''''''''''''''''''e''''''''''''''p'''''''''''''''''''">
              <a:rPr lang="en-GB" altLang="en-US" sz="1000" b="1" smtClean="0">
                <a:solidFill>
                  <a:srgbClr val="000000"/>
                </a:solidFill>
                <a:latin typeface="Open Sauce One" panose="020B0604020202020204" charset="0"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Sep</a:t>
            </a:fld>
            <a:endParaRPr kumimoji="0" lang="en-GB" sz="10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uce One" panose="020B0604020202020204" charset="0"/>
              <a:sym typeface="Lato" panose="020F0502020204030203" pitchFamily="34" charset="0"/>
            </a:endParaRPr>
          </a:p>
        </p:txBody>
      </p:sp>
      <p:sp>
        <p:nvSpPr>
          <p:cNvPr id="27" name="Textplatzhalter 2">
            <a:extLst>
              <a:ext uri="{FF2B5EF4-FFF2-40B4-BE49-F238E27FC236}">
                <a16:creationId xmlns:a16="http://schemas.microsoft.com/office/drawing/2014/main" id="{661AEE27-7252-2718-F531-1E07CB4052C5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6530975" y="1641475"/>
            <a:ext cx="919163" cy="171450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17463" rIns="0" bIns="1746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0B0D5BB6-6F7A-4C06-AFD0-FB4D317D257C}" type="datetime'O''''c''''''''''''''t'''''''''''''''''''''">
              <a:rPr lang="en-GB" altLang="en-US" sz="1000" b="1" smtClean="0">
                <a:solidFill>
                  <a:srgbClr val="000000"/>
                </a:solidFill>
                <a:latin typeface="Open Sauce One" panose="020B0604020202020204" charset="0"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Oct</a:t>
            </a:fld>
            <a:endParaRPr kumimoji="0" lang="en-GB" sz="10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uce One" panose="020B0604020202020204" charset="0"/>
              <a:sym typeface="Lato" panose="020F0502020204030203" pitchFamily="34" charset="0"/>
            </a:endParaRPr>
          </a:p>
        </p:txBody>
      </p:sp>
      <p:sp>
        <p:nvSpPr>
          <p:cNvPr id="28" name="Textplatzhalter 2">
            <a:extLst>
              <a:ext uri="{FF2B5EF4-FFF2-40B4-BE49-F238E27FC236}">
                <a16:creationId xmlns:a16="http://schemas.microsoft.com/office/drawing/2014/main" id="{95AE9937-F2DD-2A0B-1E8D-8508CEBD6BA9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7450138" y="1641475"/>
            <a:ext cx="887413" cy="171450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17463" rIns="0" bIns="1746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1FD1C3B5-0F9D-41F3-B8A1-E12F4C166956}" type="datetime'''''''N''''''''''''''''''''''o''''''''v'''''''''''''''''">
              <a:rPr lang="en-GB" altLang="en-US" sz="1000" b="1" smtClean="0">
                <a:solidFill>
                  <a:srgbClr val="000000"/>
                </a:solidFill>
                <a:latin typeface="Open Sauce One" panose="020B0604020202020204" charset="0"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Nov</a:t>
            </a:fld>
            <a:endParaRPr kumimoji="0" lang="en-GB" sz="10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uce One" panose="020B0604020202020204" charset="0"/>
              <a:sym typeface="Lato" panose="020F0502020204030203" pitchFamily="34" charset="0"/>
            </a:endParaRPr>
          </a:p>
        </p:txBody>
      </p:sp>
      <p:sp>
        <p:nvSpPr>
          <p:cNvPr id="31" name="Textplatzhalter 2">
            <a:extLst>
              <a:ext uri="{FF2B5EF4-FFF2-40B4-BE49-F238E27FC236}">
                <a16:creationId xmlns:a16="http://schemas.microsoft.com/office/drawing/2014/main" id="{D28017BD-AFC2-11D8-42BF-FCE0C253D1FF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8337550" y="1641475"/>
            <a:ext cx="919163" cy="171450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17463" rIns="0" bIns="1746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50329D1A-9CAE-4B3D-8CA3-CCB96EADCF35}" type="datetime'''''''''''''''''''''''''''''D''e''''''''''''''''c'''''''''">
              <a:rPr lang="en-GB" altLang="en-US" sz="1000" b="1" smtClean="0">
                <a:solidFill>
                  <a:srgbClr val="000000"/>
                </a:solidFill>
                <a:latin typeface="Open Sauce One" panose="020B0604020202020204" charset="0"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Dec</a:t>
            </a:fld>
            <a:endParaRPr kumimoji="0" lang="en-GB" sz="10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uce One" panose="020B0604020202020204" charset="0"/>
              <a:sym typeface="Lato" panose="020F0502020204030203" pitchFamily="34" charset="0"/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72D2352-924B-52D3-AF7A-B7EC3247215A}"/>
              </a:ext>
            </a:extLst>
          </p:cNvPr>
          <p:cNvCxnSpPr/>
          <p:nvPr>
            <p:custDataLst>
              <p:tags r:id="rId9"/>
            </p:custDataLst>
          </p:nvPr>
        </p:nvCxnSpPr>
        <p:spPr bwMode="auto">
          <a:xfrm>
            <a:off x="3805238" y="1812926"/>
            <a:ext cx="0" cy="3851275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7EA0CA5-5421-40B7-D307-FF02CD8A73BC}"/>
              </a:ext>
            </a:extLst>
          </p:cNvPr>
          <p:cNvCxnSpPr/>
          <p:nvPr>
            <p:custDataLst>
              <p:tags r:id="rId10"/>
            </p:custDataLst>
          </p:nvPr>
        </p:nvCxnSpPr>
        <p:spPr bwMode="auto">
          <a:xfrm>
            <a:off x="9256713" y="1812926"/>
            <a:ext cx="0" cy="3851275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6F631C9-3E6A-66A7-8EA6-A396AFB1B0E5}"/>
              </a:ext>
            </a:extLst>
          </p:cNvPr>
          <p:cNvCxnSpPr/>
          <p:nvPr>
            <p:custDataLst>
              <p:tags r:id="rId11"/>
            </p:custDataLst>
          </p:nvPr>
        </p:nvCxnSpPr>
        <p:spPr bwMode="auto">
          <a:xfrm>
            <a:off x="5641975" y="1812925"/>
            <a:ext cx="0" cy="3851275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00A0F75-28C2-94F6-E8E8-77DBFB15A5B8}"/>
              </a:ext>
            </a:extLst>
          </p:cNvPr>
          <p:cNvCxnSpPr/>
          <p:nvPr>
            <p:custDataLst>
              <p:tags r:id="rId12"/>
            </p:custDataLst>
          </p:nvPr>
        </p:nvCxnSpPr>
        <p:spPr bwMode="auto">
          <a:xfrm>
            <a:off x="7450138" y="1812926"/>
            <a:ext cx="0" cy="3851275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4F11F9A-87E0-362C-C3C5-E904F096AD36}"/>
              </a:ext>
            </a:extLst>
          </p:cNvPr>
          <p:cNvCxnSpPr/>
          <p:nvPr>
            <p:custDataLst>
              <p:tags r:id="rId13"/>
            </p:custDataLst>
          </p:nvPr>
        </p:nvCxnSpPr>
        <p:spPr bwMode="auto">
          <a:xfrm>
            <a:off x="11480800" y="1812926"/>
            <a:ext cx="0" cy="3851275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3A45C84-0ACC-7DBA-3091-5DF65478734E}"/>
              </a:ext>
            </a:extLst>
          </p:cNvPr>
          <p:cNvCxnSpPr/>
          <p:nvPr>
            <p:custDataLst>
              <p:tags r:id="rId14"/>
            </p:custDataLst>
          </p:nvPr>
        </p:nvCxnSpPr>
        <p:spPr bwMode="auto">
          <a:xfrm>
            <a:off x="1377950" y="1812926"/>
            <a:ext cx="0" cy="3851275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91700B9-D027-6C26-A580-930E559DEAE1}"/>
              </a:ext>
            </a:extLst>
          </p:cNvPr>
          <p:cNvCxnSpPr/>
          <p:nvPr>
            <p:custDataLst>
              <p:tags r:id="rId15"/>
            </p:custDataLst>
          </p:nvPr>
        </p:nvCxnSpPr>
        <p:spPr bwMode="auto">
          <a:xfrm>
            <a:off x="6530975" y="1812926"/>
            <a:ext cx="0" cy="3851275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3A09031-61FB-9489-3882-463614719223}"/>
              </a:ext>
            </a:extLst>
          </p:cNvPr>
          <p:cNvCxnSpPr/>
          <p:nvPr>
            <p:custDataLst>
              <p:tags r:id="rId16"/>
            </p:custDataLst>
          </p:nvPr>
        </p:nvCxnSpPr>
        <p:spPr bwMode="auto">
          <a:xfrm>
            <a:off x="8337550" y="1812926"/>
            <a:ext cx="0" cy="3851275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7D5624E-2739-AE45-B568-FB59E10D087E}"/>
              </a:ext>
            </a:extLst>
          </p:cNvPr>
          <p:cNvCxnSpPr/>
          <p:nvPr>
            <p:custDataLst>
              <p:tags r:id="rId17"/>
            </p:custDataLst>
          </p:nvPr>
        </p:nvCxnSpPr>
        <p:spPr bwMode="auto">
          <a:xfrm>
            <a:off x="1377950" y="2516188"/>
            <a:ext cx="10102850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8854A52-175D-71B6-7B36-0753AADE7077}"/>
              </a:ext>
            </a:extLst>
          </p:cNvPr>
          <p:cNvCxnSpPr/>
          <p:nvPr>
            <p:custDataLst>
              <p:tags r:id="rId18"/>
            </p:custDataLst>
          </p:nvPr>
        </p:nvCxnSpPr>
        <p:spPr bwMode="auto">
          <a:xfrm>
            <a:off x="1377950" y="5664200"/>
            <a:ext cx="10102850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3F62DA5-31F9-E9F0-65D1-D067AFE37815}"/>
              </a:ext>
            </a:extLst>
          </p:cNvPr>
          <p:cNvCxnSpPr/>
          <p:nvPr>
            <p:custDataLst>
              <p:tags r:id="rId19"/>
            </p:custDataLst>
          </p:nvPr>
        </p:nvCxnSpPr>
        <p:spPr bwMode="auto">
          <a:xfrm>
            <a:off x="5256213" y="1812925"/>
            <a:ext cx="0" cy="4014788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55DB9D6-E1B5-C351-26FD-E2FE597225AC}"/>
              </a:ext>
            </a:extLst>
          </p:cNvPr>
          <p:cNvCxnSpPr/>
          <p:nvPr>
            <p:custDataLst>
              <p:tags r:id="rId20"/>
            </p:custDataLst>
          </p:nvPr>
        </p:nvCxnSpPr>
        <p:spPr bwMode="auto">
          <a:xfrm>
            <a:off x="5256213" y="1812925"/>
            <a:ext cx="0" cy="4014788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6FD0E7F2-2607-E50F-D9AD-C4C55113D99B}"/>
              </a:ext>
            </a:extLst>
          </p:cNvPr>
          <p:cNvCxnSpPr/>
          <p:nvPr>
            <p:custDataLst>
              <p:tags r:id="rId21"/>
            </p:custDataLst>
          </p:nvPr>
        </p:nvCxnSpPr>
        <p:spPr bwMode="auto">
          <a:xfrm>
            <a:off x="5583238" y="1812925"/>
            <a:ext cx="0" cy="4014788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8E2BB36-0A3A-A229-88D3-588A1C8C06D6}"/>
              </a:ext>
            </a:extLst>
          </p:cNvPr>
          <p:cNvCxnSpPr/>
          <p:nvPr>
            <p:custDataLst>
              <p:tags r:id="rId22"/>
            </p:custDataLst>
          </p:nvPr>
        </p:nvCxnSpPr>
        <p:spPr bwMode="auto">
          <a:xfrm>
            <a:off x="4724400" y="1812925"/>
            <a:ext cx="0" cy="4014788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15306BE-7CB6-79CA-0E6A-B41825A059D1}"/>
              </a:ext>
            </a:extLst>
          </p:cNvPr>
          <p:cNvCxnSpPr/>
          <p:nvPr>
            <p:custDataLst>
              <p:tags r:id="rId23"/>
            </p:custDataLst>
          </p:nvPr>
        </p:nvCxnSpPr>
        <p:spPr bwMode="auto">
          <a:xfrm>
            <a:off x="8782050" y="1812925"/>
            <a:ext cx="0" cy="4014788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C944185-C588-7E6F-7F79-9D294D051D26}"/>
              </a:ext>
            </a:extLst>
          </p:cNvPr>
          <p:cNvCxnSpPr/>
          <p:nvPr>
            <p:custDataLst>
              <p:tags r:id="rId24"/>
            </p:custDataLst>
          </p:nvPr>
        </p:nvCxnSpPr>
        <p:spPr bwMode="auto">
          <a:xfrm>
            <a:off x="5434013" y="1812925"/>
            <a:ext cx="0" cy="4014788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0ED0ED5-9CEE-FEE1-6A0C-EEB9EBBD00BD}"/>
              </a:ext>
            </a:extLst>
          </p:cNvPr>
          <p:cNvCxnSpPr/>
          <p:nvPr>
            <p:custDataLst>
              <p:tags r:id="rId25"/>
            </p:custDataLst>
          </p:nvPr>
        </p:nvCxnSpPr>
        <p:spPr bwMode="auto">
          <a:xfrm>
            <a:off x="1377950" y="1812925"/>
            <a:ext cx="10102850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FEE55E3-9D49-565D-2948-2C839BC3CC99}"/>
              </a:ext>
            </a:extLst>
          </p:cNvPr>
          <p:cNvSpPr/>
          <p:nvPr>
            <p:custDataLst>
              <p:tags r:id="rId26"/>
            </p:custDataLst>
          </p:nvPr>
        </p:nvSpPr>
        <p:spPr bwMode="auto">
          <a:xfrm>
            <a:off x="5789613" y="3681413"/>
            <a:ext cx="1216025" cy="98425"/>
          </a:xfrm>
          <a:prstGeom prst="rect">
            <a:avLst/>
          </a:prstGeom>
          <a:solidFill>
            <a:srgbClr val="3F3FE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623F5D0-C5F6-46E7-2E66-80081D781522}"/>
              </a:ext>
            </a:extLst>
          </p:cNvPr>
          <p:cNvSpPr/>
          <p:nvPr>
            <p:custDataLst>
              <p:tags r:id="rId27"/>
            </p:custDataLst>
          </p:nvPr>
        </p:nvSpPr>
        <p:spPr bwMode="auto">
          <a:xfrm>
            <a:off x="4102100" y="2725738"/>
            <a:ext cx="1687513" cy="98425"/>
          </a:xfrm>
          <a:prstGeom prst="rect">
            <a:avLst/>
          </a:prstGeom>
          <a:solidFill>
            <a:srgbClr val="3F3FE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E2420989-3205-A857-BE5E-AF8A9CA30EDA}"/>
              </a:ext>
            </a:extLst>
          </p:cNvPr>
          <p:cNvSpPr/>
          <p:nvPr>
            <p:custDataLst>
              <p:tags r:id="rId28"/>
            </p:custDataLst>
          </p:nvPr>
        </p:nvSpPr>
        <p:spPr bwMode="auto">
          <a:xfrm>
            <a:off x="5789613" y="3263900"/>
            <a:ext cx="1216025" cy="98425"/>
          </a:xfrm>
          <a:prstGeom prst="rect">
            <a:avLst/>
          </a:prstGeom>
          <a:solidFill>
            <a:srgbClr val="3F3FE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90555FB-20FA-76B9-FA33-BE70BD961B3A}"/>
              </a:ext>
            </a:extLst>
          </p:cNvPr>
          <p:cNvSpPr/>
          <p:nvPr>
            <p:custDataLst>
              <p:tags r:id="rId29"/>
            </p:custDataLst>
          </p:nvPr>
        </p:nvSpPr>
        <p:spPr bwMode="auto">
          <a:xfrm>
            <a:off x="6916738" y="4919663"/>
            <a:ext cx="2281238" cy="98425"/>
          </a:xfrm>
          <a:prstGeom prst="rect">
            <a:avLst/>
          </a:prstGeom>
          <a:solidFill>
            <a:srgbClr val="3F3FE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64EC3AE-D00D-E034-DBC4-AD97E2C956D8}"/>
              </a:ext>
            </a:extLst>
          </p:cNvPr>
          <p:cNvSpPr/>
          <p:nvPr>
            <p:custDataLst>
              <p:tags r:id="rId30"/>
            </p:custDataLst>
          </p:nvPr>
        </p:nvSpPr>
        <p:spPr bwMode="auto">
          <a:xfrm>
            <a:off x="5286375" y="4502150"/>
            <a:ext cx="1630363" cy="98425"/>
          </a:xfrm>
          <a:prstGeom prst="rect">
            <a:avLst/>
          </a:prstGeom>
          <a:solidFill>
            <a:srgbClr val="3F3FE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49A7A14-4517-1B79-047E-2449720D49F1}"/>
              </a:ext>
            </a:extLst>
          </p:cNvPr>
          <p:cNvSpPr/>
          <p:nvPr>
            <p:custDataLst>
              <p:tags r:id="rId31"/>
            </p:custDataLst>
          </p:nvPr>
        </p:nvSpPr>
        <p:spPr bwMode="auto">
          <a:xfrm>
            <a:off x="6086475" y="4084638"/>
            <a:ext cx="919163" cy="98425"/>
          </a:xfrm>
          <a:prstGeom prst="rect">
            <a:avLst/>
          </a:prstGeom>
          <a:solidFill>
            <a:srgbClr val="3F3FE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Arrow: Right 296">
            <a:extLst>
              <a:ext uri="{FF2B5EF4-FFF2-40B4-BE49-F238E27FC236}">
                <a16:creationId xmlns:a16="http://schemas.microsoft.com/office/drawing/2014/main" id="{407A5D74-1753-BE25-690B-1A14265CC1B1}"/>
              </a:ext>
            </a:extLst>
          </p:cNvPr>
          <p:cNvSpPr/>
          <p:nvPr>
            <p:custDataLst>
              <p:tags r:id="rId32"/>
            </p:custDataLst>
          </p:nvPr>
        </p:nvSpPr>
        <p:spPr bwMode="auto">
          <a:xfrm>
            <a:off x="4102099" y="1973263"/>
            <a:ext cx="5270500" cy="196850"/>
          </a:xfrm>
          <a:prstGeom prst="rightArrow">
            <a:avLst>
              <a:gd name="adj1" fmla="val 50000"/>
              <a:gd name="adj2" fmla="val 40660"/>
            </a:avLst>
          </a:prstGeom>
          <a:solidFill>
            <a:srgbClr val="3F3FEF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566FE5F1-0266-2072-6395-343BAF6D9052}"/>
              </a:ext>
            </a:extLst>
          </p:cNvPr>
          <p:cNvSpPr/>
          <p:nvPr>
            <p:custDataLst>
              <p:tags r:id="rId33"/>
            </p:custDataLst>
          </p:nvPr>
        </p:nvSpPr>
        <p:spPr bwMode="auto">
          <a:xfrm>
            <a:off x="6916738" y="5338763"/>
            <a:ext cx="2281238" cy="98425"/>
          </a:xfrm>
          <a:prstGeom prst="rect">
            <a:avLst/>
          </a:prstGeom>
          <a:solidFill>
            <a:srgbClr val="3F3FEF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Isosceles Triangle 108">
            <a:extLst>
              <a:ext uri="{FF2B5EF4-FFF2-40B4-BE49-F238E27FC236}">
                <a16:creationId xmlns:a16="http://schemas.microsoft.com/office/drawing/2014/main" id="{CD809C4A-1FFD-DC87-42A4-9B8D5005E282}"/>
              </a:ext>
            </a:extLst>
          </p:cNvPr>
          <p:cNvSpPr/>
          <p:nvPr>
            <p:custDataLst>
              <p:tags r:id="rId34"/>
            </p:custDataLst>
          </p:nvPr>
        </p:nvSpPr>
        <p:spPr bwMode="gray">
          <a:xfrm>
            <a:off x="8724900" y="5770563"/>
            <a:ext cx="114300" cy="114300"/>
          </a:xfrm>
          <a:prstGeom prst="triangl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riangle 73">
            <a:extLst>
              <a:ext uri="{FF2B5EF4-FFF2-40B4-BE49-F238E27FC236}">
                <a16:creationId xmlns:a16="http://schemas.microsoft.com/office/drawing/2014/main" id="{0941E879-7FB0-EA0F-B663-EE7FABF8753B}"/>
              </a:ext>
            </a:extLst>
          </p:cNvPr>
          <p:cNvSpPr/>
          <p:nvPr>
            <p:custDataLst>
              <p:tags r:id="rId35"/>
            </p:custDataLst>
          </p:nvPr>
        </p:nvSpPr>
        <p:spPr bwMode="gray">
          <a:xfrm>
            <a:off x="5526088" y="5770563"/>
            <a:ext cx="114300" cy="114300"/>
          </a:xfrm>
          <a:prstGeom prst="triangl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riangle 53">
            <a:extLst>
              <a:ext uri="{FF2B5EF4-FFF2-40B4-BE49-F238E27FC236}">
                <a16:creationId xmlns:a16="http://schemas.microsoft.com/office/drawing/2014/main" id="{5D76FB29-052E-0303-25B6-0074EF10D180}"/>
              </a:ext>
            </a:extLst>
          </p:cNvPr>
          <p:cNvSpPr/>
          <p:nvPr>
            <p:custDataLst>
              <p:tags r:id="rId36"/>
            </p:custDataLst>
          </p:nvPr>
        </p:nvSpPr>
        <p:spPr bwMode="gray">
          <a:xfrm>
            <a:off x="5376863" y="5770563"/>
            <a:ext cx="114300" cy="114300"/>
          </a:xfrm>
          <a:prstGeom prst="triangl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BFF9F6DA-CBC1-99B4-E64F-67C8243783B4}"/>
              </a:ext>
            </a:extLst>
          </p:cNvPr>
          <p:cNvSpPr/>
          <p:nvPr>
            <p:custDataLst>
              <p:tags r:id="rId37"/>
            </p:custDataLst>
          </p:nvPr>
        </p:nvSpPr>
        <p:spPr bwMode="gray">
          <a:xfrm>
            <a:off x="5199063" y="5770563"/>
            <a:ext cx="114300" cy="114300"/>
          </a:xfrm>
          <a:prstGeom prst="triangl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A824CF21-7019-BC3A-0C78-C116CDCFD103}"/>
              </a:ext>
            </a:extLst>
          </p:cNvPr>
          <p:cNvSpPr/>
          <p:nvPr>
            <p:custDataLst>
              <p:tags r:id="rId38"/>
            </p:custDataLst>
          </p:nvPr>
        </p:nvSpPr>
        <p:spPr bwMode="gray">
          <a:xfrm>
            <a:off x="5199063" y="5770563"/>
            <a:ext cx="114300" cy="114300"/>
          </a:xfrm>
          <a:prstGeom prst="triangl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672CD2CF-89C5-FFED-CDD0-C1B304936C69}"/>
              </a:ext>
            </a:extLst>
          </p:cNvPr>
          <p:cNvSpPr/>
          <p:nvPr>
            <p:custDataLst>
              <p:tags r:id="rId39"/>
            </p:custDataLst>
          </p:nvPr>
        </p:nvSpPr>
        <p:spPr bwMode="gray">
          <a:xfrm>
            <a:off x="4667250" y="5770563"/>
            <a:ext cx="114300" cy="114300"/>
          </a:xfrm>
          <a:prstGeom prst="triangl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Diamond 114">
            <a:extLst>
              <a:ext uri="{FF2B5EF4-FFF2-40B4-BE49-F238E27FC236}">
                <a16:creationId xmlns:a16="http://schemas.microsoft.com/office/drawing/2014/main" id="{0608E56A-0C90-0B8D-BE0F-A598AA452050}"/>
              </a:ext>
            </a:extLst>
          </p:cNvPr>
          <p:cNvSpPr/>
          <p:nvPr>
            <p:custDataLst>
              <p:tags r:id="rId40"/>
            </p:custDataLst>
          </p:nvPr>
        </p:nvSpPr>
        <p:spPr bwMode="gray">
          <a:xfrm>
            <a:off x="5732463" y="2717800"/>
            <a:ext cx="114300" cy="114300"/>
          </a:xfrm>
          <a:prstGeom prst="diamond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Diamond 89">
            <a:extLst>
              <a:ext uri="{FF2B5EF4-FFF2-40B4-BE49-F238E27FC236}">
                <a16:creationId xmlns:a16="http://schemas.microsoft.com/office/drawing/2014/main" id="{F141271F-505C-E29D-0FCB-B5C8BC72083F}"/>
              </a:ext>
            </a:extLst>
          </p:cNvPr>
          <p:cNvSpPr/>
          <p:nvPr>
            <p:custDataLst>
              <p:tags r:id="rId41"/>
            </p:custDataLst>
          </p:nvPr>
        </p:nvSpPr>
        <p:spPr bwMode="gray">
          <a:xfrm>
            <a:off x="6859588" y="4494213"/>
            <a:ext cx="114300" cy="114300"/>
          </a:xfrm>
          <a:prstGeom prst="diamond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1142B80-57CE-E91B-CA58-78721BF264CC}"/>
              </a:ext>
            </a:extLst>
          </p:cNvPr>
          <p:cNvCxnSpPr/>
          <p:nvPr>
            <p:custDataLst>
              <p:tags r:id="rId42"/>
            </p:custDataLst>
          </p:nvPr>
        </p:nvCxnSpPr>
        <p:spPr bwMode="gray">
          <a:xfrm flipH="1" flipV="1">
            <a:off x="5583238" y="5907088"/>
            <a:ext cx="735013" cy="46037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BF8EA6D-4E44-EE89-B6EA-4DEC05C57AC3}"/>
              </a:ext>
            </a:extLst>
          </p:cNvPr>
          <p:cNvCxnSpPr>
            <a:cxnSpLocks/>
          </p:cNvCxnSpPr>
          <p:nvPr>
            <p:custDataLst>
              <p:tags r:id="rId43"/>
            </p:custDataLst>
          </p:nvPr>
        </p:nvCxnSpPr>
        <p:spPr bwMode="gray">
          <a:xfrm flipV="1">
            <a:off x="4316413" y="5907088"/>
            <a:ext cx="407988" cy="46037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F8AF8A7-98A8-0B04-957A-923B822D44C3}"/>
              </a:ext>
            </a:extLst>
          </p:cNvPr>
          <p:cNvCxnSpPr/>
          <p:nvPr>
            <p:custDataLst>
              <p:tags r:id="rId44"/>
            </p:custDataLst>
          </p:nvPr>
        </p:nvCxnSpPr>
        <p:spPr bwMode="gray">
          <a:xfrm flipV="1">
            <a:off x="4679950" y="5907087"/>
            <a:ext cx="576263" cy="46038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746B78A-1FE8-3294-C5A3-1AA3057F4F19}"/>
              </a:ext>
            </a:extLst>
          </p:cNvPr>
          <p:cNvCxnSpPr>
            <a:cxnSpLocks/>
          </p:cNvCxnSpPr>
          <p:nvPr>
            <p:custDataLst>
              <p:tags r:id="rId45"/>
            </p:custDataLst>
          </p:nvPr>
        </p:nvCxnSpPr>
        <p:spPr bwMode="gray">
          <a:xfrm flipV="1">
            <a:off x="4995863" y="5907087"/>
            <a:ext cx="260350" cy="46038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4F9BECA-7CD6-7789-A1B9-4697DE442AEC}"/>
              </a:ext>
            </a:extLst>
          </p:cNvPr>
          <p:cNvCxnSpPr/>
          <p:nvPr>
            <p:custDataLst>
              <p:tags r:id="rId46"/>
            </p:custDataLst>
          </p:nvPr>
        </p:nvCxnSpPr>
        <p:spPr bwMode="gray">
          <a:xfrm flipH="1" flipV="1">
            <a:off x="5434013" y="5907088"/>
            <a:ext cx="166688" cy="46037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platzhalter 2">
            <a:extLst>
              <a:ext uri="{FF2B5EF4-FFF2-40B4-BE49-F238E27FC236}">
                <a16:creationId xmlns:a16="http://schemas.microsoft.com/office/drawing/2014/main" id="{2EC03F44-B966-665F-EBBC-570E70DCB3BE}"/>
              </a:ext>
            </a:extLst>
          </p:cNvPr>
          <p:cNvSpPr>
            <a:spLocks noGrp="1"/>
          </p:cNvSpPr>
          <p:nvPr>
            <p:custDataLst>
              <p:tags r:id="rId47"/>
            </p:custDataLst>
          </p:nvPr>
        </p:nvSpPr>
        <p:spPr bwMode="auto">
          <a:xfrm>
            <a:off x="1428750" y="4075113"/>
            <a:ext cx="232568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de-DE" altLang="en-US" sz="1000">
                <a:solidFill>
                  <a:srgbClr val="000000"/>
                </a:solidFill>
                <a:latin typeface="Open Sauce One" panose="020B0604020202020204" charset="0"/>
              </a:rPr>
              <a:t>System </a:t>
            </a:r>
            <a:r>
              <a:rPr lang="de-DE" altLang="en-US" sz="1000" err="1">
                <a:solidFill>
                  <a:srgbClr val="000000"/>
                </a:solidFill>
                <a:latin typeface="Open Sauce One" panose="020B0604020202020204" charset="0"/>
              </a:rPr>
              <a:t>integration</a:t>
            </a:r>
            <a:r>
              <a:rPr lang="de-DE" altLang="en-US" sz="1000">
                <a:solidFill>
                  <a:srgbClr val="000000"/>
                </a:solidFill>
                <a:latin typeface="Open Sauce One" panose="020B0604020202020204" charset="0"/>
              </a:rPr>
              <a:t> &amp; </a:t>
            </a:r>
            <a:r>
              <a:rPr lang="de-DE" altLang="en-US" sz="1000" err="1">
                <a:solidFill>
                  <a:srgbClr val="000000"/>
                </a:solidFill>
                <a:latin typeface="Open Sauce One" panose="020B0604020202020204" charset="0"/>
              </a:rPr>
              <a:t>technical</a:t>
            </a:r>
            <a:r>
              <a:rPr lang="de-DE" altLang="en-US" sz="1000">
                <a:solidFill>
                  <a:srgbClr val="000000"/>
                </a:solidFill>
                <a:latin typeface="Open Sauce One" panose="020B0604020202020204" charset="0"/>
              </a:rPr>
              <a:t> in </a:t>
            </a:r>
            <a:r>
              <a:rPr lang="de-DE" altLang="en-US" sz="1000" err="1">
                <a:solidFill>
                  <a:srgbClr val="000000"/>
                </a:solidFill>
                <a:latin typeface="Open Sauce One" panose="020B0604020202020204" charset="0"/>
              </a:rPr>
              <a:t>test</a:t>
            </a:r>
            <a:r>
              <a:rPr lang="de-DE" altLang="en-US" sz="1000">
                <a:solidFill>
                  <a:srgbClr val="000000"/>
                </a:solidFill>
                <a:latin typeface="Open Sauce One" panose="020B0604020202020204" charset="0"/>
              </a:rPr>
              <a:t> </a:t>
            </a:r>
            <a:r>
              <a:rPr lang="de-DE" altLang="en-US" sz="1000" err="1">
                <a:solidFill>
                  <a:srgbClr val="000000"/>
                </a:solidFill>
                <a:latin typeface="Open Sauce One" panose="020B0604020202020204" charset="0"/>
              </a:rPr>
              <a:t>system</a:t>
            </a:r>
            <a:endParaRPr kumimoji="0" lang="de-DE" sz="1000" b="0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uce One" panose="020B0604020202020204" charset="0"/>
              <a:sym typeface="Lato" panose="020F0502020204030203" pitchFamily="34" charset="0"/>
            </a:endParaRPr>
          </a:p>
        </p:txBody>
      </p:sp>
      <p:sp>
        <p:nvSpPr>
          <p:cNvPr id="76" name="Textplatzhalter 2">
            <a:extLst>
              <a:ext uri="{FF2B5EF4-FFF2-40B4-BE49-F238E27FC236}">
                <a16:creationId xmlns:a16="http://schemas.microsoft.com/office/drawing/2014/main" id="{0BA9EF2B-78D6-85EB-2710-7F4ADBD118C2}"/>
              </a:ext>
            </a:extLst>
          </p:cNvPr>
          <p:cNvSpPr>
            <a:spLocks noGrp="1"/>
          </p:cNvSpPr>
          <p:nvPr>
            <p:custDataLst>
              <p:tags r:id="rId48"/>
            </p:custDataLst>
          </p:nvPr>
        </p:nvSpPr>
        <p:spPr bwMode="auto">
          <a:xfrm>
            <a:off x="9423400" y="4075113"/>
            <a:ext cx="136525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GB" altLang="en-US" sz="1000">
                <a:solidFill>
                  <a:srgbClr val="000000"/>
                </a:solidFill>
                <a:latin typeface="Open Sauce One" panose="020B0604020202020204" charset="0"/>
              </a:rPr>
              <a:t>Hy</a:t>
            </a:r>
            <a:endParaRPr kumimoji="0" lang="en-GB" sz="1000" b="0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uce One" panose="020B0604020202020204" charset="0"/>
              <a:sym typeface="Lato" panose="020F0502020204030203" pitchFamily="34" charset="0"/>
            </a:endParaRPr>
          </a:p>
        </p:txBody>
      </p:sp>
      <p:sp>
        <p:nvSpPr>
          <p:cNvPr id="81" name="Szöveg helye 2">
            <a:extLst>
              <a:ext uri="{FF2B5EF4-FFF2-40B4-BE49-F238E27FC236}">
                <a16:creationId xmlns:a16="http://schemas.microsoft.com/office/drawing/2014/main" id="{4EBEF52D-A1A2-ED6F-61E1-4B8423F8C703}"/>
              </a:ext>
            </a:extLst>
          </p:cNvPr>
          <p:cNvSpPr>
            <a:spLocks noGrp="1"/>
          </p:cNvSpPr>
          <p:nvPr>
            <p:custDataLst>
              <p:tags r:id="rId49"/>
            </p:custDataLst>
          </p:nvPr>
        </p:nvSpPr>
        <p:spPr bwMode="auto">
          <a:xfrm>
            <a:off x="10317163" y="4075113"/>
            <a:ext cx="936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/>
              <a:t>IT</a:t>
            </a:r>
            <a:endParaRPr lang="en-US" sz="1000">
              <a:sym typeface="Lato" panose="020F0502020204030203" pitchFamily="34" charset="0"/>
            </a:endParaRPr>
          </a:p>
        </p:txBody>
      </p:sp>
      <p:sp>
        <p:nvSpPr>
          <p:cNvPr id="67" name="Szöveg helye 2">
            <a:extLst>
              <a:ext uri="{FF2B5EF4-FFF2-40B4-BE49-F238E27FC236}">
                <a16:creationId xmlns:a16="http://schemas.microsoft.com/office/drawing/2014/main" id="{5459C1A0-1723-DC79-5491-CE9689AB393F}"/>
              </a:ext>
            </a:extLst>
          </p:cNvPr>
          <p:cNvSpPr>
            <a:spLocks noGrp="1"/>
          </p:cNvSpPr>
          <p:nvPr>
            <p:custDataLst>
              <p:tags r:id="rId50"/>
            </p:custDataLst>
          </p:nvPr>
        </p:nvSpPr>
        <p:spPr bwMode="auto">
          <a:xfrm>
            <a:off x="10317163" y="2716213"/>
            <a:ext cx="92868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/>
              <a:t>PMO + Tax &amp; SME</a:t>
            </a:r>
            <a:endParaRPr lang="en-US" sz="1000">
              <a:sym typeface="Lato" panose="020F0502020204030203" pitchFamily="34" charset="0"/>
            </a:endParaRPr>
          </a:p>
        </p:txBody>
      </p:sp>
      <p:sp useBgFill="1">
        <p:nvSpPr>
          <p:cNvPr id="88" name="Szöveg helye 2">
            <a:extLst>
              <a:ext uri="{FF2B5EF4-FFF2-40B4-BE49-F238E27FC236}">
                <a16:creationId xmlns:a16="http://schemas.microsoft.com/office/drawing/2014/main" id="{6BC610D1-575F-ECF6-2183-D2E011BBF205}"/>
              </a:ext>
            </a:extLst>
          </p:cNvPr>
          <p:cNvSpPr>
            <a:spLocks noGrp="1"/>
          </p:cNvSpPr>
          <p:nvPr>
            <p:custDataLst>
              <p:tags r:id="rId51"/>
            </p:custDataLst>
          </p:nvPr>
        </p:nvSpPr>
        <p:spPr bwMode="auto">
          <a:xfrm>
            <a:off x="7015163" y="4445000"/>
            <a:ext cx="814388" cy="212725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>
                <a:effectLst/>
                <a:sym typeface="Lato" panose="020F0502020204030203" pitchFamily="34" charset="0"/>
              </a:rPr>
              <a:t>Go-live decision</a:t>
            </a:r>
            <a:endParaRPr lang="en-US" sz="1000">
              <a:sym typeface="Lato" panose="020F0502020204030203" pitchFamily="34" charset="0"/>
            </a:endParaRPr>
          </a:p>
        </p:txBody>
      </p:sp>
      <p:sp>
        <p:nvSpPr>
          <p:cNvPr id="30" name="Textplatzhalter 2">
            <a:extLst>
              <a:ext uri="{FF2B5EF4-FFF2-40B4-BE49-F238E27FC236}">
                <a16:creationId xmlns:a16="http://schemas.microsoft.com/office/drawing/2014/main" id="{4B3208C5-0A57-83F5-7860-A6B780F89755}"/>
              </a:ext>
            </a:extLst>
          </p:cNvPr>
          <p:cNvSpPr>
            <a:spLocks noGrp="1"/>
          </p:cNvSpPr>
          <p:nvPr>
            <p:custDataLst>
              <p:tags r:id="rId52"/>
            </p:custDataLst>
          </p:nvPr>
        </p:nvSpPr>
        <p:spPr bwMode="auto">
          <a:xfrm>
            <a:off x="9423400" y="2716213"/>
            <a:ext cx="814388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en-US" sz="1000">
                <a:solidFill>
                  <a:srgbClr val="000000"/>
                </a:solidFill>
                <a:latin typeface="Open Sauce One"/>
                <a:sym typeface="Lato" panose="020F0502020204030203" pitchFamily="34" charset="0"/>
              </a:rPr>
              <a:t>KWS/PWC</a:t>
            </a:r>
            <a:r>
              <a:rPr kumimoji="0" lang="en-GB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uce One"/>
                <a:sym typeface="Lato" panose="020F0502020204030203" pitchFamily="34" charset="0"/>
              </a:rPr>
              <a:t> &amp; Hy</a:t>
            </a:r>
            <a:endParaRPr lang="en-GB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uce One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uce One" panose="020B0604020202020204" charset="0"/>
              <a:ea typeface="+mn-ea"/>
              <a:cs typeface="+mn-cs"/>
              <a:sym typeface="Lato" panose="020F0502020204030203" pitchFamily="34" charset="0"/>
            </a:endParaRPr>
          </a:p>
        </p:txBody>
      </p:sp>
      <p:sp>
        <p:nvSpPr>
          <p:cNvPr id="208" name="Textplatzhalter 2">
            <a:extLst>
              <a:ext uri="{FF2B5EF4-FFF2-40B4-BE49-F238E27FC236}">
                <a16:creationId xmlns:a16="http://schemas.microsoft.com/office/drawing/2014/main" id="{DE9FA26C-5204-8A44-7FC4-5F78DC21C0E9}"/>
              </a:ext>
            </a:extLst>
          </p:cNvPr>
          <p:cNvSpPr>
            <a:spLocks noGrp="1"/>
          </p:cNvSpPr>
          <p:nvPr>
            <p:custDataLst>
              <p:tags r:id="rId53"/>
            </p:custDataLst>
          </p:nvPr>
        </p:nvSpPr>
        <p:spPr bwMode="auto">
          <a:xfrm>
            <a:off x="1428750" y="4492625"/>
            <a:ext cx="113188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1000">
                <a:solidFill>
                  <a:srgbClr val="000000"/>
                </a:solidFill>
                <a:latin typeface="Open Sauce One" panose="020B0604020202020204" charset="0"/>
                <a:sym typeface="Lato" panose="020F0502020204030203" pitchFamily="34" charset="0"/>
              </a:rPr>
              <a:t>U</a:t>
            </a:r>
            <a:r>
              <a:rPr kumimoji="0" lang="de-DE" sz="10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uce One" panose="020B0604020202020204" charset="0"/>
                <a:ea typeface="+mn-ea"/>
                <a:cs typeface="+mn-cs"/>
                <a:sym typeface="Lato" panose="020F0502020204030203" pitchFamily="34" charset="0"/>
              </a:rPr>
              <a:t>ser</a:t>
            </a:r>
            <a:r>
              <a:rPr kumimoji="0" lang="de-DE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uce One" panose="020B0604020202020204" charset="0"/>
                <a:ea typeface="+mn-ea"/>
                <a:cs typeface="+mn-cs"/>
                <a:sym typeface="Lato" panose="020F0502020204030203" pitchFamily="34" charset="0"/>
              </a:rPr>
              <a:t> </a:t>
            </a:r>
            <a:r>
              <a:rPr kumimoji="0" lang="de-DE" sz="10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uce One" panose="020B0604020202020204" charset="0"/>
                <a:ea typeface="+mn-ea"/>
                <a:cs typeface="+mn-cs"/>
                <a:sym typeface="Lato" panose="020F0502020204030203" pitchFamily="34" charset="0"/>
              </a:rPr>
              <a:t>training</a:t>
            </a:r>
            <a:r>
              <a:rPr kumimoji="0" lang="de-DE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uce One" panose="020B0604020202020204" charset="0"/>
                <a:ea typeface="+mn-ea"/>
                <a:cs typeface="+mn-cs"/>
                <a:sym typeface="Lato" panose="020F0502020204030203" pitchFamily="34" charset="0"/>
              </a:rPr>
              <a:t> </a:t>
            </a:r>
            <a:r>
              <a:rPr kumimoji="0" lang="de-DE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uce One" panose="020B0604020202020204" charset="0"/>
                <a:ea typeface="+mn-ea"/>
                <a:cs typeface="+mn-cs"/>
              </a:rPr>
              <a:t>and UAT</a:t>
            </a:r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uce One" panose="020B0604020202020204" charset="0"/>
              <a:ea typeface="+mn-ea"/>
              <a:cs typeface="+mn-cs"/>
              <a:sym typeface="Lato" panose="020F0502020204030203" pitchFamily="34" charset="0"/>
            </a:endParaRPr>
          </a:p>
        </p:txBody>
      </p:sp>
      <p:sp>
        <p:nvSpPr>
          <p:cNvPr id="34" name="Textplatzhalter 2">
            <a:extLst>
              <a:ext uri="{FF2B5EF4-FFF2-40B4-BE49-F238E27FC236}">
                <a16:creationId xmlns:a16="http://schemas.microsoft.com/office/drawing/2014/main" id="{58CFDEFD-E84A-95FF-2377-DA1E233A6A50}"/>
              </a:ext>
            </a:extLst>
          </p:cNvPr>
          <p:cNvSpPr>
            <a:spLocks noGrp="1"/>
          </p:cNvSpPr>
          <p:nvPr>
            <p:custDataLst>
              <p:tags r:id="rId54"/>
            </p:custDataLst>
          </p:nvPr>
        </p:nvSpPr>
        <p:spPr bwMode="auto">
          <a:xfrm>
            <a:off x="9423400" y="4492625"/>
            <a:ext cx="814388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GB" altLang="en-US" sz="1000">
                <a:solidFill>
                  <a:srgbClr val="000000"/>
                </a:solidFill>
                <a:latin typeface="Open Sauce One"/>
                <a:sym typeface="Lato" panose="020F0502020204030203" pitchFamily="34" charset="0"/>
              </a:rPr>
              <a:t>KWS/PWC </a:t>
            </a:r>
            <a:r>
              <a:rPr kumimoji="0" lang="en-GB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uce One"/>
                <a:sym typeface="Lato" panose="020F0502020204030203" pitchFamily="34" charset="0"/>
              </a:rPr>
              <a:t>&amp; Hy</a:t>
            </a: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uce One"/>
              <a:sym typeface="Lato" panose="020F0502020204030203" pitchFamily="34" charset="0"/>
            </a:endParaRPr>
          </a:p>
        </p:txBody>
      </p:sp>
      <p:sp>
        <p:nvSpPr>
          <p:cNvPr id="93" name="Szöveg helye 2">
            <a:extLst>
              <a:ext uri="{FF2B5EF4-FFF2-40B4-BE49-F238E27FC236}">
                <a16:creationId xmlns:a16="http://schemas.microsoft.com/office/drawing/2014/main" id="{7E7FC530-76CD-F801-15DB-AA349E1B86A3}"/>
              </a:ext>
            </a:extLst>
          </p:cNvPr>
          <p:cNvSpPr>
            <a:spLocks noGrp="1"/>
          </p:cNvSpPr>
          <p:nvPr>
            <p:custDataLst>
              <p:tags r:id="rId55"/>
            </p:custDataLst>
          </p:nvPr>
        </p:nvSpPr>
        <p:spPr bwMode="auto">
          <a:xfrm>
            <a:off x="10317163" y="4492625"/>
            <a:ext cx="6810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/>
              <a:t>Business &amp; IT</a:t>
            </a:r>
            <a:endParaRPr lang="en-US" sz="1000">
              <a:sym typeface="Lato" panose="020F0502020204030203" pitchFamily="34" charset="0"/>
            </a:endParaRPr>
          </a:p>
        </p:txBody>
      </p:sp>
      <p:sp>
        <p:nvSpPr>
          <p:cNvPr id="201" name="Textplatzhalter 2">
            <a:extLst>
              <a:ext uri="{FF2B5EF4-FFF2-40B4-BE49-F238E27FC236}">
                <a16:creationId xmlns:a16="http://schemas.microsoft.com/office/drawing/2014/main" id="{6E973AB7-C047-C52D-0FE6-0190C47FC6D8}"/>
              </a:ext>
            </a:extLst>
          </p:cNvPr>
          <p:cNvSpPr>
            <a:spLocks noGrp="1"/>
          </p:cNvSpPr>
          <p:nvPr>
            <p:custDataLst>
              <p:tags r:id="rId56"/>
            </p:custDataLst>
          </p:nvPr>
        </p:nvSpPr>
        <p:spPr bwMode="auto">
          <a:xfrm>
            <a:off x="1428751" y="2716213"/>
            <a:ext cx="17065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uce One" panose="020B0604020202020204" charset="0"/>
                <a:ea typeface="+mn-ea"/>
                <a:cs typeface="+mn-cs"/>
                <a:sym typeface="Lato" panose="020F0502020204030203" pitchFamily="34" charset="0"/>
              </a:rPr>
              <a:t>Solution, </a:t>
            </a:r>
            <a:r>
              <a:rPr kumimoji="0" lang="de-DE" sz="10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uce One" panose="020B0604020202020204" charset="0"/>
                <a:ea typeface="+mn-ea"/>
                <a:cs typeface="+mn-cs"/>
                <a:sym typeface="Lato" panose="020F0502020204030203" pitchFamily="34" charset="0"/>
              </a:rPr>
              <a:t>integration</a:t>
            </a:r>
            <a:r>
              <a:rPr kumimoji="0" lang="de-DE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uce One" panose="020B0604020202020204" charset="0"/>
                <a:ea typeface="+mn-ea"/>
                <a:cs typeface="+mn-cs"/>
                <a:sym typeface="Lato" panose="020F0502020204030203" pitchFamily="34" charset="0"/>
              </a:rPr>
              <a:t> design, SAP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uce One" panose="020B0604020202020204" charset="0"/>
                <a:ea typeface="+mn-ea"/>
                <a:cs typeface="+mn-cs"/>
                <a:sym typeface="Lato" panose="020F0502020204030203" pitchFamily="34" charset="0"/>
              </a:rPr>
              <a:t>connector</a:t>
            </a:r>
            <a:r>
              <a:rPr kumimoji="0" lang="de-DE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uce One" panose="020B0604020202020204" charset="0"/>
                <a:ea typeface="+mn-ea"/>
                <a:cs typeface="+mn-cs"/>
                <a:sym typeface="Lato" panose="020F0502020204030203" pitchFamily="34" charset="0"/>
              </a:rPr>
              <a:t> </a:t>
            </a:r>
            <a:r>
              <a:rPr kumimoji="0" lang="de-DE" sz="10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uce One" panose="020B0604020202020204" charset="0"/>
                <a:ea typeface="+mn-ea"/>
                <a:cs typeface="+mn-cs"/>
                <a:sym typeface="Lato" panose="020F0502020204030203" pitchFamily="34" charset="0"/>
              </a:rPr>
              <a:t>installation</a:t>
            </a:r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uce One" panose="020B0604020202020204" charset="0"/>
              <a:ea typeface="+mn-ea"/>
              <a:cs typeface="+mn-cs"/>
              <a:sym typeface="Lato" panose="020F0502020204030203" pitchFamily="34" charset="0"/>
            </a:endParaRP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6B8C28DF-8DBC-A412-13A2-481D407956D1}"/>
              </a:ext>
            </a:extLst>
          </p:cNvPr>
          <p:cNvSpPr>
            <a:spLocks noGrp="1"/>
          </p:cNvSpPr>
          <p:nvPr>
            <p:custDataLst>
              <p:tags r:id="rId57"/>
            </p:custDataLst>
          </p:nvPr>
        </p:nvSpPr>
        <p:spPr bwMode="auto">
          <a:xfrm>
            <a:off x="1428750" y="4910138"/>
            <a:ext cx="137953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altLang="en-US" sz="10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uce One" panose="020B0604020202020204" charset="0"/>
                <a:ea typeface="+mn-ea"/>
                <a:cs typeface="+mn-cs"/>
              </a:rPr>
              <a:t>Productive</a:t>
            </a:r>
            <a:r>
              <a:rPr kumimoji="0" lang="de-DE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uce One" panose="020B0604020202020204" charset="0"/>
                <a:ea typeface="+mn-ea"/>
                <a:cs typeface="+mn-cs"/>
              </a:rPr>
              <a:t> </a:t>
            </a:r>
            <a:r>
              <a:rPr kumimoji="0" lang="de-DE" altLang="en-US" sz="10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uce One" panose="020B0604020202020204" charset="0"/>
                <a:ea typeface="+mn-ea"/>
                <a:cs typeface="+mn-cs"/>
              </a:rPr>
              <a:t>pilot</a:t>
            </a:r>
            <a:r>
              <a:rPr kumimoji="0" lang="de-DE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uce One" panose="020B0604020202020204" charset="0"/>
                <a:ea typeface="+mn-ea"/>
                <a:cs typeface="+mn-cs"/>
              </a:rPr>
              <a:t> </a:t>
            </a:r>
            <a:r>
              <a:rPr kumimoji="0" lang="de-DE" altLang="en-US" sz="10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uce One" panose="020B0604020202020204" charset="0"/>
                <a:ea typeface="+mn-ea"/>
                <a:cs typeface="+mn-cs"/>
              </a:rPr>
              <a:t>test</a:t>
            </a:r>
            <a:r>
              <a:rPr kumimoji="0" lang="de-DE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uce One" panose="020B0604020202020204" charset="0"/>
                <a:ea typeface="+mn-ea"/>
                <a:cs typeface="+mn-cs"/>
              </a:rPr>
              <a:t> </a:t>
            </a:r>
            <a:r>
              <a:rPr kumimoji="0" lang="de-DE" altLang="en-US" sz="10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uce One" panose="020B0604020202020204" charset="0"/>
                <a:ea typeface="+mn-ea"/>
                <a:cs typeface="+mn-cs"/>
              </a:rPr>
              <a:t>phase</a:t>
            </a:r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uce One" panose="020B0604020202020204" charset="0"/>
              <a:ea typeface="+mn-ea"/>
              <a:cs typeface="+mn-cs"/>
              <a:sym typeface="Lato" panose="020F0502020204030203" pitchFamily="34" charset="0"/>
            </a:endParaRPr>
          </a:p>
        </p:txBody>
      </p:sp>
      <p:sp>
        <p:nvSpPr>
          <p:cNvPr id="38" name="Textplatzhalter 2">
            <a:extLst>
              <a:ext uri="{FF2B5EF4-FFF2-40B4-BE49-F238E27FC236}">
                <a16:creationId xmlns:a16="http://schemas.microsoft.com/office/drawing/2014/main" id="{6BB09EEC-3F0C-DE94-B84B-F5B0E966D0F5}"/>
              </a:ext>
            </a:extLst>
          </p:cNvPr>
          <p:cNvSpPr>
            <a:spLocks noGrp="1"/>
          </p:cNvSpPr>
          <p:nvPr>
            <p:custDataLst>
              <p:tags r:id="rId58"/>
            </p:custDataLst>
          </p:nvPr>
        </p:nvSpPr>
        <p:spPr bwMode="auto">
          <a:xfrm>
            <a:off x="9423400" y="4910138"/>
            <a:ext cx="842963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GB" altLang="en-US" sz="1000">
                <a:solidFill>
                  <a:srgbClr val="000000"/>
                </a:solidFill>
                <a:latin typeface="Open Sauce One"/>
                <a:sym typeface="Lato" panose="020F0502020204030203" pitchFamily="34" charset="0"/>
              </a:rPr>
              <a:t>KWS/PWC  </a:t>
            </a:r>
            <a:r>
              <a:rPr kumimoji="0" lang="en-GB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uce One"/>
                <a:sym typeface="Lato" panose="020F0502020204030203" pitchFamily="34" charset="0"/>
              </a:rPr>
              <a:t>&amp; Hy</a:t>
            </a: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uce One"/>
              <a:sym typeface="Lato" panose="020F0502020204030203" pitchFamily="34" charset="0"/>
            </a:endParaRPr>
          </a:p>
        </p:txBody>
      </p:sp>
      <p:sp>
        <p:nvSpPr>
          <p:cNvPr id="98" name="Szöveg helye 2">
            <a:extLst>
              <a:ext uri="{FF2B5EF4-FFF2-40B4-BE49-F238E27FC236}">
                <a16:creationId xmlns:a16="http://schemas.microsoft.com/office/drawing/2014/main" id="{31001F60-1412-82A4-FF69-300488AA43A7}"/>
              </a:ext>
            </a:extLst>
          </p:cNvPr>
          <p:cNvSpPr>
            <a:spLocks noGrp="1"/>
          </p:cNvSpPr>
          <p:nvPr>
            <p:custDataLst>
              <p:tags r:id="rId59"/>
            </p:custDataLst>
          </p:nvPr>
        </p:nvSpPr>
        <p:spPr bwMode="auto">
          <a:xfrm>
            <a:off x="10317164" y="4910138"/>
            <a:ext cx="2571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/>
              <a:t>PMO</a:t>
            </a:r>
            <a:endParaRPr lang="en-US" sz="1000">
              <a:sym typeface="Lato" panose="020F0502020204030203" pitchFamily="34" charset="0"/>
            </a:endParaRPr>
          </a:p>
        </p:txBody>
      </p:sp>
      <p:sp useBgFill="1">
        <p:nvSpPr>
          <p:cNvPr id="113" name="Szöveg helye 2">
            <a:extLst>
              <a:ext uri="{FF2B5EF4-FFF2-40B4-BE49-F238E27FC236}">
                <a16:creationId xmlns:a16="http://schemas.microsoft.com/office/drawing/2014/main" id="{6BC610D1-575F-ECF6-2183-D2E011BBF205}"/>
              </a:ext>
            </a:extLst>
          </p:cNvPr>
          <p:cNvSpPr>
            <a:spLocks noGrp="1"/>
          </p:cNvSpPr>
          <p:nvPr>
            <p:custDataLst>
              <p:tags r:id="rId60"/>
            </p:custDataLst>
          </p:nvPr>
        </p:nvSpPr>
        <p:spPr bwMode="auto">
          <a:xfrm>
            <a:off x="5888038" y="2668588"/>
            <a:ext cx="1560513" cy="212725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>
                <a:effectLst/>
              </a:rPr>
              <a:t>Pilot solution design approved</a:t>
            </a:r>
            <a:endParaRPr lang="en-US" sz="1000">
              <a:sym typeface="Lato" panose="020F0502020204030203" pitchFamily="34" charset="0"/>
            </a:endParaRPr>
          </a:p>
        </p:txBody>
      </p:sp>
      <p:sp>
        <p:nvSpPr>
          <p:cNvPr id="214" name="Textplatzhalter 2">
            <a:extLst>
              <a:ext uri="{FF2B5EF4-FFF2-40B4-BE49-F238E27FC236}">
                <a16:creationId xmlns:a16="http://schemas.microsoft.com/office/drawing/2014/main" id="{4BEBD6A8-CD9E-325F-8CAD-0F0223C21BB2}"/>
              </a:ext>
            </a:extLst>
          </p:cNvPr>
          <p:cNvSpPr>
            <a:spLocks noGrp="1"/>
          </p:cNvSpPr>
          <p:nvPr>
            <p:custDataLst>
              <p:tags r:id="rId61"/>
            </p:custDataLst>
          </p:nvPr>
        </p:nvSpPr>
        <p:spPr bwMode="auto">
          <a:xfrm>
            <a:off x="1428750" y="5329238"/>
            <a:ext cx="5334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altLang="en-US" sz="10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uce One" panose="020B0604020202020204" charset="0"/>
                <a:ea typeface="+mn-ea"/>
                <a:cs typeface="+mn-cs"/>
              </a:rPr>
              <a:t>Hypercare</a:t>
            </a:r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uce One" panose="020B0604020202020204" charset="0"/>
              <a:ea typeface="+mn-ea"/>
              <a:cs typeface="+mn-cs"/>
              <a:sym typeface="Lato" panose="020F0502020204030203" pitchFamily="34" charset="0"/>
            </a:endParaRPr>
          </a:p>
        </p:txBody>
      </p:sp>
      <p:sp>
        <p:nvSpPr>
          <p:cNvPr id="40" name="Textplatzhalter 2">
            <a:extLst>
              <a:ext uri="{FF2B5EF4-FFF2-40B4-BE49-F238E27FC236}">
                <a16:creationId xmlns:a16="http://schemas.microsoft.com/office/drawing/2014/main" id="{1375DA5D-848C-6B56-9C18-D7385BED3E1C}"/>
              </a:ext>
            </a:extLst>
          </p:cNvPr>
          <p:cNvSpPr>
            <a:spLocks noGrp="1"/>
          </p:cNvSpPr>
          <p:nvPr>
            <p:custDataLst>
              <p:tags r:id="rId62"/>
            </p:custDataLst>
          </p:nvPr>
        </p:nvSpPr>
        <p:spPr bwMode="auto">
          <a:xfrm>
            <a:off x="9423400" y="5329238"/>
            <a:ext cx="136525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uce One" panose="020B0604020202020204" charset="0"/>
                <a:ea typeface="+mn-ea"/>
                <a:cs typeface="+mn-cs"/>
              </a:rPr>
              <a:t>Hy</a:t>
            </a: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uce One" panose="020B0604020202020204" charset="0"/>
              <a:ea typeface="+mn-ea"/>
              <a:cs typeface="+mn-cs"/>
              <a:sym typeface="Lato" panose="020F0502020204030203" pitchFamily="34" charset="0"/>
            </a:endParaRPr>
          </a:p>
        </p:txBody>
      </p:sp>
      <p:sp>
        <p:nvSpPr>
          <p:cNvPr id="217" name="Textplatzhalter 2">
            <a:extLst>
              <a:ext uri="{FF2B5EF4-FFF2-40B4-BE49-F238E27FC236}">
                <a16:creationId xmlns:a16="http://schemas.microsoft.com/office/drawing/2014/main" id="{40DC6B47-C99A-9E9E-B685-7A1B2E2FCBC3}"/>
              </a:ext>
            </a:extLst>
          </p:cNvPr>
          <p:cNvSpPr>
            <a:spLocks noGrp="1"/>
          </p:cNvSpPr>
          <p:nvPr>
            <p:custDataLst>
              <p:tags r:id="rId63"/>
            </p:custDataLst>
          </p:nvPr>
        </p:nvSpPr>
        <p:spPr bwMode="auto">
          <a:xfrm>
            <a:off x="1428751" y="1658938"/>
            <a:ext cx="48736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altLang="en-US" sz="1000" b="1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uce One" panose="020B0604020202020204" charset="0"/>
                <a:ea typeface="+mn-ea"/>
                <a:cs typeface="+mn-cs"/>
                <a:sym typeface="Lato" panose="020F0502020204030203"/>
              </a:rPr>
              <a:t>Activities</a:t>
            </a:r>
            <a:endParaRPr kumimoji="0" lang="de-DE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uce One" panose="020B0604020202020204" charset="0"/>
              <a:ea typeface="+mn-ea"/>
              <a:cs typeface="+mn-cs"/>
              <a:sym typeface="Lato" panose="020F0502020204030203"/>
            </a:endParaRPr>
          </a:p>
        </p:txBody>
      </p:sp>
      <p:sp>
        <p:nvSpPr>
          <p:cNvPr id="218" name="Textplatzhalter 2">
            <a:extLst>
              <a:ext uri="{FF2B5EF4-FFF2-40B4-BE49-F238E27FC236}">
                <a16:creationId xmlns:a16="http://schemas.microsoft.com/office/drawing/2014/main" id="{7F4BB805-0FFF-8E90-BEF1-4A721456FBE7}"/>
              </a:ext>
            </a:extLst>
          </p:cNvPr>
          <p:cNvSpPr>
            <a:spLocks noGrp="1"/>
          </p:cNvSpPr>
          <p:nvPr>
            <p:custDataLst>
              <p:tags r:id="rId64"/>
            </p:custDataLst>
          </p:nvPr>
        </p:nvSpPr>
        <p:spPr bwMode="auto">
          <a:xfrm>
            <a:off x="9423400" y="1658938"/>
            <a:ext cx="636588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2F45DB8A-CB9B-4345-AC3B-CA9E219F8A33}" type="datetime'R''''e''s''''''''''p''''o''''''''''''ns''''''i''''b''''''le'">
              <a:rPr kumimoji="0" lang="en-GB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uce One" panose="020B060402020202020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Responsible</a:t>
            </a:fld>
            <a:endParaRPr kumimoji="0" lang="en-GB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uce One" panose="020B0604020202020204" charset="0"/>
              <a:ea typeface="+mn-ea"/>
              <a:cs typeface="+mn-cs"/>
              <a:sym typeface="Lato" panose="020F0502020204030203" pitchFamily="34" charset="0"/>
            </a:endParaRPr>
          </a:p>
        </p:txBody>
      </p:sp>
      <p:sp>
        <p:nvSpPr>
          <p:cNvPr id="50" name="Szöveg helye 2">
            <a:extLst>
              <a:ext uri="{FF2B5EF4-FFF2-40B4-BE49-F238E27FC236}">
                <a16:creationId xmlns:a16="http://schemas.microsoft.com/office/drawing/2014/main" id="{6BC610D1-575F-ECF6-2183-D2E011BBF205}"/>
              </a:ext>
            </a:extLst>
          </p:cNvPr>
          <p:cNvSpPr>
            <a:spLocks noGrp="1"/>
          </p:cNvSpPr>
          <p:nvPr>
            <p:custDataLst>
              <p:tags r:id="rId65"/>
            </p:custDataLst>
          </p:nvPr>
        </p:nvSpPr>
        <p:spPr bwMode="auto">
          <a:xfrm>
            <a:off x="10317163" y="1582738"/>
            <a:ext cx="11128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>
                <a:effectLst/>
                <a:latin typeface="Open Sauce One"/>
                <a:sym typeface="Lato" panose="020F0502020204030203" pitchFamily="34" charset="0"/>
              </a:rPr>
              <a:t>Resources </a:t>
            </a:r>
            <a:r>
              <a:rPr lang="en-US" altLang="en-US" sz="1000" b="1">
                <a:latin typeface="Open Sauce One"/>
                <a:sym typeface="Lato" panose="020F0502020204030203" pitchFamily="34" charset="0"/>
              </a:rPr>
              <a:t>KWS/PWC</a:t>
            </a:r>
            <a:endParaRPr lang="en-US" sz="1000" b="1">
              <a:sym typeface="Lato" panose="020F0502020204030203" pitchFamily="34" charset="0"/>
            </a:endParaRPr>
          </a:p>
        </p:txBody>
      </p:sp>
      <p:sp>
        <p:nvSpPr>
          <p:cNvPr id="52" name="Szöveg helye 2">
            <a:extLst>
              <a:ext uri="{FF2B5EF4-FFF2-40B4-BE49-F238E27FC236}">
                <a16:creationId xmlns:a16="http://schemas.microsoft.com/office/drawing/2014/main" id="{6BC610D1-575F-ECF6-2183-D2E011BBF205}"/>
              </a:ext>
            </a:extLst>
          </p:cNvPr>
          <p:cNvSpPr>
            <a:spLocks noGrp="1"/>
          </p:cNvSpPr>
          <p:nvPr>
            <p:custDataLst>
              <p:tags r:id="rId66"/>
            </p:custDataLst>
          </p:nvPr>
        </p:nvSpPr>
        <p:spPr bwMode="auto">
          <a:xfrm>
            <a:off x="10317164" y="2012950"/>
            <a:ext cx="709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>
                <a:effectLst/>
                <a:sym typeface="Lato" panose="020F0502020204030203" pitchFamily="34" charset="0"/>
              </a:rPr>
              <a:t>Business &amp; IT </a:t>
            </a:r>
            <a:br>
              <a:rPr lang="en-US" altLang="en-US" sz="1000">
                <a:effectLst/>
                <a:sym typeface="Lato" panose="020F0502020204030203" pitchFamily="34" charset="0"/>
              </a:rPr>
            </a:br>
            <a:endParaRPr lang="en-US" sz="1000">
              <a:sym typeface="Lato" panose="020F0502020204030203" pitchFamily="34" charset="0"/>
            </a:endParaRPr>
          </a:p>
        </p:txBody>
      </p:sp>
      <p:sp>
        <p:nvSpPr>
          <p:cNvPr id="224" name="Textplatzhalter 2">
            <a:extLst>
              <a:ext uri="{FF2B5EF4-FFF2-40B4-BE49-F238E27FC236}">
                <a16:creationId xmlns:a16="http://schemas.microsoft.com/office/drawing/2014/main" id="{AA214B3C-2937-0C4B-EFFF-5D6C3C421683}"/>
              </a:ext>
            </a:extLst>
          </p:cNvPr>
          <p:cNvSpPr>
            <a:spLocks noGrp="1"/>
          </p:cNvSpPr>
          <p:nvPr>
            <p:custDataLst>
              <p:tags r:id="rId67"/>
            </p:custDataLst>
          </p:nvPr>
        </p:nvSpPr>
        <p:spPr bwMode="auto">
          <a:xfrm>
            <a:off x="9423400" y="2012950"/>
            <a:ext cx="814388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GB" altLang="en-US" sz="1000">
                <a:solidFill>
                  <a:srgbClr val="000000"/>
                </a:solidFill>
                <a:latin typeface="Open Sauce One"/>
                <a:sym typeface="Lato" panose="020F0502020204030203" pitchFamily="34" charset="0"/>
              </a:rPr>
              <a:t>KWS/PWC </a:t>
            </a:r>
            <a:r>
              <a:rPr kumimoji="0" lang="en-GB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uce One"/>
                <a:sym typeface="Lato" panose="020F0502020204030203" pitchFamily="34" charset="0"/>
              </a:rPr>
              <a:t>&amp; Hy</a:t>
            </a: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uce One"/>
              <a:sym typeface="Lato" panose="020F0502020204030203" pitchFamily="34" charset="0"/>
            </a:endParaRPr>
          </a:p>
        </p:txBody>
      </p:sp>
      <p:sp>
        <p:nvSpPr>
          <p:cNvPr id="223" name="Textplatzhalter 2">
            <a:extLst>
              <a:ext uri="{FF2B5EF4-FFF2-40B4-BE49-F238E27FC236}">
                <a16:creationId xmlns:a16="http://schemas.microsoft.com/office/drawing/2014/main" id="{764DA877-6048-397C-ED97-F5E1FBD16C94}"/>
              </a:ext>
            </a:extLst>
          </p:cNvPr>
          <p:cNvSpPr>
            <a:spLocks noGrp="1"/>
          </p:cNvSpPr>
          <p:nvPr>
            <p:custDataLst>
              <p:tags r:id="rId68"/>
            </p:custDataLst>
          </p:nvPr>
        </p:nvSpPr>
        <p:spPr bwMode="auto">
          <a:xfrm>
            <a:off x="1428750" y="2012950"/>
            <a:ext cx="10890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uce One" panose="020B0604020202020204" charset="0"/>
                <a:ea typeface="+mn-ea"/>
                <a:cs typeface="+mn-cs"/>
                <a:sym typeface="Lato" panose="020F0502020204030203" pitchFamily="34" charset="0"/>
              </a:rPr>
              <a:t>Project Management</a:t>
            </a: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uce One" panose="020B0604020202020204" charset="0"/>
              <a:ea typeface="+mn-ea"/>
              <a:cs typeface="+mn-cs"/>
              <a:sym typeface="Lato" panose="020F0502020204030203" pitchFamily="34" charset="0"/>
            </a:endParaRPr>
          </a:p>
        </p:txBody>
      </p:sp>
      <p:sp>
        <p:nvSpPr>
          <p:cNvPr id="104" name="Szöveg helye 2">
            <a:extLst>
              <a:ext uri="{FF2B5EF4-FFF2-40B4-BE49-F238E27FC236}">
                <a16:creationId xmlns:a16="http://schemas.microsoft.com/office/drawing/2014/main" id="{6BC610D1-575F-ECF6-2183-D2E011BBF205}"/>
              </a:ext>
            </a:extLst>
          </p:cNvPr>
          <p:cNvSpPr>
            <a:spLocks noGrp="1"/>
          </p:cNvSpPr>
          <p:nvPr>
            <p:custDataLst>
              <p:tags r:id="rId69"/>
            </p:custDataLst>
          </p:nvPr>
        </p:nvSpPr>
        <p:spPr bwMode="auto">
          <a:xfrm>
            <a:off x="8347075" y="5953125"/>
            <a:ext cx="8699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/>
              <a:t>Roll-out Decision</a:t>
            </a:r>
            <a:endParaRPr lang="en-US" sz="1000">
              <a:sym typeface="Lato" panose="020F0502020204030203" pitchFamily="34" charset="0"/>
            </a:endParaRPr>
          </a:p>
        </p:txBody>
      </p:sp>
      <p:sp>
        <p:nvSpPr>
          <p:cNvPr id="206" name="Textplatzhalter 2">
            <a:extLst>
              <a:ext uri="{FF2B5EF4-FFF2-40B4-BE49-F238E27FC236}">
                <a16:creationId xmlns:a16="http://schemas.microsoft.com/office/drawing/2014/main" id="{BF94233F-569A-4832-C21B-345B5B6A5644}"/>
              </a:ext>
            </a:extLst>
          </p:cNvPr>
          <p:cNvSpPr>
            <a:spLocks noGrp="1"/>
          </p:cNvSpPr>
          <p:nvPr>
            <p:custDataLst>
              <p:tags r:id="rId70"/>
            </p:custDataLst>
          </p:nvPr>
        </p:nvSpPr>
        <p:spPr bwMode="auto">
          <a:xfrm>
            <a:off x="1428750" y="3254375"/>
            <a:ext cx="18891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uce One" panose="020B0604020202020204" charset="0"/>
                <a:ea typeface="+mn-ea"/>
                <a:cs typeface="+mn-cs"/>
                <a:sym typeface="Lato" panose="020F0502020204030203" pitchFamily="34" charset="0"/>
              </a:rPr>
              <a:t>Prompt design and AI </a:t>
            </a:r>
            <a:r>
              <a:rPr kumimoji="0" lang="de-DE" sz="10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uce One" panose="020B0604020202020204" charset="0"/>
                <a:ea typeface="+mn-ea"/>
                <a:cs typeface="+mn-cs"/>
                <a:sym typeface="Lato" panose="020F0502020204030203" pitchFamily="34" charset="0"/>
              </a:rPr>
              <a:t>model</a:t>
            </a:r>
            <a:r>
              <a:rPr kumimoji="0" lang="de-DE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uce One" panose="020B0604020202020204" charset="0"/>
                <a:ea typeface="+mn-ea"/>
                <a:cs typeface="+mn-cs"/>
                <a:sym typeface="Lato" panose="020F0502020204030203" pitchFamily="34" charset="0"/>
              </a:rPr>
              <a:t> </a:t>
            </a:r>
            <a:r>
              <a:rPr kumimoji="0" lang="de-DE" sz="10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uce One" panose="020B0604020202020204" charset="0"/>
                <a:ea typeface="+mn-ea"/>
                <a:cs typeface="+mn-cs"/>
                <a:sym typeface="Lato" panose="020F0502020204030203" pitchFamily="34" charset="0"/>
              </a:rPr>
              <a:t>training</a:t>
            </a:r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uce One" panose="020B0604020202020204" charset="0"/>
              <a:ea typeface="+mn-ea"/>
              <a:cs typeface="+mn-cs"/>
              <a:sym typeface="Lato" panose="020F0502020204030203" pitchFamily="34" charset="0"/>
            </a:endParaRPr>
          </a:p>
        </p:txBody>
      </p:sp>
      <p:sp>
        <p:nvSpPr>
          <p:cNvPr id="39" name="Szöveg helye 2">
            <a:extLst>
              <a:ext uri="{FF2B5EF4-FFF2-40B4-BE49-F238E27FC236}">
                <a16:creationId xmlns:a16="http://schemas.microsoft.com/office/drawing/2014/main" id="{AA45A2A5-41BD-03BA-FAF6-3943E0A8EC72}"/>
              </a:ext>
            </a:extLst>
          </p:cNvPr>
          <p:cNvSpPr>
            <a:spLocks noGrp="1"/>
          </p:cNvSpPr>
          <p:nvPr>
            <p:custDataLst>
              <p:tags r:id="rId71"/>
            </p:custDataLst>
          </p:nvPr>
        </p:nvSpPr>
        <p:spPr bwMode="auto">
          <a:xfrm>
            <a:off x="5311775" y="5953124"/>
            <a:ext cx="579438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/>
              <a:t>Functional </a:t>
            </a:r>
          </a:p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/>
              <a:t>Workshops</a:t>
            </a:r>
            <a:endParaRPr lang="en-US" sz="1000">
              <a:sym typeface="Lato" panose="020F0502020204030203" pitchFamily="34" charset="0"/>
            </a:endParaRPr>
          </a:p>
        </p:txBody>
      </p:sp>
      <p:sp>
        <p:nvSpPr>
          <p:cNvPr id="202" name="Textplatzhalter 2">
            <a:extLst>
              <a:ext uri="{FF2B5EF4-FFF2-40B4-BE49-F238E27FC236}">
                <a16:creationId xmlns:a16="http://schemas.microsoft.com/office/drawing/2014/main" id="{433799D3-B7EE-24A1-9A69-2666A9371ED2}"/>
              </a:ext>
            </a:extLst>
          </p:cNvPr>
          <p:cNvSpPr>
            <a:spLocks noGrp="1"/>
          </p:cNvSpPr>
          <p:nvPr>
            <p:custDataLst>
              <p:tags r:id="rId72"/>
            </p:custDataLst>
          </p:nvPr>
        </p:nvSpPr>
        <p:spPr bwMode="auto">
          <a:xfrm>
            <a:off x="9423400" y="3671888"/>
            <a:ext cx="136525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uce One" panose="020B0604020202020204" charset="0"/>
                <a:ea typeface="+mn-ea"/>
                <a:cs typeface="+mn-cs"/>
              </a:rPr>
              <a:t>Hy</a:t>
            </a: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uce One" panose="020B0604020202020204" charset="0"/>
              <a:ea typeface="+mn-ea"/>
              <a:cs typeface="+mn-cs"/>
              <a:sym typeface="Lato" panose="020F0502020204030203" pitchFamily="34" charset="0"/>
            </a:endParaRPr>
          </a:p>
        </p:txBody>
      </p:sp>
      <p:sp>
        <p:nvSpPr>
          <p:cNvPr id="53" name="Szöveg helye 2">
            <a:extLst>
              <a:ext uri="{FF2B5EF4-FFF2-40B4-BE49-F238E27FC236}">
                <a16:creationId xmlns:a16="http://schemas.microsoft.com/office/drawing/2014/main" id="{7C740982-ACBB-4148-88E8-946EA5925428}"/>
              </a:ext>
            </a:extLst>
          </p:cNvPr>
          <p:cNvSpPr>
            <a:spLocks noGrp="1"/>
          </p:cNvSpPr>
          <p:nvPr>
            <p:custDataLst>
              <p:tags r:id="rId73"/>
            </p:custDataLst>
          </p:nvPr>
        </p:nvSpPr>
        <p:spPr bwMode="auto">
          <a:xfrm>
            <a:off x="4730750" y="5953124"/>
            <a:ext cx="530225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/>
              <a:t>Technical </a:t>
            </a:r>
          </a:p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>
                <a:latin typeface="Open Sauce One"/>
              </a:rPr>
              <a:t>Workshop</a:t>
            </a:r>
            <a:endParaRPr lang="en-US" altLang="en-US" sz="1000"/>
          </a:p>
        </p:txBody>
      </p:sp>
      <p:sp>
        <p:nvSpPr>
          <p:cNvPr id="209" name="Textplatzhalter 2">
            <a:extLst>
              <a:ext uri="{FF2B5EF4-FFF2-40B4-BE49-F238E27FC236}">
                <a16:creationId xmlns:a16="http://schemas.microsoft.com/office/drawing/2014/main" id="{050B81E8-DF12-CAD5-BD4E-356298DD78A4}"/>
              </a:ext>
            </a:extLst>
          </p:cNvPr>
          <p:cNvSpPr>
            <a:spLocks noGrp="1"/>
          </p:cNvSpPr>
          <p:nvPr>
            <p:custDataLst>
              <p:tags r:id="rId74"/>
            </p:custDataLst>
          </p:nvPr>
        </p:nvSpPr>
        <p:spPr bwMode="auto">
          <a:xfrm>
            <a:off x="1428750" y="3671888"/>
            <a:ext cx="203993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uce One" panose="020B0604020202020204" charset="0"/>
                <a:ea typeface="+mn-ea"/>
                <a:cs typeface="+mn-cs"/>
                <a:sym typeface="Lato" panose="020F0502020204030203" pitchFamily="34" charset="0"/>
              </a:rPr>
              <a:t>Hypatos</a:t>
            </a:r>
            <a:r>
              <a:rPr kumimoji="0" lang="de-DE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uce One" panose="020B0604020202020204" charset="0"/>
                <a:ea typeface="+mn-ea"/>
                <a:cs typeface="+mn-cs"/>
                <a:sym typeface="Lato" panose="020F0502020204030203" pitchFamily="34" charset="0"/>
              </a:rPr>
              <a:t> Studio &amp; </a:t>
            </a:r>
            <a:r>
              <a:rPr kumimoji="0" lang="de-DE" sz="10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uce One" panose="020B0604020202020204" charset="0"/>
                <a:ea typeface="+mn-ea"/>
                <a:cs typeface="+mn-cs"/>
                <a:sym typeface="Lato" panose="020F0502020204030203" pitchFamily="34" charset="0"/>
              </a:rPr>
              <a:t>Insights</a:t>
            </a:r>
            <a:r>
              <a:rPr kumimoji="0" lang="de-DE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uce One" panose="020B0604020202020204" charset="0"/>
                <a:ea typeface="+mn-ea"/>
                <a:cs typeface="+mn-cs"/>
                <a:sym typeface="Lato" panose="020F0502020204030203" pitchFamily="34" charset="0"/>
              </a:rPr>
              <a:t> </a:t>
            </a:r>
            <a:r>
              <a:rPr kumimoji="0" lang="de-DE" sz="10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uce One" panose="020B0604020202020204" charset="0"/>
                <a:ea typeface="+mn-ea"/>
                <a:cs typeface="+mn-cs"/>
                <a:sym typeface="Lato" panose="020F0502020204030203" pitchFamily="34" charset="0"/>
              </a:rPr>
              <a:t>configuration</a:t>
            </a: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uce One" panose="020B0604020202020204" charset="0"/>
              <a:ea typeface="+mn-ea"/>
              <a:cs typeface="+mn-cs"/>
              <a:sym typeface="Lato" panose="020F0502020204030203" pitchFamily="34" charset="0"/>
            </a:endParaRPr>
          </a:p>
        </p:txBody>
      </p:sp>
      <p:sp>
        <p:nvSpPr>
          <p:cNvPr id="89" name="Szöveg helye 2">
            <a:extLst>
              <a:ext uri="{FF2B5EF4-FFF2-40B4-BE49-F238E27FC236}">
                <a16:creationId xmlns:a16="http://schemas.microsoft.com/office/drawing/2014/main" id="{6BC610D1-575F-ECF6-2183-D2E011BBF205}"/>
              </a:ext>
            </a:extLst>
          </p:cNvPr>
          <p:cNvSpPr>
            <a:spLocks noGrp="1"/>
          </p:cNvSpPr>
          <p:nvPr>
            <p:custDataLst>
              <p:tags r:id="rId75"/>
            </p:custDataLst>
          </p:nvPr>
        </p:nvSpPr>
        <p:spPr bwMode="auto">
          <a:xfrm>
            <a:off x="4367213" y="5953125"/>
            <a:ext cx="3127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>
                <a:effectLst/>
                <a:sym typeface="Lato" panose="020F0502020204030203" pitchFamily="34" charset="0"/>
              </a:rPr>
              <a:t>Today</a:t>
            </a:r>
            <a:endParaRPr lang="en-US" sz="1000">
              <a:sym typeface="Lato" panose="020F0502020204030203" pitchFamily="34" charset="0"/>
            </a:endParaRPr>
          </a:p>
        </p:txBody>
      </p:sp>
      <p:sp>
        <p:nvSpPr>
          <p:cNvPr id="70" name="Szöveg helye 2">
            <a:extLst>
              <a:ext uri="{FF2B5EF4-FFF2-40B4-BE49-F238E27FC236}">
                <a16:creationId xmlns:a16="http://schemas.microsoft.com/office/drawing/2014/main" id="{65ED5487-8CA0-A0A4-6C8D-C862D8CD929D}"/>
              </a:ext>
            </a:extLst>
          </p:cNvPr>
          <p:cNvSpPr>
            <a:spLocks noGrp="1"/>
          </p:cNvSpPr>
          <p:nvPr>
            <p:custDataLst>
              <p:tags r:id="rId76"/>
            </p:custDataLst>
          </p:nvPr>
        </p:nvSpPr>
        <p:spPr bwMode="auto">
          <a:xfrm>
            <a:off x="5942013" y="5953124"/>
            <a:ext cx="754063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00">
                <a:sym typeface="Lato" panose="020F0502020204030203" pitchFamily="34" charset="0"/>
              </a:rPr>
              <a:t>Requirements </a:t>
            </a:r>
          </a:p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00">
                <a:sym typeface="Lato" panose="020F0502020204030203" pitchFamily="34" charset="0"/>
              </a:rPr>
              <a:t>Gathering</a:t>
            </a:r>
          </a:p>
        </p:txBody>
      </p:sp>
      <p:sp>
        <p:nvSpPr>
          <p:cNvPr id="72" name="Szöveg helye 2">
            <a:extLst>
              <a:ext uri="{FF2B5EF4-FFF2-40B4-BE49-F238E27FC236}">
                <a16:creationId xmlns:a16="http://schemas.microsoft.com/office/drawing/2014/main" id="{F801FC1F-4D6B-B567-D040-78EAFB9D5856}"/>
              </a:ext>
            </a:extLst>
          </p:cNvPr>
          <p:cNvSpPr>
            <a:spLocks noGrp="1"/>
          </p:cNvSpPr>
          <p:nvPr>
            <p:custDataLst>
              <p:tags r:id="rId77"/>
            </p:custDataLst>
          </p:nvPr>
        </p:nvSpPr>
        <p:spPr bwMode="auto">
          <a:xfrm>
            <a:off x="10317163" y="3254375"/>
            <a:ext cx="92868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/>
              <a:t>PMO + Tax &amp; SME</a:t>
            </a:r>
            <a:endParaRPr lang="en-US" sz="1000">
              <a:sym typeface="Lato" panose="020F0502020204030203" pitchFamily="34" charset="0"/>
            </a:endParaRPr>
          </a:p>
        </p:txBody>
      </p:sp>
      <p:sp>
        <p:nvSpPr>
          <p:cNvPr id="60" name="Szöveg helye 2">
            <a:extLst>
              <a:ext uri="{FF2B5EF4-FFF2-40B4-BE49-F238E27FC236}">
                <a16:creationId xmlns:a16="http://schemas.microsoft.com/office/drawing/2014/main" id="{63AA384E-A889-09DD-7E11-828F14138EC3}"/>
              </a:ext>
            </a:extLst>
          </p:cNvPr>
          <p:cNvSpPr>
            <a:spLocks noGrp="1"/>
          </p:cNvSpPr>
          <p:nvPr>
            <p:custDataLst>
              <p:tags r:id="rId78"/>
            </p:custDataLst>
          </p:nvPr>
        </p:nvSpPr>
        <p:spPr bwMode="auto">
          <a:xfrm>
            <a:off x="3929063" y="5953124"/>
            <a:ext cx="387350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/>
              <a:t>Pilot  </a:t>
            </a:r>
          </a:p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/>
              <a:t>Kick-off</a:t>
            </a:r>
            <a:endParaRPr lang="en-US" sz="1000">
              <a:sym typeface="Lato" panose="020F0502020204030203" pitchFamily="34" charset="0"/>
            </a:endParaRPr>
          </a:p>
        </p:txBody>
      </p:sp>
      <p:sp>
        <p:nvSpPr>
          <p:cNvPr id="32" name="Textplatzhalter 2">
            <a:extLst>
              <a:ext uri="{FF2B5EF4-FFF2-40B4-BE49-F238E27FC236}">
                <a16:creationId xmlns:a16="http://schemas.microsoft.com/office/drawing/2014/main" id="{1BCC02CE-363C-4CC7-A5B2-288E902FD94F}"/>
              </a:ext>
            </a:extLst>
          </p:cNvPr>
          <p:cNvSpPr>
            <a:spLocks noGrp="1"/>
          </p:cNvSpPr>
          <p:nvPr>
            <p:custDataLst>
              <p:tags r:id="rId79"/>
            </p:custDataLst>
          </p:nvPr>
        </p:nvSpPr>
        <p:spPr bwMode="auto">
          <a:xfrm>
            <a:off x="9423400" y="3254375"/>
            <a:ext cx="842963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GB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uce One"/>
                <a:sym typeface="Lato" panose="020F0502020204030203" pitchFamily="34" charset="0"/>
              </a:rPr>
              <a:t>Hy &amp;</a:t>
            </a:r>
            <a:r>
              <a:rPr lang="en-GB" altLang="en-US" sz="1000">
                <a:solidFill>
                  <a:srgbClr val="000000"/>
                </a:solidFill>
                <a:latin typeface="Open Sauce One"/>
                <a:sym typeface="Lato" panose="020F0502020204030203" pitchFamily="34" charset="0"/>
              </a:rPr>
              <a:t> KWS/PWC </a:t>
            </a: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uce One" panose="020B0604020202020204" charset="0"/>
              <a:ea typeface="+mn-ea"/>
              <a:cs typeface="+mn-cs"/>
              <a:sym typeface="Lato" panose="020F0502020204030203" pitchFamily="34" charset="0"/>
            </a:endParaRPr>
          </a:p>
        </p:txBody>
      </p:sp>
      <p:sp>
        <p:nvSpPr>
          <p:cNvPr id="238" name="TextBox 48">
            <a:extLst>
              <a:ext uri="{FF2B5EF4-FFF2-40B4-BE49-F238E27FC236}">
                <a16:creationId xmlns:a16="http://schemas.microsoft.com/office/drawing/2014/main" id="{9C2410F6-A6D0-6311-799F-DF03C8BE76BB}"/>
              </a:ext>
            </a:extLst>
          </p:cNvPr>
          <p:cNvSpPr txBox="1"/>
          <p:nvPr/>
        </p:nvSpPr>
        <p:spPr>
          <a:xfrm>
            <a:off x="254367" y="1812925"/>
            <a:ext cx="1278281" cy="2794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702E"/>
              </a:buClr>
              <a:buSzTx/>
              <a:buFontTx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>
                <a:ln>
                  <a:noFill/>
                </a:ln>
                <a:solidFill>
                  <a:srgbClr val="0038D5"/>
                </a:solidFill>
                <a:effectLst/>
                <a:uLnTx/>
                <a:uFillTx/>
                <a:latin typeface="Open Sauce One" panose="020B0604020202020204" charset="0"/>
                <a:ea typeface="+mn-ea"/>
                <a:cs typeface="+mn-cs"/>
              </a:rPr>
              <a:t>PMO</a:t>
            </a:r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srgbClr val="0038D5"/>
              </a:solidFill>
              <a:effectLst/>
              <a:uLnTx/>
              <a:uFillTx/>
              <a:latin typeface="Open Sauce One" panose="020B0604020202020204" charset="0"/>
              <a:ea typeface="+mn-ea"/>
              <a:cs typeface="+mn-cs"/>
            </a:endParaRPr>
          </a:p>
        </p:txBody>
      </p:sp>
      <p:sp>
        <p:nvSpPr>
          <p:cNvPr id="239" name="TextBox 48">
            <a:extLst>
              <a:ext uri="{FF2B5EF4-FFF2-40B4-BE49-F238E27FC236}">
                <a16:creationId xmlns:a16="http://schemas.microsoft.com/office/drawing/2014/main" id="{05EB0E5D-E8E0-C958-C0A9-59FDB51C81EF}"/>
              </a:ext>
            </a:extLst>
          </p:cNvPr>
          <p:cNvSpPr txBox="1"/>
          <p:nvPr/>
        </p:nvSpPr>
        <p:spPr>
          <a:xfrm>
            <a:off x="254367" y="2517775"/>
            <a:ext cx="1225067" cy="4572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702E"/>
              </a:buClr>
              <a:buSzTx/>
              <a:buFontTx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>
                <a:ln>
                  <a:noFill/>
                </a:ln>
                <a:solidFill>
                  <a:srgbClr val="0038D5"/>
                </a:solidFill>
                <a:effectLst/>
                <a:uLnTx/>
                <a:uFillTx/>
                <a:latin typeface="Open Sauce One" panose="020B0604020202020204" charset="0"/>
                <a:ea typeface="+mn-ea"/>
                <a:cs typeface="+mn-cs"/>
              </a:rPr>
              <a:t>Pilot</a:t>
            </a:r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srgbClr val="0038D5"/>
              </a:solidFill>
              <a:effectLst/>
              <a:uLnTx/>
              <a:uFillTx/>
              <a:latin typeface="Open Sauce One" panose="020B0604020202020204" charset="0"/>
              <a:ea typeface="+mn-ea"/>
              <a:cs typeface="+mn-cs"/>
            </a:endParaRPr>
          </a:p>
        </p:txBody>
      </p:sp>
      <p:sp>
        <p:nvSpPr>
          <p:cNvPr id="240" name="TextBox 48">
            <a:extLst>
              <a:ext uri="{FF2B5EF4-FFF2-40B4-BE49-F238E27FC236}">
                <a16:creationId xmlns:a16="http://schemas.microsoft.com/office/drawing/2014/main" id="{F502915B-C741-72DB-2A6D-2463BF3A1AF5}"/>
              </a:ext>
            </a:extLst>
          </p:cNvPr>
          <p:cNvSpPr txBox="1"/>
          <p:nvPr/>
        </p:nvSpPr>
        <p:spPr>
          <a:xfrm>
            <a:off x="282941" y="5268914"/>
            <a:ext cx="1225067" cy="4572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702E"/>
              </a:buClr>
              <a:buSzTx/>
              <a:buFontTx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>
                <a:ln>
                  <a:noFill/>
                </a:ln>
                <a:solidFill>
                  <a:srgbClr val="0038D5"/>
                </a:solidFill>
                <a:effectLst/>
                <a:uLnTx/>
                <a:uFillTx/>
                <a:latin typeface="Open Sauce One" panose="020B0604020202020204" charset="0"/>
                <a:ea typeface="+mn-ea"/>
                <a:cs typeface="+mn-cs"/>
              </a:rPr>
              <a:t>Expansion</a:t>
            </a:r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srgbClr val="0038D5"/>
              </a:solidFill>
              <a:effectLst/>
              <a:uLnTx/>
              <a:uFillTx/>
              <a:latin typeface="Open Sauce One" panose="020B0604020202020204" charset="0"/>
              <a:ea typeface="+mn-ea"/>
              <a:cs typeface="+mn-cs"/>
            </a:endParaRPr>
          </a:p>
        </p:txBody>
      </p:sp>
      <p:sp>
        <p:nvSpPr>
          <p:cNvPr id="241" name="TextBox 48">
            <a:extLst>
              <a:ext uri="{FF2B5EF4-FFF2-40B4-BE49-F238E27FC236}">
                <a16:creationId xmlns:a16="http://schemas.microsoft.com/office/drawing/2014/main" id="{5B81A42A-9D25-02E6-E21B-A31B0651AFCF}"/>
              </a:ext>
            </a:extLst>
          </p:cNvPr>
          <p:cNvSpPr txBox="1"/>
          <p:nvPr/>
        </p:nvSpPr>
        <p:spPr>
          <a:xfrm>
            <a:off x="254367" y="4651374"/>
            <a:ext cx="1225067" cy="4572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702E"/>
              </a:buClr>
              <a:buSzTx/>
              <a:buFontTx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>
                <a:ln>
                  <a:noFill/>
                </a:ln>
                <a:solidFill>
                  <a:srgbClr val="0038D5"/>
                </a:solidFill>
                <a:effectLst/>
                <a:uLnTx/>
                <a:uFillTx/>
                <a:latin typeface="Open Sauce One" panose="020B0604020202020204" charset="0"/>
                <a:ea typeface="+mn-ea"/>
                <a:cs typeface="+mn-cs"/>
              </a:rPr>
              <a:t>Roll-out</a:t>
            </a:r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srgbClr val="0038D5"/>
              </a:solidFill>
              <a:effectLst/>
              <a:uLnTx/>
              <a:uFillTx/>
              <a:latin typeface="Open Sauce One" panose="020B060402020202020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87824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8224&quot;&gt;&lt;version val=&quot;35255&quot;/&gt;&lt;CPresentation id=&quot;1&quot;&gt;&lt;m_precDefaultNumber&gt;&lt;m_yearfmt&gt;&lt;begin val=&quot;0&quot;/&gt;&lt;end val=&quot;4&quot;/&gt;&lt;/m_yearfmt&gt;&lt;/m_precDefaultNumber&gt;&lt;m_precDefaultPercent&gt;&lt;m_yearfmt&gt;&lt;begin val=&quot;0&quot;/&gt;&lt;end val=&quot;4&quot;/&gt;&lt;/m_yearfmt&gt;&lt;/m_precDefaultPercent&gt;&lt;m_precDefaultDate&gt;&lt;m_yearfmt&gt;&lt;begin val=&quot;0&quot;/&gt;&lt;end val=&quot;4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1&quot;&gt;&lt;elem m_fUsage=&quot;1.00000000000000000000E+00&quot;&gt;&lt;m_msothmcolidx val=&quot;0&quot;/&gt;&lt;m_rgb r=&quot;71&quot; g=&quot;97&quot; b=&quot;FF&quot;/&gt;&lt;/elem&gt;&lt;/m_vecMRU&gt;&lt;/m_mruColor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fd0_DSqHkBr2mNgCv6Lx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v3fje84Q0.aqpjjgD293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cMgCkhL_1aohUj4AZUQd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7Zs9wgTmuHMud2grxEw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nIFpwDNW5VGZR5eg1ShR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4D5oED9uCoTyTo.mEP0v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mQRUD58LG0UqJMVPppol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YqvHDhZpii7paHSq4mOV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s_QQF2sDWetjV3VYKO1f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.Sckl3y4fYvv267t6Gk.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qjsG7h_ilydvIC2PaAd5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ObzO4fdBynBwHM4rpq2M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9wGGiMrZ3RPeCQ0Ym2Mj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PbnrdqaEr.dTj8VJgnrs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rFyohGpmLQuaECzaF7uX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9EjR0qIh742CJ3EGHPa6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nGs1pgC6FdT.s5.yt1Q9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htH_jRbwNhjo2uhLhM6d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w5n5QXyvOoAHbmTQgb52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nYFDeUsgRu0o1Go9GITh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3bIoylDMxHC_sBfZIqhV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.SKXu7vSVkjKDmAfR7VO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NaP67Jso98fwBJT13K5K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MSx0v6mlEmTTi5sO9Plb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4W51M3GC93qS_nHklUYcw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UMHXyneu70rP1RXJV6MMA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LovVipbtQeMnp7r4XudZw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CvtWoWl10DBBuqQtuVvL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5QyrROOBa83C.aG3JucB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P9k.A.pYSf1eDFMXpUmn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zd_L5kzKh1XPNbMG7BvF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2HBVSO06eIEkO2nXgRHNw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COjhqwyjY92amAq.lmpYg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LqaWXCmrdF6wfk04hPMag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R2axu9R7Gf.rJ0rq5cNa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EsKj4f0raK2YKqwjZpQZ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b2Tt5ngkSV.jegC8fs_7Q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tw2baV3.dWnMNIoTUYo6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52Ins_p5kJTBUl5ToOFiA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JeThAmmRa93FiL1V2s1rg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r7xklb5t6guHIodD.qPl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cyY1bRVD0Xp8qzMGDT9Vg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1O61Fi38Rb1XgUQf_JKmQ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6wi8ovV.lbXfwWuDTwpNQ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7UgVa0ZRIgoNpP0VnfO6g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1hAY8_HikXqVVHalK4Re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ymB8mv6sAJnQk6Ha1zNzA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omLDg2lKoMFZ4pZ6Aq6r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XvLINtmkCxZJYWum3igLg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1k7gKSDkOz4eH7J.ZdOO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.q64lz.tWHbdiOdZxgWVQ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gQQ4VJbkOEPVGr.8bYLsg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0GfbwnNRVyvkCIW9EdELQ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R8xHADRT8eb8h2l2cz7aw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lv3m3PeV8ZMbk.9pDxBXA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5nZPXOIHtp4WNmTcZ2nJg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Yel9ybyF7EHK9tPl78VQQ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u.VlHQv7e8IBxRanhryp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tzGHvRA.JfoaXeY_EN5qA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EjM6aVkQ0qN6DpaAsBClA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tCzlXRCgJlqdb44_WWrXA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wBpCVYlIHAQVC5TNI61KA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C9jnMl3xp9GY8LMn4S4HA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1etIo3NX321nI_1qPC8TA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wg13sAcqjLeACm6FJIc8g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t6GhZ4lUXJKMfD.a3WY7w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altgvQeHKNAfdjFHPSDTg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DC64qnc9tDdcLuof7dt8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q1D15BQ2eAH9T.QRc.Ylg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pTuFd1teOHEZLNrsJ.2jA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0RXJqP2Cao1cU7oy1PxkA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SvEZuKTTjTkrL1TMot0Uw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xFJuv_sZKuQId2IqxVoeA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66LdR1bInszi28ZuNLwjQ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ySrCkcbDGyyvNS7S3oWYA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pIUPfJaTBTeTQAjAZx10g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euYxZ3cgcO0TNKdSLNTrw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xt5rF1JmZQofxNPPyVvK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Hypatos-theme">
  <a:themeElements>
    <a:clrScheme name="Hypatos">
      <a:dk1>
        <a:srgbClr val="030436"/>
      </a:dk1>
      <a:lt1>
        <a:srgbClr val="FFFFFF"/>
      </a:lt1>
      <a:dk2>
        <a:srgbClr val="0038D5"/>
      </a:dk2>
      <a:lt2>
        <a:srgbClr val="F7F9FF"/>
      </a:lt2>
      <a:accent1>
        <a:srgbClr val="030436"/>
      </a:accent1>
      <a:accent2>
        <a:srgbClr val="0038D5"/>
      </a:accent2>
      <a:accent3>
        <a:srgbClr val="F7F9FF"/>
      </a:accent3>
      <a:accent4>
        <a:srgbClr val="FF0050"/>
      </a:accent4>
      <a:accent5>
        <a:srgbClr val="7197FF"/>
      </a:accent5>
      <a:accent6>
        <a:srgbClr val="FFE38A"/>
      </a:accent6>
      <a:hlink>
        <a:srgbClr val="43C7A1"/>
      </a:hlink>
      <a:folHlink>
        <a:srgbClr val="43C7A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dirty="0">
            <a:solidFill>
              <a:schemeClr val="bg1">
                <a:lumMod val="50000"/>
              </a:schemeClr>
            </a:solidFill>
            <a:latin typeface="Open Sauce One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97D76AF6F2DA4CA5AFC0385F3642EE" ma:contentTypeVersion="8" ma:contentTypeDescription="Create a new document." ma:contentTypeScope="" ma:versionID="3341288d414c4b7c9a2a752cb7791270">
  <xsd:schema xmlns:xsd="http://www.w3.org/2001/XMLSchema" xmlns:xs="http://www.w3.org/2001/XMLSchema" xmlns:p="http://schemas.microsoft.com/office/2006/metadata/properties" xmlns:ns2="997c7c9d-4912-4fbf-81b0-9eda5183b49e" targetNamespace="http://schemas.microsoft.com/office/2006/metadata/properties" ma:root="true" ma:fieldsID="e7d67b7538c4e056fd9581e5b5c01322" ns2:_="">
    <xsd:import namespace="997c7c9d-4912-4fbf-81b0-9eda5183b49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7c7c9d-4912-4fbf-81b0-9eda5183b4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3C0FC9C-3F7D-41A3-9A88-5048D447D37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97C83E4-C774-4FCD-B5F0-EBC06B89C7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7c7c9d-4912-4fbf-81b0-9eda5183b4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AD2F3AC-88EC-420A-9944-99471C836986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  <ds:schemaRef ds:uri="997c7c9d-4912-4fbf-81b0-9eda5183b49e"/>
    <ds:schemaRef ds:uri="http://purl.org/dc/elements/1.1/"/>
    <ds:schemaRef ds:uri="http://purl.org/dc/dcmitype/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62</TotalTime>
  <Words>360</Words>
  <Application>Microsoft Macintosh PowerPoint</Application>
  <PresentationFormat>Widescreen</PresentationFormat>
  <Paragraphs>134</Paragraphs>
  <Slides>11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Lato</vt:lpstr>
      <vt:lpstr>Open Sauce One</vt:lpstr>
      <vt:lpstr>Hypatos-theme</vt:lpstr>
      <vt:lpstr>think-cell Slide</vt:lpstr>
      <vt:lpstr>Next Generation AI for Document Automation – Accounts Payables</vt:lpstr>
      <vt:lpstr>PowerPoint Presentation</vt:lpstr>
      <vt:lpstr>Agenda</vt:lpstr>
      <vt:lpstr>Risks – Focus on Open / In Response</vt:lpstr>
      <vt:lpstr>Issues</vt:lpstr>
      <vt:lpstr>Decisions</vt:lpstr>
      <vt:lpstr>Agenda</vt:lpstr>
      <vt:lpstr>Weekly Report – </vt:lpstr>
      <vt:lpstr>PowerPoint Presentation</vt:lpstr>
      <vt:lpstr>Agenda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Funke x Hypatos Pilot Kick-off</dc:title>
  <dc:creator>Microsoft Office User</dc:creator>
  <cp:lastModifiedBy>Yavuz Güney</cp:lastModifiedBy>
  <cp:revision>32</cp:revision>
  <dcterms:created xsi:type="dcterms:W3CDTF">2023-03-02T14:07:47Z</dcterms:created>
  <dcterms:modified xsi:type="dcterms:W3CDTF">2024-10-02T13:09:07Z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0x0101008497D76AF6F2DA4CA5AFC0385F3642EE</vt:lpwstr>
  </property>
  <property fmtid="{D5CDD505-2E9C-101B-9397-08002B2CF9AE}" pid="3" name="MediaServiceImageTags">
    <vt:lpwstr/>
  </property>
</Properties>
</file>