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tephan Bluit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Stephan Bluitt</a:t>
            </a:r>
          </a:p>
        </p:txBody>
      </p:sp>
      <p:sp>
        <p:nvSpPr>
          <p:cNvPr id="172" name="Medical Center Management Syste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2" sz="10100"/>
            </a:lvl1pPr>
          </a:lstStyle>
          <a:p>
            <a:pPr/>
            <a:r>
              <a:t>Medical Center Management System</a:t>
            </a:r>
          </a:p>
        </p:txBody>
      </p:sp>
      <p:sp>
        <p:nvSpPr>
          <p:cNvPr id="173" name="Overview of the Code Structure and Functionalit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the Code Structure and Functionality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creenshot 2024-10-12 at 8.56.00 PM.png" descr="Screenshot 2024-10-12 at 8.56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084910" y="-5478453"/>
            <a:ext cx="38490303" cy="19377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creenshot 2024-10-12 at 9.01.56 PM.png" descr="Screenshot 2024-10-12 at 9.01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9987" y="-58922"/>
            <a:ext cx="9084025" cy="13833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shot 2024-10-12 at 9.20.23 PM.png" descr="Screenshot 2024-10-12 at 9.20.23 PM.png"/>
          <p:cNvPicPr>
            <a:picLocks noChangeAspect="1"/>
          </p:cNvPicPr>
          <p:nvPr/>
        </p:nvPicPr>
        <p:blipFill>
          <a:blip r:embed="rId3">
            <a:extLst/>
          </a:blip>
          <a:srcRect l="0" t="0" r="17777" b="20768"/>
          <a:stretch>
            <a:fillRect/>
          </a:stretch>
        </p:blipFill>
        <p:spPr>
          <a:xfrm>
            <a:off x="14027846" y="9182726"/>
            <a:ext cx="1264348" cy="575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creenshot 2024-10-12 at 9.03.40 PM.png" descr="Screenshot 2024-10-12 at 9.03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4850" y="54063"/>
            <a:ext cx="13491672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creenshot 2024-10-12 at 9.04.25 PM.png" descr="Screenshot 2024-10-12 at 9.04.25 PM.png"/>
          <p:cNvPicPr>
            <a:picLocks noChangeAspect="1"/>
          </p:cNvPicPr>
          <p:nvPr/>
        </p:nvPicPr>
        <p:blipFill>
          <a:blip r:embed="rId2">
            <a:extLst/>
          </a:blip>
          <a:srcRect l="6401" t="0" r="0" b="0"/>
          <a:stretch>
            <a:fillRect/>
          </a:stretch>
        </p:blipFill>
        <p:spPr>
          <a:xfrm>
            <a:off x="-32958" y="66032"/>
            <a:ext cx="6252816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creenshot 2024-10-12 at 9.05.30 PM.png" descr="Screenshot 2024-10-12 at 9.05.30 PM.png"/>
          <p:cNvPicPr>
            <a:picLocks noChangeAspect="1"/>
          </p:cNvPicPr>
          <p:nvPr/>
        </p:nvPicPr>
        <p:blipFill>
          <a:blip r:embed="rId3">
            <a:extLst/>
          </a:blip>
          <a:srcRect l="3461" t="0" r="3461" b="2108"/>
          <a:stretch>
            <a:fillRect/>
          </a:stretch>
        </p:blipFill>
        <p:spPr>
          <a:xfrm>
            <a:off x="7011306" y="961977"/>
            <a:ext cx="4151444" cy="11924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creenshot 2024-10-12 at 9.07.14 PM.png" descr="Screenshot 2024-10-12 at 9.07.1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27242" y="985198"/>
            <a:ext cx="11604851" cy="8845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diagrama limpio.png" descr="diagrama limpio.png"/>
          <p:cNvPicPr>
            <a:picLocks noChangeAspect="1"/>
          </p:cNvPicPr>
          <p:nvPr/>
        </p:nvPicPr>
        <p:blipFill>
          <a:blip r:embed="rId2">
            <a:extLst/>
          </a:blip>
          <a:srcRect l="3841" t="135" r="573" b="4100"/>
          <a:stretch>
            <a:fillRect/>
          </a:stretch>
        </p:blipFill>
        <p:spPr>
          <a:xfrm>
            <a:off x="195064" y="126954"/>
            <a:ext cx="12494346" cy="13711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shot 2024-10-12 at 9.13.31 PM.png" descr="Screenshot 2024-10-12 at 9.13.3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1528" y="-79431"/>
            <a:ext cx="10849334" cy="14124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End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ork Flow and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 Flow and Diagram</a:t>
            </a:r>
          </a:p>
        </p:txBody>
      </p:sp>
      <p:pic>
        <p:nvPicPr>
          <p:cNvPr id="176" name="diagrama limpio.png" descr="diagrama limp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7859" y="0"/>
            <a:ext cx="12521974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creenshot 2024-10-12 at 8.53.58 PM.png" descr="Screenshot 2024-10-12 at 8.53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74112" y="1665379"/>
            <a:ext cx="25332224" cy="10385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creenshot 2024-10-12 at 8.54.49 PM.png" descr="Screenshot 2024-10-12 at 8.54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96258" y="1745130"/>
            <a:ext cx="27176516" cy="10225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creenshot 2024-10-12 at 8.56.00 PM.png" descr="Screenshot 2024-10-12 at 8.56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5703" y="1567174"/>
            <a:ext cx="24775406" cy="12472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creenshot 2024-10-12 at 8.58.19 PM.png" descr="Screenshot 2024-10-12 at 8.58.19 PM.png"/>
          <p:cNvPicPr>
            <a:picLocks noChangeAspect="1"/>
          </p:cNvPicPr>
          <p:nvPr/>
        </p:nvPicPr>
        <p:blipFill>
          <a:blip r:embed="rId2">
            <a:extLst/>
          </a:blip>
          <a:srcRect l="4143" t="2533" r="0" b="0"/>
          <a:stretch>
            <a:fillRect/>
          </a:stretch>
        </p:blipFill>
        <p:spPr>
          <a:xfrm>
            <a:off x="6928246" y="-63104"/>
            <a:ext cx="10527564" cy="13842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creenshot 2024-10-12 at 8.57.50 PM.png" descr="Screenshot 2024-10-12 at 8.57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65884" y="2533899"/>
            <a:ext cx="25515768" cy="8648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creenshot 2024-10-12 at 8.57.00 PM.png" descr="Screenshot 2024-10-12 at 8.57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10731" y="1609166"/>
            <a:ext cx="25769349" cy="10104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creenshot 2024-10-12 at 9.00.22 PM.png" descr="Screenshot 2024-10-12 at 9.00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1318" y="207368"/>
            <a:ext cx="18121364" cy="13886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