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97A2-5643-4732-A638-C66BA3759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M"/>
          </a:p>
        </p:txBody>
      </p:sp>
      <p:sp>
        <p:nvSpPr>
          <p:cNvPr id="3" name="Subtitle 2">
            <a:extLst>
              <a:ext uri="{FF2B5EF4-FFF2-40B4-BE49-F238E27FC236}">
                <a16:creationId xmlns:a16="http://schemas.microsoft.com/office/drawing/2014/main" id="{9366CD54-E9F4-479E-B9B4-BED9BF21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M"/>
          </a:p>
        </p:txBody>
      </p:sp>
      <p:sp>
        <p:nvSpPr>
          <p:cNvPr id="4" name="Date Placeholder 3">
            <a:extLst>
              <a:ext uri="{FF2B5EF4-FFF2-40B4-BE49-F238E27FC236}">
                <a16:creationId xmlns:a16="http://schemas.microsoft.com/office/drawing/2014/main" id="{A1340F32-332B-4ACB-83FC-189121041430}"/>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CE8E9BB4-1C4C-4812-AA73-7C6C2416FDCC}"/>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E22E54F9-B0E9-40C2-8477-9F4D13615948}"/>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238640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065-CC51-4429-8D5E-DCDDB9472856}"/>
              </a:ext>
            </a:extLst>
          </p:cNvPr>
          <p:cNvSpPr>
            <a:spLocks noGrp="1"/>
          </p:cNvSpPr>
          <p:nvPr>
            <p:ph type="title"/>
          </p:nvPr>
        </p:nvSpPr>
        <p:spPr/>
        <p:txBody>
          <a:bodyPr/>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C360376A-F636-4FEC-A6D8-8E1351CB3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A9CC4D01-0ABB-4DDA-B591-3443C1CDF0E7}"/>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6B4C73E7-0805-40DF-9740-296A6260D4A3}"/>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7715A2AE-756B-4465-8C54-68A5DC64E301}"/>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237036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E9B19C-044F-45AC-B126-089E82EC07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87E9297E-9756-4EF6-BA6F-504C4B6C0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7ECE0D06-F669-4A4D-9A3A-4F491B4C2821}"/>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3C4480B6-B8C3-4A85-80B0-53A29D45AC30}"/>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EB38158E-365E-405D-889C-9B9F156F9BE6}"/>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294703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3CC4-A588-491A-87F1-E707435D321B}"/>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ABE4EFC5-4582-44BA-B3E9-692664268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BA715887-8DB6-4E36-B8DA-E84B3FA456E8}"/>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EA5D9706-A71F-46C4-86EB-7C11470BE7E7}"/>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B6FC1100-31F8-485B-9674-81653E3A458A}"/>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375295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8A16-7EBC-4C21-8B6F-62C3AFE8F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M"/>
          </a:p>
        </p:txBody>
      </p:sp>
      <p:sp>
        <p:nvSpPr>
          <p:cNvPr id="3" name="Text Placeholder 2">
            <a:extLst>
              <a:ext uri="{FF2B5EF4-FFF2-40B4-BE49-F238E27FC236}">
                <a16:creationId xmlns:a16="http://schemas.microsoft.com/office/drawing/2014/main" id="{1BF259CA-C00D-417D-AF9A-1F0ECB771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45B35-9D79-4502-B552-9173E91F3480}"/>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52B1F807-8FEB-48DF-B066-A21C79C17B16}"/>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D10A20FE-148B-49D3-931C-06F1F38486E9}"/>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195879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76E5-7C11-4DF0-941B-990B4BE3AA2B}"/>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B8B5B7E8-4FA4-46E0-8739-ADE62B3BA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Content Placeholder 3">
            <a:extLst>
              <a:ext uri="{FF2B5EF4-FFF2-40B4-BE49-F238E27FC236}">
                <a16:creationId xmlns:a16="http://schemas.microsoft.com/office/drawing/2014/main" id="{AD6FAE7E-AC56-46F4-AF6A-C10CC01C3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Date Placeholder 4">
            <a:extLst>
              <a:ext uri="{FF2B5EF4-FFF2-40B4-BE49-F238E27FC236}">
                <a16:creationId xmlns:a16="http://schemas.microsoft.com/office/drawing/2014/main" id="{553E4412-8B88-4B0F-8F02-773F8C269B6A}"/>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6" name="Footer Placeholder 5">
            <a:extLst>
              <a:ext uri="{FF2B5EF4-FFF2-40B4-BE49-F238E27FC236}">
                <a16:creationId xmlns:a16="http://schemas.microsoft.com/office/drawing/2014/main" id="{0E3D7EBD-B861-4133-8596-EF6B748F32FA}"/>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CC73F79E-4A69-4422-BCB1-BF6CCD400673}"/>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154813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28B7-DE8A-4612-A39F-70E1E4ADB801}"/>
              </a:ext>
            </a:extLst>
          </p:cNvPr>
          <p:cNvSpPr>
            <a:spLocks noGrp="1"/>
          </p:cNvSpPr>
          <p:nvPr>
            <p:ph type="title"/>
          </p:nvPr>
        </p:nvSpPr>
        <p:spPr>
          <a:xfrm>
            <a:off x="839788" y="365125"/>
            <a:ext cx="10515600" cy="1325563"/>
          </a:xfrm>
        </p:spPr>
        <p:txBody>
          <a:bodyPr/>
          <a:lstStyle/>
          <a:p>
            <a:r>
              <a:rPr lang="en-US"/>
              <a:t>Click to edit Master title style</a:t>
            </a:r>
            <a:endParaRPr lang="en-CM"/>
          </a:p>
        </p:txBody>
      </p:sp>
      <p:sp>
        <p:nvSpPr>
          <p:cNvPr id="3" name="Text Placeholder 2">
            <a:extLst>
              <a:ext uri="{FF2B5EF4-FFF2-40B4-BE49-F238E27FC236}">
                <a16:creationId xmlns:a16="http://schemas.microsoft.com/office/drawing/2014/main" id="{17AB9D11-7A96-45F7-ADEA-DE637656B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6EFAE-EB17-4BBD-B561-44BE272D4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Text Placeholder 4">
            <a:extLst>
              <a:ext uri="{FF2B5EF4-FFF2-40B4-BE49-F238E27FC236}">
                <a16:creationId xmlns:a16="http://schemas.microsoft.com/office/drawing/2014/main" id="{E627B1ED-6AF2-4DE4-A8BB-D0355B15B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7A015-4D22-426C-BF24-E1299D6D0A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7" name="Date Placeholder 6">
            <a:extLst>
              <a:ext uri="{FF2B5EF4-FFF2-40B4-BE49-F238E27FC236}">
                <a16:creationId xmlns:a16="http://schemas.microsoft.com/office/drawing/2014/main" id="{F05E3F77-0DFB-48F5-A7BF-9327BC415433}"/>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8" name="Footer Placeholder 7">
            <a:extLst>
              <a:ext uri="{FF2B5EF4-FFF2-40B4-BE49-F238E27FC236}">
                <a16:creationId xmlns:a16="http://schemas.microsoft.com/office/drawing/2014/main" id="{BEB9529B-0439-4804-B882-7C80BB35250D}"/>
              </a:ext>
            </a:extLst>
          </p:cNvPr>
          <p:cNvSpPr>
            <a:spLocks noGrp="1"/>
          </p:cNvSpPr>
          <p:nvPr>
            <p:ph type="ftr" sz="quarter" idx="11"/>
          </p:nvPr>
        </p:nvSpPr>
        <p:spPr/>
        <p:txBody>
          <a:bodyPr/>
          <a:lstStyle/>
          <a:p>
            <a:endParaRPr lang="en-CM"/>
          </a:p>
        </p:txBody>
      </p:sp>
      <p:sp>
        <p:nvSpPr>
          <p:cNvPr id="9" name="Slide Number Placeholder 8">
            <a:extLst>
              <a:ext uri="{FF2B5EF4-FFF2-40B4-BE49-F238E27FC236}">
                <a16:creationId xmlns:a16="http://schemas.microsoft.com/office/drawing/2014/main" id="{ADA7B95F-B36F-40B6-B78E-3CE2EF7B5449}"/>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310080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183F-8A1A-4B9E-ADFD-9E2817E7856C}"/>
              </a:ext>
            </a:extLst>
          </p:cNvPr>
          <p:cNvSpPr>
            <a:spLocks noGrp="1"/>
          </p:cNvSpPr>
          <p:nvPr>
            <p:ph type="title"/>
          </p:nvPr>
        </p:nvSpPr>
        <p:spPr/>
        <p:txBody>
          <a:bodyPr/>
          <a:lstStyle/>
          <a:p>
            <a:r>
              <a:rPr lang="en-US"/>
              <a:t>Click to edit Master title style</a:t>
            </a:r>
            <a:endParaRPr lang="en-CM"/>
          </a:p>
        </p:txBody>
      </p:sp>
      <p:sp>
        <p:nvSpPr>
          <p:cNvPr id="3" name="Date Placeholder 2">
            <a:extLst>
              <a:ext uri="{FF2B5EF4-FFF2-40B4-BE49-F238E27FC236}">
                <a16:creationId xmlns:a16="http://schemas.microsoft.com/office/drawing/2014/main" id="{3DBAABEA-3539-4D87-A587-5067EFB99C28}"/>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4" name="Footer Placeholder 3">
            <a:extLst>
              <a:ext uri="{FF2B5EF4-FFF2-40B4-BE49-F238E27FC236}">
                <a16:creationId xmlns:a16="http://schemas.microsoft.com/office/drawing/2014/main" id="{D779EE4F-5135-49FD-B930-AEB2C69641A6}"/>
              </a:ext>
            </a:extLst>
          </p:cNvPr>
          <p:cNvSpPr>
            <a:spLocks noGrp="1"/>
          </p:cNvSpPr>
          <p:nvPr>
            <p:ph type="ftr" sz="quarter" idx="11"/>
          </p:nvPr>
        </p:nvSpPr>
        <p:spPr/>
        <p:txBody>
          <a:bodyPr/>
          <a:lstStyle/>
          <a:p>
            <a:endParaRPr lang="en-CM"/>
          </a:p>
        </p:txBody>
      </p:sp>
      <p:sp>
        <p:nvSpPr>
          <p:cNvPr id="5" name="Slide Number Placeholder 4">
            <a:extLst>
              <a:ext uri="{FF2B5EF4-FFF2-40B4-BE49-F238E27FC236}">
                <a16:creationId xmlns:a16="http://schemas.microsoft.com/office/drawing/2014/main" id="{738AC830-B403-4421-8A7C-7F8F8CA1CF7D}"/>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168420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93991-1556-4310-85A0-6322456C5954}"/>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3" name="Footer Placeholder 2">
            <a:extLst>
              <a:ext uri="{FF2B5EF4-FFF2-40B4-BE49-F238E27FC236}">
                <a16:creationId xmlns:a16="http://schemas.microsoft.com/office/drawing/2014/main" id="{468A9B85-40CD-4E3F-8817-24C227B188CB}"/>
              </a:ext>
            </a:extLst>
          </p:cNvPr>
          <p:cNvSpPr>
            <a:spLocks noGrp="1"/>
          </p:cNvSpPr>
          <p:nvPr>
            <p:ph type="ftr" sz="quarter" idx="11"/>
          </p:nvPr>
        </p:nvSpPr>
        <p:spPr/>
        <p:txBody>
          <a:bodyPr/>
          <a:lstStyle/>
          <a:p>
            <a:endParaRPr lang="en-CM"/>
          </a:p>
        </p:txBody>
      </p:sp>
      <p:sp>
        <p:nvSpPr>
          <p:cNvPr id="4" name="Slide Number Placeholder 3">
            <a:extLst>
              <a:ext uri="{FF2B5EF4-FFF2-40B4-BE49-F238E27FC236}">
                <a16:creationId xmlns:a16="http://schemas.microsoft.com/office/drawing/2014/main" id="{3EC22B58-0D98-4250-A41F-22178EACBB13}"/>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411969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1A7D-10CA-4F9D-92D1-96330C23F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Content Placeholder 2">
            <a:extLst>
              <a:ext uri="{FF2B5EF4-FFF2-40B4-BE49-F238E27FC236}">
                <a16:creationId xmlns:a16="http://schemas.microsoft.com/office/drawing/2014/main" id="{F3E7513F-082C-4874-A859-3FFA34FBD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Text Placeholder 3">
            <a:extLst>
              <a:ext uri="{FF2B5EF4-FFF2-40B4-BE49-F238E27FC236}">
                <a16:creationId xmlns:a16="http://schemas.microsoft.com/office/drawing/2014/main" id="{A978AD97-F9E9-40D3-9CCE-571D72017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0EB75-659F-4F15-9A23-3766F6ED95EE}"/>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6" name="Footer Placeholder 5">
            <a:extLst>
              <a:ext uri="{FF2B5EF4-FFF2-40B4-BE49-F238E27FC236}">
                <a16:creationId xmlns:a16="http://schemas.microsoft.com/office/drawing/2014/main" id="{E14FDD1E-3143-43D3-8803-7A7C515E015A}"/>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F7445808-9D94-4FDD-BE94-10DB2E1F2EAE}"/>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425945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D48D-0BC0-4C34-8C73-6F0338934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Picture Placeholder 2">
            <a:extLst>
              <a:ext uri="{FF2B5EF4-FFF2-40B4-BE49-F238E27FC236}">
                <a16:creationId xmlns:a16="http://schemas.microsoft.com/office/drawing/2014/main" id="{6CFCA827-3655-4145-B72A-5AFD6A2F9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M"/>
          </a:p>
        </p:txBody>
      </p:sp>
      <p:sp>
        <p:nvSpPr>
          <p:cNvPr id="4" name="Text Placeholder 3">
            <a:extLst>
              <a:ext uri="{FF2B5EF4-FFF2-40B4-BE49-F238E27FC236}">
                <a16:creationId xmlns:a16="http://schemas.microsoft.com/office/drawing/2014/main" id="{85F824D9-061A-4F33-B4F4-5F51DF1D8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B775A-6A63-4721-80AC-4E40ABB8D781}"/>
              </a:ext>
            </a:extLst>
          </p:cNvPr>
          <p:cNvSpPr>
            <a:spLocks noGrp="1"/>
          </p:cNvSpPr>
          <p:nvPr>
            <p:ph type="dt" sz="half" idx="10"/>
          </p:nvPr>
        </p:nvSpPr>
        <p:spPr/>
        <p:txBody>
          <a:bodyPr/>
          <a:lstStyle/>
          <a:p>
            <a:fld id="{FF18F1F6-42EF-414E-A679-43FB9FE5C9F5}" type="datetimeFigureOut">
              <a:rPr lang="en-CM" smtClean="0"/>
              <a:t>05/08/2020</a:t>
            </a:fld>
            <a:endParaRPr lang="en-CM"/>
          </a:p>
        </p:txBody>
      </p:sp>
      <p:sp>
        <p:nvSpPr>
          <p:cNvPr id="6" name="Footer Placeholder 5">
            <a:extLst>
              <a:ext uri="{FF2B5EF4-FFF2-40B4-BE49-F238E27FC236}">
                <a16:creationId xmlns:a16="http://schemas.microsoft.com/office/drawing/2014/main" id="{42357D90-C776-4B5D-9184-39DB0317B984}"/>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FC00320B-260A-40D4-A4AC-28A99A3D7E8A}"/>
              </a:ext>
            </a:extLst>
          </p:cNvPr>
          <p:cNvSpPr>
            <a:spLocks noGrp="1"/>
          </p:cNvSpPr>
          <p:nvPr>
            <p:ph type="sldNum" sz="quarter" idx="12"/>
          </p:nvPr>
        </p:nvSpPr>
        <p:spPr/>
        <p:txBody>
          <a:bodyPr/>
          <a:lstStyle/>
          <a:p>
            <a:fld id="{B6605F48-24B0-44D1-89C8-6CD8B319922D}" type="slidenum">
              <a:rPr lang="en-CM" smtClean="0"/>
              <a:t>‹#›</a:t>
            </a:fld>
            <a:endParaRPr lang="en-CM"/>
          </a:p>
        </p:txBody>
      </p:sp>
    </p:spTree>
    <p:extLst>
      <p:ext uri="{BB962C8B-B14F-4D97-AF65-F5344CB8AC3E}">
        <p14:creationId xmlns:p14="http://schemas.microsoft.com/office/powerpoint/2010/main" val="55123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DC191-B468-4C25-A5F8-A2E382101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M"/>
          </a:p>
        </p:txBody>
      </p:sp>
      <p:sp>
        <p:nvSpPr>
          <p:cNvPr id="3" name="Text Placeholder 2">
            <a:extLst>
              <a:ext uri="{FF2B5EF4-FFF2-40B4-BE49-F238E27FC236}">
                <a16:creationId xmlns:a16="http://schemas.microsoft.com/office/drawing/2014/main" id="{1A235A60-D5A9-42EC-8C09-DC1CB786D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570B0916-C423-47BE-8E95-F044D1A16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8F1F6-42EF-414E-A679-43FB9FE5C9F5}" type="datetimeFigureOut">
              <a:rPr lang="en-CM" smtClean="0"/>
              <a:t>05/08/2020</a:t>
            </a:fld>
            <a:endParaRPr lang="en-CM"/>
          </a:p>
        </p:txBody>
      </p:sp>
      <p:sp>
        <p:nvSpPr>
          <p:cNvPr id="5" name="Footer Placeholder 4">
            <a:extLst>
              <a:ext uri="{FF2B5EF4-FFF2-40B4-BE49-F238E27FC236}">
                <a16:creationId xmlns:a16="http://schemas.microsoft.com/office/drawing/2014/main" id="{D6E170AE-C130-4FE2-BFFA-A01002B9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M"/>
          </a:p>
        </p:txBody>
      </p:sp>
      <p:sp>
        <p:nvSpPr>
          <p:cNvPr id="6" name="Slide Number Placeholder 5">
            <a:extLst>
              <a:ext uri="{FF2B5EF4-FFF2-40B4-BE49-F238E27FC236}">
                <a16:creationId xmlns:a16="http://schemas.microsoft.com/office/drawing/2014/main" id="{F17D6E4F-651C-4445-BCE1-3F5C398F7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05F48-24B0-44D1-89C8-6CD8B319922D}" type="slidenum">
              <a:rPr lang="en-CM" smtClean="0"/>
              <a:t>‹#›</a:t>
            </a:fld>
            <a:endParaRPr lang="en-CM"/>
          </a:p>
        </p:txBody>
      </p:sp>
    </p:spTree>
    <p:extLst>
      <p:ext uri="{BB962C8B-B14F-4D97-AF65-F5344CB8AC3E}">
        <p14:creationId xmlns:p14="http://schemas.microsoft.com/office/powerpoint/2010/main" val="343463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86D0-1AA6-4006-8994-6091A4178B50}"/>
              </a:ext>
            </a:extLst>
          </p:cNvPr>
          <p:cNvSpPr>
            <a:spLocks noGrp="1"/>
          </p:cNvSpPr>
          <p:nvPr>
            <p:ph type="ctrTitle"/>
          </p:nvPr>
        </p:nvSpPr>
        <p:spPr/>
        <p:txBody>
          <a:bodyPr/>
          <a:lstStyle/>
          <a:p>
            <a:r>
              <a:rPr lang="en-US" dirty="0"/>
              <a:t>CEO Biography</a:t>
            </a:r>
            <a:endParaRPr lang="en-CM" dirty="0"/>
          </a:p>
        </p:txBody>
      </p:sp>
    </p:spTree>
    <p:extLst>
      <p:ext uri="{BB962C8B-B14F-4D97-AF65-F5344CB8AC3E}">
        <p14:creationId xmlns:p14="http://schemas.microsoft.com/office/powerpoint/2010/main" val="199960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336EA-6A51-4A12-87C2-E75463F2D518}"/>
              </a:ext>
            </a:extLst>
          </p:cNvPr>
          <p:cNvSpPr txBox="1"/>
          <p:nvPr/>
        </p:nvSpPr>
        <p:spPr>
          <a:xfrm>
            <a:off x="1228726" y="527566"/>
            <a:ext cx="10125074" cy="5909310"/>
          </a:xfrm>
          <a:prstGeom prst="rect">
            <a:avLst/>
          </a:prstGeom>
          <a:noFill/>
        </p:spPr>
        <p:txBody>
          <a:bodyPr wrap="square" rtlCol="0">
            <a:spAutoFit/>
          </a:bodyPr>
          <a:lstStyle/>
          <a:p>
            <a:pPr algn="just">
              <a:lnSpc>
                <a:spcPct val="200000"/>
              </a:lnSpc>
            </a:pPr>
            <a:r>
              <a:rPr lang="en-US" dirty="0"/>
              <a:t>Stephane Kamdem Kamguia, CEO Biography</a:t>
            </a:r>
          </a:p>
          <a:p>
            <a:pPr algn="just">
              <a:lnSpc>
                <a:spcPct val="200000"/>
              </a:lnSpc>
            </a:pPr>
            <a:endParaRPr lang="en-US" dirty="0"/>
          </a:p>
          <a:p>
            <a:pPr algn="just">
              <a:lnSpc>
                <a:spcPct val="200000"/>
              </a:lnSpc>
            </a:pPr>
            <a:r>
              <a:rPr lang="en-US" dirty="0"/>
              <a:t>Stephane Kamdem Kamguia is the CEO of 200Tech, a collaboration between 16 of the most respected technology organizations (more specifically IT) in Canada. Mr. Kamdem is leading the growth of workplace giving in the private and government sectors. Combining a long-standing commitment to building healthier and more sustainable communities, Mr. Kamdem worked as Director of Entrepreneurship and Innovation, then Chairman of the Board of Directors at TD bank. He holds a Ph.D. in Computer Science (Data analysis) from the University of Toronto. Inspired by technology and solving technological problems, Mr. Kamdem has been relentlessly committed to better recognizing the impact of technology in the world and more specifically in Canadian society.</a:t>
            </a:r>
          </a:p>
          <a:p>
            <a:endParaRPr lang="en-CM" dirty="0"/>
          </a:p>
        </p:txBody>
      </p:sp>
    </p:spTree>
    <p:extLst>
      <p:ext uri="{BB962C8B-B14F-4D97-AF65-F5344CB8AC3E}">
        <p14:creationId xmlns:p14="http://schemas.microsoft.com/office/powerpoint/2010/main" val="412845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752D-95D8-4FD1-9532-46AF014637C6}"/>
              </a:ext>
            </a:extLst>
          </p:cNvPr>
          <p:cNvSpPr>
            <a:spLocks noGrp="1"/>
          </p:cNvSpPr>
          <p:nvPr>
            <p:ph type="ctrTitle"/>
          </p:nvPr>
        </p:nvSpPr>
        <p:spPr/>
        <p:txBody>
          <a:bodyPr/>
          <a:lstStyle/>
          <a:p>
            <a:r>
              <a:rPr lang="en-US" dirty="0"/>
              <a:t>SUMMARY</a:t>
            </a:r>
            <a:endParaRPr lang="en-CM" dirty="0"/>
          </a:p>
        </p:txBody>
      </p:sp>
    </p:spTree>
    <p:extLst>
      <p:ext uri="{BB962C8B-B14F-4D97-AF65-F5344CB8AC3E}">
        <p14:creationId xmlns:p14="http://schemas.microsoft.com/office/powerpoint/2010/main" val="292284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41472-7E83-4E89-A290-3A50EE41D098}"/>
              </a:ext>
            </a:extLst>
          </p:cNvPr>
          <p:cNvSpPr txBox="1"/>
          <p:nvPr/>
        </p:nvSpPr>
        <p:spPr>
          <a:xfrm>
            <a:off x="1384916" y="435004"/>
            <a:ext cx="9685537" cy="6045695"/>
          </a:xfrm>
          <a:prstGeom prst="rect">
            <a:avLst/>
          </a:prstGeom>
          <a:noFill/>
        </p:spPr>
        <p:txBody>
          <a:bodyPr wrap="square" rtlCol="0">
            <a:spAutoFit/>
          </a:bodyPr>
          <a:lstStyle/>
          <a:p>
            <a:endParaRPr lang="en-CM" dirty="0"/>
          </a:p>
        </p:txBody>
      </p:sp>
      <p:sp>
        <p:nvSpPr>
          <p:cNvPr id="5" name="TextBox 4">
            <a:extLst>
              <a:ext uri="{FF2B5EF4-FFF2-40B4-BE49-F238E27FC236}">
                <a16:creationId xmlns:a16="http://schemas.microsoft.com/office/drawing/2014/main" id="{693B62E8-AE93-42D5-9012-514861C70B19}"/>
              </a:ext>
            </a:extLst>
          </p:cNvPr>
          <p:cNvSpPr txBox="1"/>
          <p:nvPr/>
        </p:nvSpPr>
        <p:spPr>
          <a:xfrm>
            <a:off x="896644" y="250338"/>
            <a:ext cx="10457895" cy="6108724"/>
          </a:xfrm>
          <a:prstGeom prst="rect">
            <a:avLst/>
          </a:prstGeom>
          <a:noFill/>
        </p:spPr>
        <p:txBody>
          <a:bodyPr wrap="square" rtlCol="0">
            <a:spAutoFit/>
          </a:bodyPr>
          <a:lstStyle/>
          <a:p>
            <a:pPr algn="just">
              <a:lnSpc>
                <a:spcPct val="200000"/>
              </a:lnSpc>
            </a:pPr>
            <a:r>
              <a:rPr lang="en-US" dirty="0"/>
              <a:t>The company 200Tech is an international software development company based in several countries in the world that creates software for solving problems that relate to technology while clearly analyzing the problem. Why the 200Tech company? Because  200 is the HTTP status code for "OK" or a successful response, so we wanted to come up with something special and positive for our investors and clients, and Tech because our work field is technology. </a:t>
            </a:r>
          </a:p>
          <a:p>
            <a:pPr algn="just">
              <a:lnSpc>
                <a:spcPct val="200000"/>
              </a:lnSpc>
            </a:pPr>
            <a:r>
              <a:rPr lang="en-US" dirty="0"/>
              <a:t>Our objectives and skills are as follows:</a:t>
            </a:r>
          </a:p>
          <a:p>
            <a:pPr algn="just">
              <a:lnSpc>
                <a:spcPct val="200000"/>
              </a:lnSpc>
            </a:pPr>
            <a:r>
              <a:rPr lang="en-US" dirty="0"/>
              <a:t>- Clearly understand the problems of our customers</a:t>
            </a:r>
          </a:p>
          <a:p>
            <a:pPr algn="just">
              <a:lnSpc>
                <a:spcPct val="200000"/>
              </a:lnSpc>
            </a:pPr>
            <a:r>
              <a:rPr lang="en-US" dirty="0"/>
              <a:t>- Satisfy our customers and partners</a:t>
            </a:r>
          </a:p>
          <a:p>
            <a:pPr algn="just">
              <a:lnSpc>
                <a:spcPct val="200000"/>
              </a:lnSpc>
            </a:pPr>
            <a:r>
              <a:rPr lang="en-US" dirty="0"/>
              <a:t>- Teamwork</a:t>
            </a:r>
          </a:p>
          <a:p>
            <a:pPr algn="just">
              <a:lnSpc>
                <a:spcPct val="200000"/>
              </a:lnSpc>
            </a:pPr>
            <a:r>
              <a:rPr lang="en-US" dirty="0"/>
              <a:t>-Excellent communication skills</a:t>
            </a:r>
          </a:p>
          <a:p>
            <a:pPr algn="just">
              <a:lnSpc>
                <a:spcPct val="200000"/>
              </a:lnSpc>
            </a:pPr>
            <a:r>
              <a:rPr lang="en-US" dirty="0"/>
              <a:t>- Time management skills</a:t>
            </a:r>
            <a:endParaRPr lang="en-CM" dirty="0"/>
          </a:p>
        </p:txBody>
      </p:sp>
    </p:spTree>
    <p:extLst>
      <p:ext uri="{BB962C8B-B14F-4D97-AF65-F5344CB8AC3E}">
        <p14:creationId xmlns:p14="http://schemas.microsoft.com/office/powerpoint/2010/main" val="42798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99BA-D969-4B4C-8516-9CF4561BBAD1}"/>
              </a:ext>
            </a:extLst>
          </p:cNvPr>
          <p:cNvSpPr>
            <a:spLocks noGrp="1"/>
          </p:cNvSpPr>
          <p:nvPr>
            <p:ph type="ctrTitle"/>
          </p:nvPr>
        </p:nvSpPr>
        <p:spPr/>
        <p:txBody>
          <a:bodyPr/>
          <a:lstStyle/>
          <a:p>
            <a:r>
              <a:rPr lang="en-US" dirty="0"/>
              <a:t>Company History</a:t>
            </a:r>
            <a:endParaRPr lang="en-CM" dirty="0"/>
          </a:p>
        </p:txBody>
      </p:sp>
    </p:spTree>
    <p:extLst>
      <p:ext uri="{BB962C8B-B14F-4D97-AF65-F5344CB8AC3E}">
        <p14:creationId xmlns:p14="http://schemas.microsoft.com/office/powerpoint/2010/main" val="16171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AF139-A1BD-4368-BE39-A5CD6387DF38}"/>
              </a:ext>
            </a:extLst>
          </p:cNvPr>
          <p:cNvSpPr txBox="1"/>
          <p:nvPr/>
        </p:nvSpPr>
        <p:spPr>
          <a:xfrm>
            <a:off x="1118585" y="435004"/>
            <a:ext cx="10635449" cy="4446730"/>
          </a:xfrm>
          <a:prstGeom prst="rect">
            <a:avLst/>
          </a:prstGeom>
          <a:noFill/>
        </p:spPr>
        <p:txBody>
          <a:bodyPr wrap="square" rtlCol="0">
            <a:spAutoFit/>
          </a:bodyPr>
          <a:lstStyle/>
          <a:p>
            <a:pPr algn="just">
              <a:lnSpc>
                <a:spcPct val="200000"/>
              </a:lnSpc>
            </a:pPr>
            <a:r>
              <a:rPr lang="en-US" dirty="0"/>
              <a:t>The company 200Tech was created in 1996 by Stéphane Kamdem Kamguia, founder and CEO. in 1997, we signed long term contracts with local and foreign investors to sustain or boost the company's turnover. Subsequently, in 1998 we recruited quality employees, endowed with the capacities required for the good management of the company. In 2000, recruitment and structuring of staff for the respective positions: Marina </a:t>
            </a:r>
            <a:r>
              <a:rPr lang="en-US" dirty="0" err="1"/>
              <a:t>Rumiantceva</a:t>
            </a:r>
            <a:r>
              <a:rPr lang="en-US" dirty="0"/>
              <a:t> - VP Quality assurance, Luigi </a:t>
            </a:r>
            <a:r>
              <a:rPr lang="en-US" dirty="0" err="1"/>
              <a:t>Zaccagnini</a:t>
            </a:r>
            <a:r>
              <a:rPr lang="en-US" dirty="0"/>
              <a:t> - VP Project, Richard </a:t>
            </a:r>
            <a:r>
              <a:rPr lang="en-US" dirty="0" err="1"/>
              <a:t>Polisuk</a:t>
            </a:r>
            <a:r>
              <a:rPr lang="en-US" dirty="0"/>
              <a:t> - VP Development. in 2004, the company changed the location to today's location because it now has over 15,000 employees; in 2011, 200Tech celebrated its 15th anniversary and rewarded these 2 million investors. Finally, in 2018, 200Tech won the award for Greater Toronto's top 2019 employees.</a:t>
            </a:r>
            <a:endParaRPr lang="en-CM" dirty="0"/>
          </a:p>
        </p:txBody>
      </p:sp>
    </p:spTree>
    <p:extLst>
      <p:ext uri="{BB962C8B-B14F-4D97-AF65-F5344CB8AC3E}">
        <p14:creationId xmlns:p14="http://schemas.microsoft.com/office/powerpoint/2010/main" val="60391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393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CEO Biography</vt:lpstr>
      <vt:lpstr>PowerPoint Presentation</vt:lpstr>
      <vt:lpstr>SUMMARY</vt:lpstr>
      <vt:lpstr>PowerPoint Presentation</vt:lpstr>
      <vt:lpstr>Company History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CEO Biography</dc:title>
  <dc:creator>Stephane Kamdem Kamguia</dc:creator>
  <cp:lastModifiedBy>Stephane Kamdem Kamguia</cp:lastModifiedBy>
  <cp:revision>5</cp:revision>
  <dcterms:created xsi:type="dcterms:W3CDTF">2020-08-05T14:41:57Z</dcterms:created>
  <dcterms:modified xsi:type="dcterms:W3CDTF">2020-08-05T21:19:35Z</dcterms:modified>
</cp:coreProperties>
</file>