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officeDocument/2006/relationships/extended-properties" Target="docProps/app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  <p:sldId id="257" r:id="rId3"/>
  </p:sldIdLst>
  <p:sldSz cx="9144000" cy="6858000"/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slideMaster" Target="slideMasters/slideMaster1.xml"/>
<Relationship Id="rId2" Type="http://schemas.openxmlformats.org/officeDocument/2006/relationships/slide" Target="slides/slide1.xml"/>
<Relationship Id="rId3" Type="http://schemas.openxmlformats.org/officeDocument/2006/relationships/slide" Target="slides/slide2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t>Panini Research</a:t>
            </a:r>
          </a:p>
        </p:txBody>
      </p:sp>
      <p:sp>
        <p:txBody>
          <a:p>
            <a:r>
              <a:t>PPTX Format Extractor</a:t>
            </a:r>
          </a:p>
        </p:txBody>
      </p:sp>
      <p:pic/>
    </p:spTree>
  </p:cSld>
</p:sld>
</file>

<file path=ppt/slides/slide2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t>Office Open XML (OOXML)</a:t>
            </a:r>
          </a:p>
        </p:txBody>
      </p:sp>
      <p:sp>
        <p:txBody>
          <a:p>
            <a:r>
              <a:t>Format basé sur ZIP et XML</a:t>
            </a:r>
          </a:p>
        </p:txBody>
      </p:sp>
    </p:spTree>
  </p:cSld>
</p:sld>
</file>

<file path=docProps/app.xml><?xml version="1.0" encoding="utf-8"?>
<Properties xmlns="http://schemas.openxmlformats.org/officeDocument/2006/extended-properties">
  <Application>Microsoft Office PowerPoint</Application>
  <AppVersion>16.0000</AppVersion>
  <Slides>2</Slides>
  <Notes>0</Notes>
  <HiddenSlides>0</HiddenSlides>
  <Words>12</Words>
  <Paragraphs>4</Paragraphs>
  <TotalTime>5</TotalTime>
  <Company>SDenis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Panini PPTX Test</dc:title>
  <dc:subject>PowerPoint Format</dc:subject>
  <dc:creator>Stéphane Denis</dc:creator>
  <cp:keywords>panini, pptx, powerpoint, ooxml</cp:keywords>
  <cp:lastModifiedBy>Stéphane Denis</cp:lastModifiedBy>
  <cp:revision>2</cp:revision>
  <dcterms:created xsi:type="dcterms:W3CDTF">2025-10-27T09:03:32.601574Z</dcterms:created>
  <dcterms:modified xsi:type="dcterms:W3CDTF">2025-10-27T09:03:32.601574Z</dcterms:modified>
</cp:coreProperties>
</file>