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4324-D595-F104-52FC-307D75DED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B537D-7A06-AF1A-B295-543BD169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838D-746E-8774-506C-F40764C4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233C-3B4B-8A9B-305B-0DDC1216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E065-2D8D-F60F-D531-C1804B3A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69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C4BD-684F-2B38-3FF9-2A8C0FE7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CF1FB-6E2D-DF94-1A2B-73DA8F277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6439-CCFA-D77B-B79B-3FC96602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D276-FCF1-6A87-F232-046F1CB8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5214-772A-34E6-FFC0-35B4C37B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75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21C83-6618-E365-626B-905469733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C16C5-F1D0-8B0D-7095-8D5171573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1890-B121-1609-4532-0B62DFDC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30FF-685A-2558-07DB-57FDFD87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F013-0008-D84C-C3B2-97B85645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50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1958-2310-3CEF-0173-312CA53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2893-D16E-C14E-C3F0-3FC62E1F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D3EE-5D17-42BA-37AF-0CE16542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A896-0ECD-5D87-6782-BA8C160A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A657-B750-5258-346D-11D84607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49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8C62-5D52-CC27-B476-A8F48B8F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C9EAD-81AF-1EE4-A23E-C3DADAE8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D7E62-51BF-51DF-A69F-6A76B8B9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714C-CFBC-11A2-2C6C-6DBE0549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21BE-8722-BEFD-57F0-3ED2110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71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08D5-009B-3080-EA5B-7141D44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2674-7438-2961-4ED5-070790C60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DEFAD-64B0-69E1-5228-54B321F6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96A34-34AA-BB3D-F878-343EEAB7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C99D-72F3-13EA-349D-80B5E2DF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3545-F687-3378-432F-6CB1201B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29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BCE2-2C76-2658-F266-11504011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227A-1F12-3D33-F761-53015FB4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16ABC-0F5E-CF88-5586-5BA12B15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49B7-F495-8543-F51A-B0B529B3B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6DD40-5E13-8ED5-2DCB-27E81DB31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B43D5-54C6-1C38-4FBB-32AC3C13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CBE3F-5608-9D8B-FFBD-55F5DAD3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C059D-9429-EBFC-ECB0-83C4A203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3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83B9-B27B-4FED-6A98-BEECF10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FD0C0-19CF-9112-5CB5-1FC4602A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07409-5DE7-F768-E435-340E1EC7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BFBA6-CB99-B48A-CCC1-A29138D0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5C88F-6127-E4D2-58CD-4D8BFE95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028A-8B4D-FC5D-855C-B564C926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E24EB-DECD-3A7A-9581-08319935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BBD1-92A5-85A6-5FB2-1827EAF1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177-DCE4-29F5-9C53-07669038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8139D-1F7E-91FC-9EC1-D3DC282A6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43FF-FFB0-68F1-87CC-76DB3371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607E-D95C-F8AD-195A-7ED8C24E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24FE4-2597-C817-590C-14788FFA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47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B1FD-8BDE-F60C-B652-C1D0D505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F445D-8442-8CC3-1F26-DC1107EFA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4A057-A2BE-9847-AB97-4C774540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FE0BC-F939-FD60-C5E3-09A6A657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2F0A3-32E3-E534-9339-1244F4C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71D2-8F33-C2BE-4378-28C22C2D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9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996F8-077A-BFF9-9A78-E47E5417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B68BA-780E-B5EA-9EBB-5D578A63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8970-11E8-ECD4-2FF0-B9534E4E4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BB64-E78C-48D7-8047-C3034A4C59FE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C293-E7C7-7238-AB8A-1584943E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F17C-FD47-CDAA-AC0B-85F224534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DAAF-9BFC-436D-AD27-C571AE3247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41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52FA781-8C57-9FE5-F1A0-5E00E723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47140">
            <a:off x="5690201" y="5350144"/>
            <a:ext cx="1398550" cy="12931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43EF4F-7EEF-1DCB-2876-A9755D78E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69" y="331300"/>
            <a:ext cx="6377354" cy="700331"/>
          </a:xfrm>
        </p:spPr>
        <p:txBody>
          <a:bodyPr/>
          <a:lstStyle/>
          <a:p>
            <a:r>
              <a:rPr lang="en-US" u="sng" dirty="0" err="1"/>
              <a:t>Schéma</a:t>
            </a:r>
            <a:r>
              <a:rPr lang="en-US" u="sng" dirty="0"/>
              <a:t> de </a:t>
            </a:r>
            <a:r>
              <a:rPr lang="en-US" u="sng" dirty="0" err="1"/>
              <a:t>cablage</a:t>
            </a:r>
            <a:r>
              <a:rPr lang="en-US" u="sng" dirty="0"/>
              <a:t> des </a:t>
            </a:r>
            <a:r>
              <a:rPr lang="en-US" u="sng" dirty="0" err="1"/>
              <a:t>composants</a:t>
            </a:r>
            <a:r>
              <a:rPr lang="en-US" u="sng" dirty="0"/>
              <a:t> </a:t>
            </a:r>
            <a:r>
              <a:rPr lang="en-US" u="sng" dirty="0" err="1"/>
              <a:t>électroniques</a:t>
            </a:r>
            <a:r>
              <a:rPr lang="en-US" u="sng" dirty="0"/>
              <a:t> </a:t>
            </a:r>
            <a:r>
              <a:rPr lang="en-US" sz="1600" dirty="0"/>
              <a:t>(Plaque de </a:t>
            </a:r>
            <a:r>
              <a:rPr lang="en-US" sz="1600" dirty="0" err="1"/>
              <a:t>prototypage</a:t>
            </a:r>
            <a:r>
              <a:rPr lang="en-US" sz="1600" dirty="0"/>
              <a:t>)</a:t>
            </a:r>
            <a:endParaRPr lang="fr-F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25AFE-FAA6-BF14-E7A3-96A58329C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18" y="1981199"/>
            <a:ext cx="2446850" cy="3208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430F4-D18B-33D1-FCCD-CB0BAB0B8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59" y="1570963"/>
            <a:ext cx="1900971" cy="1107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7AE7D-DC17-3E90-6942-4972AB2C3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130214" y="4128291"/>
            <a:ext cx="1841433" cy="1565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7EB3DE-3D85-2369-3D4A-184D0D71B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891433" y="2962958"/>
            <a:ext cx="1743102" cy="186506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38743-94B7-27FA-1237-201E6854BCB7}"/>
              </a:ext>
            </a:extLst>
          </p:cNvPr>
          <p:cNvCxnSpPr/>
          <p:nvPr/>
        </p:nvCxnSpPr>
        <p:spPr>
          <a:xfrm>
            <a:off x="3417277" y="1752600"/>
            <a:ext cx="1212241" cy="562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1194EC-D019-6EFB-49F1-EF7713C029FE}"/>
              </a:ext>
            </a:extLst>
          </p:cNvPr>
          <p:cNvCxnSpPr/>
          <p:nvPr/>
        </p:nvCxnSpPr>
        <p:spPr>
          <a:xfrm>
            <a:off x="3417277" y="1934308"/>
            <a:ext cx="3821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5DCCFD-5FE4-1967-0BF3-2682918CAED5}"/>
              </a:ext>
            </a:extLst>
          </p:cNvPr>
          <p:cNvCxnSpPr>
            <a:cxnSpLocks/>
          </p:cNvCxnSpPr>
          <p:nvPr/>
        </p:nvCxnSpPr>
        <p:spPr>
          <a:xfrm>
            <a:off x="7239000" y="1934308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A658E4-66C0-226B-9FA5-3793B21EC7E0}"/>
              </a:ext>
            </a:extLst>
          </p:cNvPr>
          <p:cNvCxnSpPr/>
          <p:nvPr/>
        </p:nvCxnSpPr>
        <p:spPr>
          <a:xfrm flipH="1">
            <a:off x="7022123" y="2315308"/>
            <a:ext cx="2168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615EA3-A10E-3DD3-0917-726740D6B126}"/>
              </a:ext>
            </a:extLst>
          </p:cNvPr>
          <p:cNvCxnSpPr>
            <a:cxnSpLocks/>
          </p:cNvCxnSpPr>
          <p:nvPr/>
        </p:nvCxnSpPr>
        <p:spPr>
          <a:xfrm>
            <a:off x="3341716" y="2315308"/>
            <a:ext cx="3438630" cy="7209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80829-FE58-30C5-53D0-BEF78C8E32C3}"/>
              </a:ext>
            </a:extLst>
          </p:cNvPr>
          <p:cNvCxnSpPr/>
          <p:nvPr/>
        </p:nvCxnSpPr>
        <p:spPr>
          <a:xfrm>
            <a:off x="3341716" y="2124808"/>
            <a:ext cx="3438630" cy="468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DD406F-BBC6-7D1E-B664-275028D85265}"/>
              </a:ext>
            </a:extLst>
          </p:cNvPr>
          <p:cNvSpPr txBox="1"/>
          <p:nvPr/>
        </p:nvSpPr>
        <p:spPr>
          <a:xfrm>
            <a:off x="678773" y="1709309"/>
            <a:ext cx="126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VCC au 3,3V</a:t>
            </a:r>
          </a:p>
          <a:p>
            <a:r>
              <a:rPr lang="en-US" sz="1200" dirty="0"/>
              <a:t>GND à la masse</a:t>
            </a:r>
          </a:p>
          <a:p>
            <a:r>
              <a:rPr lang="en-US" sz="1200" dirty="0"/>
              <a:t>SCL à GPIO22</a:t>
            </a:r>
          </a:p>
          <a:p>
            <a:r>
              <a:rPr lang="en-US" sz="1200" dirty="0"/>
              <a:t>SDA à GPIO 21</a:t>
            </a:r>
            <a:endParaRPr lang="fr-FR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FA6F0B-64A0-CD64-F049-4E1590A3778E}"/>
              </a:ext>
            </a:extLst>
          </p:cNvPr>
          <p:cNvCxnSpPr/>
          <p:nvPr/>
        </p:nvCxnSpPr>
        <p:spPr>
          <a:xfrm>
            <a:off x="7076368" y="3283527"/>
            <a:ext cx="870599" cy="66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1A00B7-CD26-1450-3FB9-5785D6D34302}"/>
              </a:ext>
            </a:extLst>
          </p:cNvPr>
          <p:cNvCxnSpPr/>
          <p:nvPr/>
        </p:nvCxnSpPr>
        <p:spPr>
          <a:xfrm>
            <a:off x="7076367" y="3429000"/>
            <a:ext cx="870599" cy="66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B074AC-4758-F9A9-5AC4-6F0A524A9484}"/>
              </a:ext>
            </a:extLst>
          </p:cNvPr>
          <p:cNvCxnSpPr/>
          <p:nvPr/>
        </p:nvCxnSpPr>
        <p:spPr>
          <a:xfrm>
            <a:off x="7076367" y="3583858"/>
            <a:ext cx="870599" cy="66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DEAAB4-9134-1412-968E-12BE24B92156}"/>
              </a:ext>
            </a:extLst>
          </p:cNvPr>
          <p:cNvCxnSpPr/>
          <p:nvPr/>
        </p:nvCxnSpPr>
        <p:spPr>
          <a:xfrm>
            <a:off x="7076366" y="3720079"/>
            <a:ext cx="870599" cy="66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EE9513-7682-0A75-8329-B06E2DF60E67}"/>
              </a:ext>
            </a:extLst>
          </p:cNvPr>
          <p:cNvCxnSpPr>
            <a:cxnSpLocks/>
          </p:cNvCxnSpPr>
          <p:nvPr/>
        </p:nvCxnSpPr>
        <p:spPr>
          <a:xfrm>
            <a:off x="3675930" y="5486400"/>
            <a:ext cx="2564159" cy="149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904A56-8244-E657-1A63-71B296FA4EFA}"/>
              </a:ext>
            </a:extLst>
          </p:cNvPr>
          <p:cNvCxnSpPr>
            <a:cxnSpLocks/>
          </p:cNvCxnSpPr>
          <p:nvPr/>
        </p:nvCxnSpPr>
        <p:spPr>
          <a:xfrm>
            <a:off x="3532909" y="5561214"/>
            <a:ext cx="2643447" cy="581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A3EC07-E9C9-40AF-22D6-CB964AE25CD4}"/>
              </a:ext>
            </a:extLst>
          </p:cNvPr>
          <p:cNvCxnSpPr>
            <a:cxnSpLocks/>
          </p:cNvCxnSpPr>
          <p:nvPr/>
        </p:nvCxnSpPr>
        <p:spPr>
          <a:xfrm flipV="1">
            <a:off x="3564775" y="5008240"/>
            <a:ext cx="4964083" cy="348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3FF8A0-4327-F2B5-1BC9-5FEDCAFBA53F}"/>
              </a:ext>
            </a:extLst>
          </p:cNvPr>
          <p:cNvCxnSpPr/>
          <p:nvPr/>
        </p:nvCxnSpPr>
        <p:spPr>
          <a:xfrm flipV="1">
            <a:off x="8537171" y="4564226"/>
            <a:ext cx="0" cy="444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7783F-3FBA-DEF8-1ABE-CD58E14D10F4}"/>
              </a:ext>
            </a:extLst>
          </p:cNvPr>
          <p:cNvCxnSpPr>
            <a:cxnSpLocks/>
          </p:cNvCxnSpPr>
          <p:nvPr/>
        </p:nvCxnSpPr>
        <p:spPr>
          <a:xfrm flipV="1">
            <a:off x="3686028" y="4607401"/>
            <a:ext cx="4672527" cy="773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70AB83-62B7-DCD0-2136-6FE813DB7C9A}"/>
              </a:ext>
            </a:extLst>
          </p:cNvPr>
          <p:cNvSpPr txBox="1"/>
          <p:nvPr/>
        </p:nvSpPr>
        <p:spPr>
          <a:xfrm>
            <a:off x="7239000" y="5831523"/>
            <a:ext cx="461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Pour alimenter </a:t>
            </a:r>
            <a:r>
              <a:rPr lang="en-US" sz="1400" dirty="0" err="1"/>
              <a:t>l’ESP</a:t>
            </a:r>
            <a:r>
              <a:rPr lang="en-US" sz="1400" dirty="0"/>
              <a:t> par </a:t>
            </a:r>
            <a:r>
              <a:rPr lang="en-US" sz="1400" dirty="0" err="1"/>
              <a:t>l’USB</a:t>
            </a:r>
            <a:r>
              <a:rPr lang="en-US" sz="1400" dirty="0"/>
              <a:t>, </a:t>
            </a:r>
            <a:r>
              <a:rPr lang="en-US" sz="1400" dirty="0" err="1"/>
              <a:t>prévoir</a:t>
            </a:r>
            <a:r>
              <a:rPr lang="en-US" sz="1400" dirty="0"/>
              <a:t> des </a:t>
            </a:r>
            <a:r>
              <a:rPr lang="en-US" sz="1400" dirty="0" err="1"/>
              <a:t>fils</a:t>
            </a:r>
            <a:r>
              <a:rPr lang="en-US" sz="1400" dirty="0"/>
              <a:t> pas trop fins!</a:t>
            </a:r>
          </a:p>
          <a:p>
            <a:r>
              <a:rPr lang="en-US" sz="1400" dirty="0"/>
              <a:t>Idem pour l’UNL2003. (</a:t>
            </a:r>
            <a:r>
              <a:rPr lang="en-US" sz="1400" dirty="0" err="1"/>
              <a:t>même</a:t>
            </a:r>
            <a:r>
              <a:rPr lang="en-US" sz="1400" dirty="0"/>
              <a:t> </a:t>
            </a:r>
            <a:r>
              <a:rPr lang="en-US" sz="1400" dirty="0" err="1"/>
              <a:t>diamètre</a:t>
            </a:r>
            <a:r>
              <a:rPr lang="en-US" sz="1400" dirty="0"/>
              <a:t> que </a:t>
            </a:r>
            <a:r>
              <a:rPr lang="en-US" sz="1400" dirty="0" err="1"/>
              <a:t>ceux</a:t>
            </a:r>
            <a:r>
              <a:rPr lang="en-US" sz="1400" dirty="0"/>
              <a:t> du </a:t>
            </a:r>
            <a:r>
              <a:rPr lang="en-US" sz="1400" dirty="0" err="1"/>
              <a:t>moteur</a:t>
            </a:r>
            <a:r>
              <a:rPr lang="en-US" sz="1400" dirty="0"/>
              <a:t>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2392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Ferier</dc:creator>
  <cp:lastModifiedBy>Stephane Ferier</cp:lastModifiedBy>
  <cp:revision>1</cp:revision>
  <dcterms:created xsi:type="dcterms:W3CDTF">2023-01-26T15:59:07Z</dcterms:created>
  <dcterms:modified xsi:type="dcterms:W3CDTF">2023-01-26T15:59:37Z</dcterms:modified>
</cp:coreProperties>
</file>