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6E697C-7FAA-4A98-BE0B-1C28E10400C1}">
  <a:tblStyle styleId="{696E697C-7FAA-4A98-BE0B-1C28E1040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02788a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f02788a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c708025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c708025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c708025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c708025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c708025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c708025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c708025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c708025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c708025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c708025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c708025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c708025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c708025e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c708025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hyperlink" Target="http://bit.ly/gdgnlp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hyperlink" Target="http://bit.ly/gdgnlp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233450" y="1435625"/>
            <a:ext cx="6677100" cy="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D1C43"/>
                </a:solidFill>
              </a:rPr>
              <a:t>Análise Forense de Mídias Sociais para Detecção de Notícias Falsas</a:t>
            </a:r>
            <a:endParaRPr>
              <a:solidFill>
                <a:srgbClr val="0D1C43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4570800"/>
            <a:ext cx="4327500" cy="572700"/>
          </a:xfrm>
          <a:prstGeom prst="rect">
            <a:avLst/>
          </a:prstGeom>
          <a:solidFill>
            <a:srgbClr val="0D1C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0" y="4608150"/>
            <a:ext cx="4268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Stephane</a:t>
            </a:r>
            <a:r>
              <a:rPr lang="pt-BR">
                <a:solidFill>
                  <a:srgbClr val="FFFFFF"/>
                </a:solidFill>
              </a:rPr>
              <a:t> F. Schwarz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stephanefschwarz</a:t>
            </a:r>
            <a:r>
              <a:rPr lang="pt-BR">
                <a:solidFill>
                  <a:srgbClr val="FFFFFF"/>
                </a:solidFill>
              </a:rPr>
              <a:t>{@gmail.com, .github.io}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915550" y="2644400"/>
            <a:ext cx="3312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uFill>
                  <a:noFill/>
                </a:uFill>
                <a:hlinkClick r:id="rId6"/>
              </a:rPr>
              <a:t>http://bit.ly/gdgnlpdata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D1C43"/>
                </a:solidFill>
              </a:rPr>
              <a:t>Hipótese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D1C43"/>
                </a:solidFill>
              </a:rPr>
              <a:t>Palavras de Jesus:</a:t>
            </a:r>
            <a:endParaRPr sz="2800">
              <a:solidFill>
                <a:srgbClr val="0D1C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D1C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D1C43"/>
                </a:solidFill>
              </a:rPr>
              <a:t>“E conhecereis a verdade, e a verdade vos libertará.”</a:t>
            </a:r>
            <a:endParaRPr sz="2800">
              <a:solidFill>
                <a:srgbClr val="0D1C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D1C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0D1C43"/>
                </a:solidFill>
              </a:rPr>
              <a:t>João 8:32</a:t>
            </a:r>
            <a:endParaRPr sz="2800">
              <a:solidFill>
                <a:srgbClr val="0D1C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D1C43"/>
                </a:solidFill>
              </a:rPr>
              <a:t>אמת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8002" y="1170125"/>
            <a:ext cx="5927997" cy="3820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D1C43"/>
                </a:solidFill>
              </a:rPr>
              <a:t>Sacola de palavras</a:t>
            </a:r>
            <a:endParaRPr>
              <a:solidFill>
                <a:srgbClr val="0D1C43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88200" y="725950"/>
            <a:ext cx="2151000" cy="22011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1. </a:t>
            </a:r>
            <a:r>
              <a:rPr lang="pt-BR" sz="1200"/>
              <a:t>Google Developer Group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2</a:t>
            </a:r>
            <a:r>
              <a:rPr lang="pt-BR" sz="1200">
                <a:solidFill>
                  <a:schemeClr val="dk1"/>
                </a:solidFill>
              </a:rPr>
              <a:t>. Natural Language Group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3. We are Developers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4. Google from Google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2618163" y="219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{696E697C-7FAA-4A98-BE0B-1C28E10400C1}</a:tableStyleId>
              </a:tblPr>
              <a:tblGrid>
                <a:gridCol w="791775"/>
                <a:gridCol w="791775"/>
                <a:gridCol w="791775"/>
                <a:gridCol w="791775"/>
                <a:gridCol w="791775"/>
                <a:gridCol w="791775"/>
                <a:gridCol w="791775"/>
                <a:gridCol w="79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Sentence</a:t>
                      </a:r>
                      <a:endParaRPr sz="105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Group</a:t>
                      </a:r>
                      <a:endParaRPr sz="105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Developer</a:t>
                      </a:r>
                      <a:endParaRPr sz="105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Natural</a:t>
                      </a:r>
                      <a:endParaRPr sz="105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Google</a:t>
                      </a:r>
                      <a:endParaRPr sz="105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Language</a:t>
                      </a:r>
                      <a:endParaRPr sz="105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life</a:t>
                      </a:r>
                      <a:endParaRPr sz="105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apart</a:t>
                      </a:r>
                      <a:endParaRPr sz="105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6925" y="1201999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38" y="1354574"/>
            <a:ext cx="83153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Fully-connected vs Convolution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4975" y="1507149"/>
            <a:ext cx="5734050" cy="267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 Embeddings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7754" y="1133075"/>
            <a:ext cx="50084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233450" y="1435625"/>
            <a:ext cx="6677100" cy="9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D1C43"/>
                </a:solidFill>
              </a:rPr>
              <a:t>Análise Forense de Mídias Sociais para Detecção de Notícias Falsas</a:t>
            </a:r>
            <a:endParaRPr>
              <a:solidFill>
                <a:srgbClr val="0D1C43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2"/>
            <a:ext cx="462450" cy="4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38" y="41236"/>
            <a:ext cx="407750" cy="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50" y="94436"/>
            <a:ext cx="892050" cy="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0" y="4570800"/>
            <a:ext cx="4327500" cy="572700"/>
          </a:xfrm>
          <a:prstGeom prst="rect">
            <a:avLst/>
          </a:prstGeom>
          <a:solidFill>
            <a:srgbClr val="0D1C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0" y="4608150"/>
            <a:ext cx="4268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Stephane</a:t>
            </a:r>
            <a:r>
              <a:rPr lang="pt-BR">
                <a:solidFill>
                  <a:srgbClr val="FFFFFF"/>
                </a:solidFill>
              </a:rPr>
              <a:t> F. Schwarz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stephanefschwarz</a:t>
            </a:r>
            <a:r>
              <a:rPr lang="pt-BR">
                <a:solidFill>
                  <a:srgbClr val="FFFFFF"/>
                </a:solidFill>
              </a:rPr>
              <a:t>{@gmail.com, .github.io}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322275" y="2410925"/>
            <a:ext cx="1821717" cy="27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915550" y="2644400"/>
            <a:ext cx="3312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uFill>
                  <a:noFill/>
                </a:uFill>
                <a:hlinkClick r:id="rId7"/>
              </a:rPr>
              <a:t>http://bit.ly/gdgnlpdata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