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&lt;en-tête&gt;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fr-FR"/>
              <a:t>&lt;pied de page&gt;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191E181-5121-4181-9121-B111413141E1}" type="slidenum">
              <a:rPr lang="fr-FR"/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1C1E1F1-4121-4151-8161-1101D131917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texte-titreCliquez et modifiez le 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29/05/2013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110151-A121-41F1-91E1-21E151110191}" type="slidenum">
              <a:rPr lang="fr-FR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Cliquez pour éditer le format du texte-titreCliquez et modifiez le 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2800">
                <a:solidFill>
                  <a:srgbClr val="00000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Arial"/>
              <a:buChar char="–"/>
            </a:pPr>
            <a:r>
              <a:rPr lang="fr-FR" sz="2400">
                <a:solidFill>
                  <a:srgbClr val="00000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Arial"/>
              <a:buChar char="–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29/05/2013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F1E151-5161-41A1-A121-F14151A14111}" type="slidenum">
              <a:rPr lang="fr-FR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edemerde.f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edemerde.fr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edemerde.fr/amour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0" y="0"/>
            <a:ext cx="9143640" cy="1677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000000"/>
                </a:solidFill>
                <a:latin typeface="Calibri"/>
              </a:rPr>
              <a:t>Study of the web site  
VIE DE MERDE</a:t>
            </a:r>
            <a:endParaRPr/>
          </a:p>
        </p:txBody>
      </p:sp>
      <p:pic>
        <p:nvPicPr>
          <p:cNvPr id="80" name="Imag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400" y="1897560"/>
            <a:ext cx="1510920" cy="1663200"/>
          </a:xfrm>
          <a:prstGeom prst="rect">
            <a:avLst/>
          </a:prstGeom>
        </p:spPr>
      </p:pic>
      <p:sp>
        <p:nvSpPr>
          <p:cNvPr id="81" name="CustomShape 2"/>
          <p:cNvSpPr/>
          <p:nvPr/>
        </p:nvSpPr>
        <p:spPr>
          <a:xfrm>
            <a:off x="3607560" y="4204440"/>
            <a:ext cx="193608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VDM Group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smtClean="0">
                <a:solidFill>
                  <a:srgbClr val="000000"/>
                </a:solidFill>
                <a:latin typeface="Calibri"/>
              </a:rPr>
              <a:t>A script in </a:t>
            </a:r>
            <a:r>
              <a:rPr lang="fr-FR" sz="4400" b="1" dirty="0" err="1" smtClean="0">
                <a:solidFill>
                  <a:srgbClr val="000000"/>
                </a:solidFill>
                <a:latin typeface="Calibri"/>
              </a:rPr>
              <a:t>bash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1043608" y="1772816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scripts have to </a:t>
            </a:r>
            <a:r>
              <a:rPr lang="fr-FR" dirty="0" err="1" smtClean="0"/>
              <a:t>start</a:t>
            </a:r>
            <a:r>
              <a:rPr lang="fr-FR" dirty="0" smtClean="0"/>
              <a:t> by : #!/</a:t>
            </a:r>
            <a:r>
              <a:rPr lang="fr-FR" dirty="0" err="1" smtClean="0"/>
              <a:t>bin</a:t>
            </a:r>
            <a:r>
              <a:rPr lang="fr-FR" dirty="0" smtClean="0"/>
              <a:t>/</a:t>
            </a:r>
            <a:r>
              <a:rPr lang="fr-FR" dirty="0" err="1" smtClean="0"/>
              <a:t>bash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 </a:t>
            </a:r>
            <a:r>
              <a:rPr lang="fr-FR" dirty="0" err="1" smtClean="0"/>
              <a:t>declare</a:t>
            </a:r>
            <a:r>
              <a:rPr lang="fr-FR" dirty="0" smtClean="0"/>
              <a:t> and </a:t>
            </a:r>
            <a:r>
              <a:rPr lang="fr-FR" dirty="0" err="1" smtClean="0"/>
              <a:t>assign</a:t>
            </a:r>
            <a:r>
              <a:rPr lang="fr-FR" dirty="0" smtClean="0"/>
              <a:t> a value to a variable </a:t>
            </a:r>
            <a:r>
              <a:rPr lang="fr-FR" dirty="0" err="1" smtClean="0"/>
              <a:t>we</a:t>
            </a:r>
            <a:r>
              <a:rPr lang="fr-FR" dirty="0" smtClean="0"/>
              <a:t> do :</a:t>
            </a:r>
          </a:p>
          <a:p>
            <a:endParaRPr lang="fr-FR" dirty="0"/>
          </a:p>
          <a:p>
            <a:r>
              <a:rPr lang="fr-FR" dirty="0" smtClean="0"/>
              <a:t>Name = ‘value’</a:t>
            </a:r>
          </a:p>
          <a:p>
            <a:endParaRPr lang="fr-FR" dirty="0"/>
          </a:p>
          <a:p>
            <a:r>
              <a:rPr lang="fr-FR" dirty="0" smtClean="0"/>
              <a:t>To display </a:t>
            </a:r>
            <a:r>
              <a:rPr lang="fr-FR" dirty="0" err="1" smtClean="0"/>
              <a:t>it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 « </a:t>
            </a:r>
            <a:r>
              <a:rPr lang="fr-FR" dirty="0" err="1" smtClean="0"/>
              <a:t>echo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71600" y="4149080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Example</a:t>
            </a:r>
            <a:r>
              <a:rPr lang="fr-FR" u="sng" dirty="0" smtClean="0"/>
              <a:t> :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#!/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bin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bash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Variable = ‘bonjour’</a:t>
            </a:r>
          </a:p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$variable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outcome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bonjour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229240" cy="11430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smtClean="0">
                <a:solidFill>
                  <a:srgbClr val="000000"/>
                </a:solidFill>
                <a:latin typeface="Calibri"/>
              </a:rPr>
              <a:t>If Condition </a:t>
            </a: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1043608" y="948690"/>
            <a:ext cx="61926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condition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easiest</a:t>
            </a:r>
            <a:r>
              <a:rPr lang="fr-FR" dirty="0" smtClean="0"/>
              <a:t> one. It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r>
              <a:rPr lang="fr-FR" dirty="0" smtClean="0"/>
              <a:t>, for </a:t>
            </a:r>
            <a:r>
              <a:rPr lang="fr-FR" dirty="0" err="1" smtClean="0"/>
              <a:t>loop</a:t>
            </a:r>
            <a:r>
              <a:rPr lang="fr-FR" dirty="0" smtClean="0"/>
              <a:t>. The </a:t>
            </a:r>
            <a:r>
              <a:rPr lang="fr-FR" dirty="0" err="1" smtClean="0"/>
              <a:t>syntax</a:t>
            </a:r>
            <a:r>
              <a:rPr lang="fr-FR" dirty="0" smtClean="0"/>
              <a:t> looks </a:t>
            </a:r>
            <a:r>
              <a:rPr lang="fr-FR" dirty="0" err="1" smtClean="0"/>
              <a:t>like</a:t>
            </a:r>
            <a:r>
              <a:rPr lang="fr-FR" dirty="0" smtClean="0"/>
              <a:t> the one of the </a:t>
            </a:r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syntax</a:t>
            </a:r>
            <a:r>
              <a:rPr lang="fr-FR" dirty="0" smtClean="0"/>
              <a:t> for if condition </a:t>
            </a:r>
            <a:r>
              <a:rPr lang="fr-FR" dirty="0" err="1" smtClean="0"/>
              <a:t>is</a:t>
            </a:r>
            <a:r>
              <a:rPr lang="fr-FR" dirty="0" smtClean="0"/>
              <a:t> : </a:t>
            </a:r>
          </a:p>
          <a:p>
            <a:endParaRPr lang="fr-FR" dirty="0"/>
          </a:p>
          <a:p>
            <a:r>
              <a:rPr lang="fr-FR" dirty="0" smtClean="0"/>
              <a:t>#!/</a:t>
            </a:r>
            <a:r>
              <a:rPr lang="fr-FR" dirty="0" err="1" smtClean="0"/>
              <a:t>bin</a:t>
            </a:r>
            <a:r>
              <a:rPr lang="fr-FR" dirty="0" smtClean="0"/>
              <a:t>/</a:t>
            </a:r>
            <a:r>
              <a:rPr lang="fr-FR" dirty="0" err="1" smtClean="0"/>
              <a:t>bash</a:t>
            </a:r>
            <a:endParaRPr lang="fr-FR" dirty="0" smtClean="0"/>
          </a:p>
          <a:p>
            <a:r>
              <a:rPr lang="fr-FR" dirty="0" err="1" smtClean="0"/>
              <a:t>Declare</a:t>
            </a:r>
            <a:r>
              <a:rPr lang="fr-FR" dirty="0" smtClean="0"/>
              <a:t> variable</a:t>
            </a:r>
          </a:p>
          <a:p>
            <a:r>
              <a:rPr lang="fr-FR" dirty="0" smtClean="0"/>
              <a:t>If [condition]</a:t>
            </a:r>
          </a:p>
          <a:p>
            <a:r>
              <a:rPr lang="fr-FR" dirty="0" err="1"/>
              <a:t>t</a:t>
            </a:r>
            <a:r>
              <a:rPr lang="fr-FR" dirty="0" err="1" smtClean="0"/>
              <a:t>hen</a:t>
            </a:r>
            <a:r>
              <a:rPr lang="fr-FR" dirty="0" smtClean="0"/>
              <a:t> [to do if the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]</a:t>
            </a:r>
          </a:p>
          <a:p>
            <a:r>
              <a:rPr lang="fr-FR" dirty="0" smtClean="0"/>
              <a:t>fi  # condition has to end by fi to </a:t>
            </a:r>
            <a:r>
              <a:rPr lang="fr-FR" dirty="0" err="1" smtClean="0"/>
              <a:t>be</a:t>
            </a:r>
            <a:r>
              <a:rPr lang="fr-FR" dirty="0" smtClean="0"/>
              <a:t> right</a:t>
            </a:r>
          </a:p>
          <a:p>
            <a:endParaRPr lang="fr-FR" dirty="0" smtClean="0"/>
          </a:p>
          <a:p>
            <a:r>
              <a:rPr lang="fr-FR" u="sng" dirty="0" err="1" smtClean="0"/>
              <a:t>Example</a:t>
            </a:r>
            <a:r>
              <a:rPr lang="fr-FR" u="sng" dirty="0" smtClean="0"/>
              <a:t> :</a:t>
            </a:r>
            <a:endParaRPr lang="fr-FR" u="sng" dirty="0"/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#!/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bin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bash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nom="Bruno" 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if [ $nom = "Bruno" ] </a:t>
            </a:r>
          </a:p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"Salut Bruno !" 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fi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smtClean="0">
                <a:solidFill>
                  <a:srgbClr val="000000"/>
                </a:solidFill>
                <a:latin typeface="Calibri"/>
              </a:rPr>
              <a:t>Read 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184482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Read </a:t>
            </a:r>
            <a:r>
              <a:rPr lang="fr-FR" dirty="0" err="1" smtClean="0"/>
              <a:t>allows</a:t>
            </a:r>
            <a:r>
              <a:rPr lang="fr-FR" dirty="0" smtClean="0"/>
              <a:t> the user, client to enter </a:t>
            </a:r>
            <a:r>
              <a:rPr lang="fr-FR" dirty="0" err="1" smtClean="0"/>
              <a:t>text</a:t>
            </a:r>
            <a:r>
              <a:rPr lang="fr-FR" dirty="0" smtClean="0"/>
              <a:t>. 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store in a variable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in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command.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15616" y="4077072"/>
            <a:ext cx="5596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country capital</a:t>
            </a:r>
          </a:p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« the capital of $country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$capital »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If the use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enters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« France » and « Paris »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outcome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will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« the capital of France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Paris »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smtClean="0">
                <a:solidFill>
                  <a:srgbClr val="000000"/>
                </a:solidFill>
                <a:latin typeface="Calibri"/>
              </a:rPr>
              <a:t>Sort </a:t>
            </a:r>
            <a:r>
              <a:rPr lang="fr-FR" sz="4400" b="1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99592" y="1628800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The command sort </a:t>
            </a:r>
            <a:r>
              <a:rPr lang="fr-FR" dirty="0" err="1" smtClean="0"/>
              <a:t>allows</a:t>
            </a:r>
            <a:r>
              <a:rPr lang="fr-FR" dirty="0" smtClean="0"/>
              <a:t> to sort data by </a:t>
            </a:r>
            <a:r>
              <a:rPr lang="fr-FR" dirty="0" err="1" smtClean="0"/>
              <a:t>alphabetic</a:t>
            </a:r>
            <a:r>
              <a:rPr lang="fr-FR" dirty="0" smtClean="0"/>
              <a:t> range or ascendant or descendant range </a:t>
            </a:r>
            <a:r>
              <a:rPr lang="fr-FR" dirty="0" err="1" smtClean="0"/>
              <a:t>following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sort </a:t>
            </a:r>
            <a:r>
              <a:rPr lang="fr-FR" dirty="0" err="1" smtClean="0"/>
              <a:t>words</a:t>
            </a:r>
            <a:r>
              <a:rPr lang="fr-FR" dirty="0" smtClean="0"/>
              <a:t> or </a:t>
            </a:r>
            <a:r>
              <a:rPr lang="fr-FR" dirty="0" err="1" smtClean="0"/>
              <a:t>letters</a:t>
            </a:r>
            <a:r>
              <a:rPr lang="fr-F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For </a:t>
            </a:r>
            <a:r>
              <a:rPr lang="fr-FR" dirty="0" err="1" smtClean="0"/>
              <a:t>numbers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 sort –n ; sort –n </a:t>
            </a:r>
            <a:r>
              <a:rPr lang="fr-FR" dirty="0" err="1" smtClean="0"/>
              <a:t>filename.type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For </a:t>
            </a:r>
            <a:r>
              <a:rPr lang="fr-FR" dirty="0" err="1" smtClean="0"/>
              <a:t>words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use sort; sort </a:t>
            </a:r>
            <a:r>
              <a:rPr lang="fr-FR" dirty="0" err="1" smtClean="0"/>
              <a:t>filename.type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560" y="4221088"/>
            <a:ext cx="30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got</a:t>
            </a:r>
            <a:r>
              <a:rPr lang="fr-FR" dirty="0" smtClean="0"/>
              <a:t> a file </a:t>
            </a:r>
            <a:r>
              <a:rPr lang="fr-FR" dirty="0" err="1" smtClean="0"/>
              <a:t>named</a:t>
            </a:r>
            <a:r>
              <a:rPr lang="fr-FR" dirty="0" smtClean="0"/>
              <a:t> :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numbers.txt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as content </a:t>
            </a:r>
          </a:p>
          <a:p>
            <a:endParaRPr lang="fr-FR" dirty="0"/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4; 56; 34; 89; 65;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err="1" smtClean="0"/>
              <a:t>We</a:t>
            </a:r>
            <a:r>
              <a:rPr lang="fr-FR" dirty="0" smtClean="0"/>
              <a:t> do :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sort –n numbers.txt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4139952" y="5301208"/>
            <a:ext cx="158417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156176" y="436510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Outcome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34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56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65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89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000000"/>
                </a:solidFill>
                <a:latin typeface="Calibri"/>
              </a:rPr>
              <a:t>WGET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b="1" dirty="0" err="1">
                <a:solidFill>
                  <a:srgbClr val="000000"/>
                </a:solidFill>
                <a:latin typeface="Calibri"/>
              </a:rPr>
              <a:t>wget</a:t>
            </a:r>
            <a:r>
              <a:rPr lang="fr-FR" sz="3200" b="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3200" b="1" u="sng" dirty="0">
                <a:solidFill>
                  <a:srgbClr val="0000FF"/>
                </a:solidFill>
                <a:latin typeface="Calibri"/>
                <a:hlinkClick r:id="rId2"/>
              </a:rPr>
              <a:t>http://www.viedemerde.fr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800" dirty="0">
                <a:solidFill>
                  <a:srgbClr val="000000"/>
                </a:solidFill>
                <a:latin typeface="Calibri"/>
              </a:rPr>
              <a:t># 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s</a:t>
            </a:r>
            <a:r>
              <a:rPr lang="fr-F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get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the code of the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homepage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of the web site in a file.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b="1" dirty="0" err="1">
                <a:solidFill>
                  <a:srgbClr val="000000"/>
                </a:solidFill>
                <a:latin typeface="Calibri"/>
              </a:rPr>
              <a:t>Wget</a:t>
            </a:r>
            <a:r>
              <a:rPr lang="fr-FR" sz="3200" b="1" dirty="0">
                <a:solidFill>
                  <a:srgbClr val="000000"/>
                </a:solidFill>
                <a:latin typeface="Calibri"/>
              </a:rPr>
              <a:t> -r  </a:t>
            </a:r>
            <a:r>
              <a:rPr lang="fr-FR" sz="3200" b="1" u="sng" dirty="0">
                <a:solidFill>
                  <a:srgbClr val="0000FF"/>
                </a:solidFill>
                <a:latin typeface="Calibri"/>
                <a:hlinkClick r:id="rId2"/>
              </a:rPr>
              <a:t>http://www.viedemerde.fr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200" dirty="0">
                <a:solidFill>
                  <a:srgbClr val="000000"/>
                </a:solidFill>
                <a:latin typeface="Calibri"/>
              </a:rPr>
              <a:t>#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s</a:t>
            </a:r>
            <a:r>
              <a:rPr lang="fr-F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get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the code of the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web site.</a:t>
            </a:r>
            <a:r>
              <a:rPr lang="fr-FR" sz="3200" dirty="0">
                <a:solidFill>
                  <a:srgbClr val="000000"/>
                </a:solidFill>
                <a:latin typeface="Calibri"/>
              </a:rPr>
              <a:t>
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>
                <a:solidFill>
                  <a:srgbClr val="000000"/>
                </a:solidFill>
                <a:latin typeface="Calibri"/>
              </a:rPr>
              <a:t>Curl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b="1" dirty="0" err="1">
                <a:solidFill>
                  <a:srgbClr val="000000"/>
                </a:solidFill>
                <a:latin typeface="Calibri"/>
              </a:rPr>
              <a:t>curl</a:t>
            </a:r>
            <a:r>
              <a:rPr lang="fr-FR" sz="32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b="1" u="sng" dirty="0">
                <a:solidFill>
                  <a:srgbClr val="0000FF"/>
                </a:solidFill>
                <a:latin typeface="Calibri"/>
                <a:hlinkClick r:id="rId2"/>
              </a:rPr>
              <a:t>http://www.viedemerde.fr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800" dirty="0">
                <a:solidFill>
                  <a:srgbClr val="000000"/>
                </a:solidFill>
                <a:latin typeface="Calibri"/>
              </a:rPr>
              <a:t># 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s</a:t>
            </a:r>
            <a:r>
              <a:rPr lang="fr-F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see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contains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of the page in the terminal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b="1" dirty="0" err="1">
                <a:solidFill>
                  <a:srgbClr val="000000"/>
                </a:solidFill>
                <a:latin typeface="Calibri"/>
              </a:rPr>
              <a:t>curl</a:t>
            </a:r>
            <a:r>
              <a:rPr lang="fr-FR" sz="3200" b="1" dirty="0">
                <a:solidFill>
                  <a:srgbClr val="000000"/>
                </a:solidFill>
                <a:latin typeface="Calibri"/>
              </a:rPr>
              <a:t> http://www.viedemerde.fr | </a:t>
            </a:r>
            <a:r>
              <a:rPr lang="fr-FR" sz="3200" b="1" dirty="0" err="1">
                <a:solidFill>
                  <a:srgbClr val="000000"/>
                </a:solidFill>
                <a:latin typeface="Calibri"/>
              </a:rPr>
              <a:t>grep</a:t>
            </a:r>
            <a:r>
              <a:rPr lang="fr-FR" sz="3200" b="1" dirty="0">
                <a:solidFill>
                  <a:srgbClr val="000000"/>
                </a:solidFill>
                <a:latin typeface="Calibri"/>
              </a:rPr>
              <a:t> "&lt;b&gt; ”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800" dirty="0">
                <a:solidFill>
                  <a:srgbClr val="000000"/>
                </a:solidFill>
                <a:latin typeface="Calibri"/>
              </a:rPr>
              <a:t># 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800" dirty="0" err="1" smtClean="0">
                <a:solidFill>
                  <a:srgbClr val="000000"/>
                </a:solidFill>
                <a:latin typeface="Calibri"/>
              </a:rPr>
              <a:t>s</a:t>
            </a:r>
            <a:r>
              <a:rPr lang="fr-FR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see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contains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lines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there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 the patterns  " &lt;b&gt; "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>
                <a:solidFill>
                  <a:srgbClr val="000000"/>
                </a:solidFill>
                <a:latin typeface="Calibri"/>
              </a:rPr>
              <a:t>SED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 b="1">
                <a:solidFill>
                  <a:srgbClr val="000000"/>
                </a:solidFill>
                <a:latin typeface="Calibri"/>
              </a:rPr>
              <a:t>sed</a:t>
            </a:r>
            <a:r>
              <a:rPr lang="fr-FR" sz="32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>
                <a:solidFill>
                  <a:srgbClr val="000000"/>
                </a:solidFill>
                <a:latin typeface="Calibri"/>
              </a:rPr>
              <a:t>is a very powerfull command ! It is used to read specified files, and to modify the input.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b="1">
                <a:solidFill>
                  <a:srgbClr val="000000"/>
                </a:solidFill>
                <a:latin typeface="Calibri"/>
              </a:rPr>
              <a:t>sed -e 's/ StringToReplace/NewString/g' FileName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s/ call back the function sed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g =&gt; the modifications are globaly applied in our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err="1">
                <a:solidFill>
                  <a:srgbClr val="000000"/>
                </a:solidFill>
                <a:latin typeface="Calibri"/>
              </a:rPr>
              <a:t>Erasing</a:t>
            </a:r>
            <a:r>
              <a:rPr lang="fr-FR" sz="4400" b="1" dirty="0">
                <a:solidFill>
                  <a:srgbClr val="000000"/>
                </a:solidFill>
                <a:latin typeface="Calibri"/>
              </a:rPr>
              <a:t> tags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in our case, we need to delete all tags in our index.html file previously created.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320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b="1">
                <a:solidFill>
                  <a:srgbClr val="000000"/>
                </a:solidFill>
                <a:latin typeface="Calibri"/>
              </a:rPr>
              <a:t>sed -e 's/&lt;[^&gt;]*&gt;//g' index.html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the flag -e allows us to add the request :
 s/&lt;[^&gt;]*&gt;//g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 [^&gt;]*  anything except the character &gt;</a:t>
            </a:r>
            <a:endParaRPr/>
          </a:p>
          <a:p>
            <a:pPr>
              <a:lnSpc>
                <a:spcPct val="100000"/>
              </a:lnSpc>
            </a:pPr>
            <a:r>
              <a:rPr lang="fr-FR" sz="2800">
                <a:solidFill>
                  <a:srgbClr val="000000"/>
                </a:solidFill>
                <a:latin typeface="Calibri"/>
              </a:rPr>
              <a:t>#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000000"/>
                </a:solidFill>
                <a:latin typeface="Calibri"/>
              </a:rPr>
              <a:t>Questions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get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of post for 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category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love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r-FR" sz="2800" dirty="0" err="1">
                <a:solidFill>
                  <a:srgbClr val="000000"/>
                </a:solidFill>
                <a:latin typeface="Calibri"/>
              </a:rPr>
              <a:t>wget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-</a:t>
            </a:r>
            <a:r>
              <a:rPr lang="fr-FR" sz="2800" dirty="0" err="1">
                <a:solidFill>
                  <a:srgbClr val="000000"/>
                </a:solidFill>
                <a:latin typeface="Calibri"/>
              </a:rPr>
              <a:t>np</a:t>
            </a:r>
            <a:r>
              <a:rPr lang="fr-F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u="sng" dirty="0">
                <a:solidFill>
                  <a:srgbClr val="0000FF"/>
                </a:solidFill>
                <a:latin typeface="Calibri"/>
                <a:hlinkClick r:id="rId2"/>
              </a:rPr>
              <a:t>http://www.viedemerde.fr/amour       </a:t>
            </a:r>
            <a:r>
              <a:rPr lang="fr-FR" sz="2800" u="sng" dirty="0">
                <a:solidFill>
                  <a:srgbClr val="000000"/>
                </a:solidFill>
                <a:latin typeface="Calibri"/>
                <a:hlinkClick r:id="rId2"/>
              </a:rPr>
              <a:t>| </a:t>
            </a:r>
            <a:r>
              <a:rPr lang="fr-FR" sz="2800" u="sng" dirty="0" err="1">
                <a:solidFill>
                  <a:srgbClr val="000000"/>
                </a:solidFill>
                <a:latin typeface="Calibri"/>
                <a:hlinkClick r:id="rId2"/>
              </a:rPr>
              <a:t>grep</a:t>
            </a:r>
            <a:r>
              <a:rPr lang="fr-FR" sz="2800" u="sng" dirty="0">
                <a:solidFill>
                  <a:srgbClr val="000000"/>
                </a:solidFill>
                <a:latin typeface="Calibri"/>
                <a:hlinkClick r:id="rId2"/>
              </a:rPr>
              <a:t> "tu l'as bien mérité" | </a:t>
            </a:r>
            <a:r>
              <a:rPr lang="fr-FR" sz="2800" u="sng" dirty="0" err="1">
                <a:solidFill>
                  <a:srgbClr val="000000"/>
                </a:solidFill>
                <a:latin typeface="Calibri"/>
                <a:hlinkClick r:id="rId2"/>
              </a:rPr>
              <a:t>wc</a:t>
            </a:r>
            <a:r>
              <a:rPr lang="fr-FR" sz="2800" u="sng" dirty="0">
                <a:solidFill>
                  <a:srgbClr val="000000"/>
                </a:solidFill>
                <a:latin typeface="Calibri"/>
                <a:hlinkClick r:id="rId2"/>
              </a:rPr>
              <a:t> -</a:t>
            </a:r>
            <a:r>
              <a:rPr lang="fr-FR" sz="2800" u="sng" dirty="0" err="1">
                <a:solidFill>
                  <a:srgbClr val="000000"/>
                </a:solidFill>
                <a:latin typeface="Calibri"/>
                <a:hlinkClick r:id="rId2"/>
              </a:rPr>
              <a:t>l^C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err="1" smtClean="0">
                <a:solidFill>
                  <a:srgbClr val="000000"/>
                </a:solidFill>
                <a:latin typeface="Calibri"/>
              </a:rPr>
              <a:t>Grep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971600" y="2132856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essential command. It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filter</a:t>
            </a:r>
            <a:r>
              <a:rPr lang="fr-FR" dirty="0" smtClean="0"/>
              <a:t> data.</a:t>
            </a:r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one of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commands</a:t>
            </a:r>
            <a:r>
              <a:rPr lang="fr-F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To </a:t>
            </a:r>
            <a:r>
              <a:rPr lang="fr-FR" dirty="0" err="1" smtClean="0"/>
              <a:t>get</a:t>
            </a:r>
            <a:r>
              <a:rPr lang="fr-FR" dirty="0" smtClean="0"/>
              <a:t> data </a:t>
            </a:r>
            <a:r>
              <a:rPr lang="fr-FR" dirty="0" err="1" smtClean="0"/>
              <a:t>from</a:t>
            </a:r>
            <a:r>
              <a:rPr lang="fr-FR" dirty="0" smtClean="0"/>
              <a:t> a document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to do :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r>
              <a:rPr lang="fr-FR" dirty="0" smtClean="0"/>
              <a:t>		</a:t>
            </a:r>
            <a:r>
              <a:rPr lang="fr-FR" dirty="0" err="1" smtClean="0"/>
              <a:t>grep</a:t>
            </a:r>
            <a:r>
              <a:rPr lang="fr-FR" dirty="0" smtClean="0"/>
              <a:t> « </a:t>
            </a:r>
            <a:r>
              <a:rPr lang="fr-FR" dirty="0" err="1" smtClean="0"/>
              <a:t>data_to_get</a:t>
            </a:r>
            <a:r>
              <a:rPr lang="fr-FR" dirty="0" smtClean="0"/>
              <a:t> » </a:t>
            </a:r>
            <a:r>
              <a:rPr lang="fr-FR" dirty="0" err="1" smtClean="0"/>
              <a:t>namefile.type</a:t>
            </a:r>
            <a:endParaRPr lang="fr-FR" dirty="0"/>
          </a:p>
          <a:p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display the </a:t>
            </a:r>
            <a:r>
              <a:rPr lang="fr-FR" dirty="0" err="1" smtClean="0"/>
              <a:t>number</a:t>
            </a:r>
            <a:r>
              <a:rPr lang="fr-FR" dirty="0" smtClean="0"/>
              <a:t> of the </a:t>
            </a:r>
            <a:r>
              <a:rPr lang="fr-FR" dirty="0" err="1" smtClean="0"/>
              <a:t>lines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 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err="1" smtClean="0">
                <a:solidFill>
                  <a:srgbClr val="000000"/>
                </a:solidFill>
                <a:latin typeface="Calibri"/>
              </a:rPr>
              <a:t>wc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27584" y="1844824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wc</a:t>
            </a:r>
            <a:r>
              <a:rPr lang="fr-FR" dirty="0" smtClean="0"/>
              <a:t> for </a:t>
            </a:r>
            <a:r>
              <a:rPr lang="fr-FR" dirty="0" err="1" smtClean="0"/>
              <a:t>word</a:t>
            </a:r>
            <a:r>
              <a:rPr lang="fr-FR" dirty="0" smtClean="0"/>
              <a:t> count </a:t>
            </a:r>
            <a:r>
              <a:rPr lang="fr-FR" dirty="0" err="1" smtClean="0"/>
              <a:t>is</a:t>
            </a:r>
            <a:r>
              <a:rPr lang="fr-FR" dirty="0" smtClean="0"/>
              <a:t> a command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count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lines</a:t>
            </a:r>
            <a:r>
              <a:rPr lang="fr-FR" dirty="0" smtClean="0"/>
              <a:t>, </a:t>
            </a:r>
            <a:r>
              <a:rPr lang="fr-FR" dirty="0" err="1" smtClean="0"/>
              <a:t>words</a:t>
            </a:r>
            <a:r>
              <a:rPr lang="fr-FR" dirty="0" smtClean="0"/>
              <a:t> and </a:t>
            </a:r>
            <a:r>
              <a:rPr lang="fr-FR" dirty="0" err="1" smtClean="0"/>
              <a:t>so</a:t>
            </a:r>
            <a:r>
              <a:rPr lang="fr-FR" dirty="0" smtClean="0"/>
              <a:t> on in a file.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To use </a:t>
            </a:r>
            <a:r>
              <a:rPr lang="fr-FR" dirty="0" err="1" smtClean="0"/>
              <a:t>it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do : </a:t>
            </a:r>
            <a:r>
              <a:rPr lang="fr-FR" dirty="0" err="1" smtClean="0"/>
              <a:t>wc</a:t>
            </a:r>
            <a:r>
              <a:rPr lang="fr-FR" dirty="0" smtClean="0"/>
              <a:t> filename.txt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There are </a:t>
            </a:r>
            <a:r>
              <a:rPr lang="fr-FR" dirty="0" err="1" smtClean="0"/>
              <a:t>many</a:t>
            </a:r>
            <a:r>
              <a:rPr lang="fr-FR" dirty="0" smtClean="0"/>
              <a:t> options to zoom in the </a:t>
            </a:r>
            <a:r>
              <a:rPr lang="fr-FR" dirty="0" err="1" smtClean="0"/>
              <a:t>research</a:t>
            </a: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of </a:t>
            </a:r>
            <a:r>
              <a:rPr lang="fr-FR" dirty="0" err="1" smtClean="0"/>
              <a:t>theses</a:t>
            </a:r>
            <a:r>
              <a:rPr lang="fr-FR" dirty="0" smtClean="0"/>
              <a:t> </a:t>
            </a:r>
            <a:r>
              <a:rPr lang="fr-FR" dirty="0" err="1" smtClean="0"/>
              <a:t>commands</a:t>
            </a:r>
            <a:r>
              <a:rPr lang="fr-FR" dirty="0" smtClean="0"/>
              <a:t> are :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wc</a:t>
            </a:r>
            <a:r>
              <a:rPr lang="fr-FR" dirty="0" smtClean="0"/>
              <a:t> –l filename.txt : display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wc</a:t>
            </a:r>
            <a:r>
              <a:rPr lang="fr-FR" dirty="0" smtClean="0"/>
              <a:t> –w filename.txt : display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dirty="0" smtClean="0">
                <a:solidFill>
                  <a:srgbClr val="000000"/>
                </a:solidFill>
                <a:latin typeface="Calibri"/>
              </a:rPr>
              <a:t>CAT</a:t>
            </a: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1399901" y="2060848"/>
            <a:ext cx="64844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Cat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concatenate</a:t>
            </a:r>
            <a:r>
              <a:rPr lang="fr-FR" dirty="0" smtClean="0"/>
              <a:t> and to display file contents.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options are possible </a:t>
            </a:r>
            <a:r>
              <a:rPr lang="fr-FR" dirty="0" err="1" smtClean="0"/>
              <a:t>with</a:t>
            </a:r>
            <a:r>
              <a:rPr lang="fr-FR" dirty="0" smtClean="0"/>
              <a:t> cat as : </a:t>
            </a:r>
          </a:p>
          <a:p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at –n ; cat –b; cat –s to display </a:t>
            </a:r>
            <a:r>
              <a:rPr lang="fr-FR" dirty="0" err="1" smtClean="0"/>
              <a:t>mainly</a:t>
            </a:r>
            <a:r>
              <a:rPr lang="fr-FR" dirty="0" smtClean="0"/>
              <a:t> line </a:t>
            </a:r>
            <a:r>
              <a:rPr lang="fr-FR" dirty="0" err="1" smtClean="0"/>
              <a:t>numbers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, cal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concatenate</a:t>
            </a:r>
            <a:r>
              <a:rPr lang="fr-FR" dirty="0" smtClean="0"/>
              <a:t> files </a:t>
            </a:r>
            <a:r>
              <a:rPr lang="fr-FR" dirty="0" err="1" smtClean="0"/>
              <a:t>thanks</a:t>
            </a:r>
            <a:r>
              <a:rPr lang="fr-FR" dirty="0" smtClean="0"/>
              <a:t> to the command :</a:t>
            </a:r>
          </a:p>
          <a:p>
            <a:endParaRPr lang="fr-FR" dirty="0"/>
          </a:p>
          <a:p>
            <a:r>
              <a:rPr lang="fr-FR" dirty="0" smtClean="0"/>
              <a:t>cat file1 file2 &gt; file3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618</Words>
  <Application>Microsoft Office PowerPoint</Application>
  <PresentationFormat>Affichage à l'écran (4:3)</PresentationFormat>
  <Paragraphs>126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Grep</vt:lpstr>
      <vt:lpstr>wc</vt:lpstr>
      <vt:lpstr>CAT</vt:lpstr>
      <vt:lpstr>A script in bash</vt:lpstr>
      <vt:lpstr>If Condition </vt:lpstr>
      <vt:lpstr>Read </vt:lpstr>
      <vt:lpstr>Sort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JBCS</dc:creator>
  <cp:lastModifiedBy>JBCS</cp:lastModifiedBy>
  <cp:revision>11</cp:revision>
  <dcterms:modified xsi:type="dcterms:W3CDTF">2013-06-14T16:27:42Z</dcterms:modified>
</cp:coreProperties>
</file>