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75142-3BCD-A24B-BD19-8D23B12AFE9F}" type="datetimeFigureOut">
              <a:rPr lang="fr-FR" smtClean="0"/>
              <a:t>6/11/13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0E626-4767-A64F-9979-D359037011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3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0E626-4767-A64F-9979-D359037011C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1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77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22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2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43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7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34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4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24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8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2999-057F-2D44-894C-016376A8C4EE}" type="datetimeFigureOut">
              <a:rPr lang="fr-FR" smtClean="0"/>
              <a:t>6/11/13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0F4B-CADC-514E-8C39-1707EAF5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03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edemerde.f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edemerde.f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edemerde.fr/amou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678408"/>
          </a:xfrm>
        </p:spPr>
        <p:txBody>
          <a:bodyPr/>
          <a:lstStyle/>
          <a:p>
            <a:r>
              <a:rPr lang="fr-FR" b="1" dirty="0" err="1" smtClean="0"/>
              <a:t>Study</a:t>
            </a:r>
            <a:r>
              <a:rPr lang="fr-FR" b="1" dirty="0" smtClean="0"/>
              <a:t> of the web site  </a:t>
            </a:r>
            <a:br>
              <a:rPr lang="fr-FR" b="1" dirty="0" smtClean="0"/>
            </a:br>
            <a:r>
              <a:rPr lang="fr-FR" b="1" dirty="0" smtClean="0"/>
              <a:t>VIE DE MERDE</a:t>
            </a:r>
            <a:endParaRPr lang="fr-FR" b="1" dirty="0"/>
          </a:p>
        </p:txBody>
      </p:sp>
      <p:pic>
        <p:nvPicPr>
          <p:cNvPr id="6" name="Image 5" descr="Screen shot 2013-04-22 at 3.5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23" y="1897689"/>
            <a:ext cx="1511300" cy="1663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607383" y="4204467"/>
            <a:ext cx="193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VDM Group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90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WGET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wget</a:t>
            </a:r>
            <a:r>
              <a:rPr lang="fr-FR" b="1" dirty="0" smtClean="0"/>
              <a:t>  </a:t>
            </a:r>
            <a:r>
              <a:rPr lang="fr-FR" b="1" dirty="0" smtClean="0">
                <a:hlinkClick r:id="rId2"/>
              </a:rPr>
              <a:t>http://www.viedemerde.fr</a:t>
            </a:r>
            <a:endParaRPr lang="fr-FR" b="1" dirty="0" smtClean="0"/>
          </a:p>
          <a:p>
            <a:pPr marL="0" indent="0">
              <a:buNone/>
            </a:pPr>
            <a:r>
              <a:rPr lang="fr-FR" sz="2800" dirty="0" smtClean="0"/>
              <a:t># </a:t>
            </a:r>
            <a:r>
              <a:rPr lang="fr-FR" sz="2800" dirty="0" err="1" smtClean="0"/>
              <a:t>Permits</a:t>
            </a:r>
            <a:r>
              <a:rPr lang="fr-FR" sz="2800" dirty="0" smtClean="0"/>
              <a:t> to </a:t>
            </a:r>
            <a:r>
              <a:rPr lang="fr-FR" sz="2800" dirty="0" err="1" smtClean="0"/>
              <a:t>get</a:t>
            </a:r>
            <a:r>
              <a:rPr lang="fr-FR" sz="2800" dirty="0" smtClean="0"/>
              <a:t> the code of the </a:t>
            </a:r>
            <a:r>
              <a:rPr lang="fr-FR" sz="2800" dirty="0" err="1" smtClean="0"/>
              <a:t>homepage</a:t>
            </a:r>
            <a:r>
              <a:rPr lang="fr-FR" sz="2800" dirty="0" smtClean="0"/>
              <a:t> of the web site in a file.</a:t>
            </a:r>
          </a:p>
          <a:p>
            <a:r>
              <a:rPr lang="fr-FR" b="1" dirty="0" err="1" smtClean="0"/>
              <a:t>Wget</a:t>
            </a:r>
            <a:r>
              <a:rPr lang="fr-FR" b="1" dirty="0" smtClean="0"/>
              <a:t> -r  </a:t>
            </a:r>
            <a:r>
              <a:rPr lang="fr-FR" b="1" dirty="0" smtClean="0">
                <a:hlinkClick r:id="rId2"/>
              </a:rPr>
              <a:t>http://www.viedemerde.fr</a:t>
            </a:r>
            <a:endParaRPr lang="fr-FR" b="1" dirty="0" smtClean="0"/>
          </a:p>
          <a:p>
            <a:pPr marL="0" indent="0">
              <a:buNone/>
            </a:pPr>
            <a:r>
              <a:rPr lang="fr-FR" dirty="0" smtClean="0"/>
              <a:t>#</a:t>
            </a:r>
            <a:r>
              <a:rPr lang="fr-FR" sz="2800" dirty="0" smtClean="0"/>
              <a:t> </a:t>
            </a:r>
            <a:r>
              <a:rPr lang="fr-FR" sz="2800" dirty="0" err="1" smtClean="0"/>
              <a:t>Permits</a:t>
            </a:r>
            <a:r>
              <a:rPr lang="fr-FR" sz="2800" dirty="0" smtClean="0"/>
              <a:t> to </a:t>
            </a:r>
            <a:r>
              <a:rPr lang="fr-FR" sz="2800" dirty="0" err="1" smtClean="0"/>
              <a:t>get</a:t>
            </a:r>
            <a:r>
              <a:rPr lang="fr-FR" sz="2800" dirty="0" smtClean="0"/>
              <a:t> the code of the </a:t>
            </a:r>
            <a:r>
              <a:rPr lang="fr-FR" sz="2800" dirty="0" err="1" smtClean="0"/>
              <a:t>whole</a:t>
            </a:r>
            <a:r>
              <a:rPr lang="fr-FR" sz="2800" dirty="0" smtClean="0"/>
              <a:t> web site.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3045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Curl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curl</a:t>
            </a:r>
            <a:r>
              <a:rPr lang="pl-PL" b="1" dirty="0" smtClean="0"/>
              <a:t> </a:t>
            </a:r>
            <a:r>
              <a:rPr lang="pl-PL" b="1" dirty="0" smtClean="0">
                <a:hlinkClick r:id="rId2"/>
              </a:rPr>
              <a:t>http://www.viedemerde.fr</a:t>
            </a:r>
            <a:endParaRPr lang="pl-PL" b="1" dirty="0" smtClean="0"/>
          </a:p>
          <a:p>
            <a:pPr marL="0" indent="0">
              <a:buNone/>
            </a:pPr>
            <a:r>
              <a:rPr lang="pl-PL" sz="2800" dirty="0" smtClean="0"/>
              <a:t># </a:t>
            </a:r>
            <a:r>
              <a:rPr lang="pl-PL" sz="2800" dirty="0" err="1" smtClean="0"/>
              <a:t>permits</a:t>
            </a:r>
            <a:r>
              <a:rPr lang="pl-PL" sz="2800" dirty="0" smtClean="0"/>
              <a:t> to </a:t>
            </a:r>
            <a:r>
              <a:rPr lang="pl-PL" sz="2800" dirty="0" err="1" smtClean="0"/>
              <a:t>see</a:t>
            </a:r>
            <a:r>
              <a:rPr lang="pl-PL" sz="2800" dirty="0" smtClean="0"/>
              <a:t> the </a:t>
            </a:r>
            <a:r>
              <a:rPr lang="pl-PL" sz="2800" dirty="0" err="1" smtClean="0"/>
              <a:t>contains</a:t>
            </a:r>
            <a:r>
              <a:rPr lang="pl-PL" sz="2800" dirty="0" smtClean="0"/>
              <a:t> of the </a:t>
            </a:r>
            <a:r>
              <a:rPr lang="pl-PL" sz="2800" dirty="0" err="1" smtClean="0"/>
              <a:t>page</a:t>
            </a:r>
            <a:r>
              <a:rPr lang="pl-PL" sz="2800" dirty="0" smtClean="0"/>
              <a:t> in the terminal</a:t>
            </a:r>
          </a:p>
          <a:p>
            <a:r>
              <a:rPr lang="pl-PL" b="1" dirty="0" err="1" smtClean="0"/>
              <a:t>curl</a:t>
            </a:r>
            <a:r>
              <a:rPr lang="pl-PL" b="1" dirty="0" smtClean="0"/>
              <a:t> http://</a:t>
            </a:r>
            <a:r>
              <a:rPr lang="pl-PL" b="1" dirty="0" err="1" smtClean="0"/>
              <a:t>www.viedemerde.fr</a:t>
            </a:r>
            <a:r>
              <a:rPr lang="pl-PL" b="1" dirty="0" smtClean="0"/>
              <a:t> | </a:t>
            </a:r>
            <a:r>
              <a:rPr lang="pl-PL" b="1" dirty="0" err="1" smtClean="0"/>
              <a:t>grep</a:t>
            </a:r>
            <a:r>
              <a:rPr lang="pl-PL" b="1" dirty="0" smtClean="0"/>
              <a:t> "&lt;b&gt; ”</a:t>
            </a:r>
          </a:p>
          <a:p>
            <a:pPr marL="0" indent="0">
              <a:buNone/>
            </a:pPr>
            <a:r>
              <a:rPr lang="pl-PL" sz="2800" dirty="0" smtClean="0"/>
              <a:t># </a:t>
            </a:r>
            <a:r>
              <a:rPr lang="pl-PL" sz="2800" dirty="0" err="1" smtClean="0"/>
              <a:t>permits</a:t>
            </a:r>
            <a:r>
              <a:rPr lang="pl-PL" sz="2800" dirty="0" smtClean="0"/>
              <a:t> to </a:t>
            </a:r>
            <a:r>
              <a:rPr lang="pl-PL" sz="2800" dirty="0" err="1" smtClean="0"/>
              <a:t>see</a:t>
            </a:r>
            <a:r>
              <a:rPr lang="pl-PL" sz="2800" dirty="0" smtClean="0"/>
              <a:t> the </a:t>
            </a:r>
            <a:r>
              <a:rPr lang="pl-PL" sz="2800" dirty="0" err="1" smtClean="0"/>
              <a:t>contains</a:t>
            </a:r>
            <a:r>
              <a:rPr lang="pl-PL" sz="2800" dirty="0" smtClean="0"/>
              <a:t> of the lines </a:t>
            </a:r>
            <a:r>
              <a:rPr lang="pl-PL" sz="2800" dirty="0" err="1" smtClean="0"/>
              <a:t>where</a:t>
            </a:r>
            <a:r>
              <a:rPr lang="pl-PL" sz="2800" dirty="0" smtClean="0"/>
              <a:t> </a:t>
            </a:r>
            <a:r>
              <a:rPr lang="pl-PL" sz="2800" dirty="0" err="1" smtClean="0"/>
              <a:t>there</a:t>
            </a:r>
            <a:r>
              <a:rPr lang="pl-PL" sz="2800" dirty="0" smtClean="0"/>
              <a:t> </a:t>
            </a:r>
            <a:r>
              <a:rPr lang="pl-PL" sz="2800" dirty="0" err="1" smtClean="0"/>
              <a:t>is</a:t>
            </a:r>
            <a:r>
              <a:rPr lang="pl-PL" sz="2800" dirty="0" smtClean="0"/>
              <a:t>  the </a:t>
            </a:r>
            <a:r>
              <a:rPr lang="pl-PL" sz="2800" dirty="0" err="1" smtClean="0"/>
              <a:t>patterns</a:t>
            </a:r>
            <a:r>
              <a:rPr lang="pl-PL" sz="2800" dirty="0" smtClean="0"/>
              <a:t>  " &lt;b&gt; "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92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SED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sed</a:t>
            </a:r>
            <a:r>
              <a:rPr lang="fr-FR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a </a:t>
            </a:r>
            <a:r>
              <a:rPr lang="fr-FR" sz="2800" dirty="0" err="1" smtClean="0"/>
              <a:t>very</a:t>
            </a:r>
            <a:r>
              <a:rPr lang="fr-FR" sz="2800" dirty="0" smtClean="0"/>
              <a:t> </a:t>
            </a:r>
            <a:r>
              <a:rPr lang="fr-FR" sz="2800" dirty="0" err="1" smtClean="0"/>
              <a:t>powerfull</a:t>
            </a:r>
            <a:r>
              <a:rPr lang="fr-FR" sz="2800" dirty="0" smtClean="0"/>
              <a:t> command ! It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used</a:t>
            </a:r>
            <a:r>
              <a:rPr lang="fr-FR" sz="2800" dirty="0" smtClean="0"/>
              <a:t> to </a:t>
            </a:r>
            <a:r>
              <a:rPr lang="fr-FR" sz="2800" dirty="0" err="1" smtClean="0"/>
              <a:t>read</a:t>
            </a:r>
            <a:r>
              <a:rPr lang="fr-FR" sz="2800" dirty="0" smtClean="0"/>
              <a:t> </a:t>
            </a:r>
            <a:r>
              <a:rPr lang="en-US" sz="2800" dirty="0" smtClean="0"/>
              <a:t>specified files, and </a:t>
            </a:r>
            <a:r>
              <a:rPr lang="fr-FR" sz="2800" dirty="0" smtClean="0"/>
              <a:t>to </a:t>
            </a:r>
            <a:r>
              <a:rPr lang="fr-FR" sz="2800" dirty="0" err="1" smtClean="0"/>
              <a:t>modify</a:t>
            </a:r>
            <a:r>
              <a:rPr lang="fr-FR" sz="2800" dirty="0" smtClean="0"/>
              <a:t> the input.</a:t>
            </a:r>
          </a:p>
          <a:p>
            <a:r>
              <a:rPr lang="en-US" sz="2800" b="1" dirty="0" err="1" smtClean="0"/>
              <a:t>sed</a:t>
            </a:r>
            <a:r>
              <a:rPr lang="en-US" sz="2800" b="1" dirty="0" smtClean="0"/>
              <a:t> -e 's/ </a:t>
            </a:r>
            <a:r>
              <a:rPr lang="en-US" sz="2800" b="1" dirty="0" err="1" smtClean="0"/>
              <a:t>StringToReplace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NewString</a:t>
            </a:r>
            <a:r>
              <a:rPr lang="en-US" sz="2800" b="1" dirty="0" smtClean="0"/>
              <a:t>/g' </a:t>
            </a:r>
            <a:r>
              <a:rPr lang="en-US" sz="2800" b="1" dirty="0" err="1" smtClean="0"/>
              <a:t>FileName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# s/ call back the function </a:t>
            </a:r>
            <a:r>
              <a:rPr lang="en-US" sz="2800" dirty="0" err="1" smtClean="0"/>
              <a:t>sed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# g =&gt; the modifications are </a:t>
            </a:r>
            <a:r>
              <a:rPr lang="en-US" sz="2800" dirty="0" err="1" smtClean="0"/>
              <a:t>globaly</a:t>
            </a:r>
            <a:r>
              <a:rPr lang="en-US" sz="2800" dirty="0" smtClean="0"/>
              <a:t> applied in our file</a:t>
            </a:r>
          </a:p>
          <a:p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08533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Erasing</a:t>
            </a:r>
            <a:r>
              <a:rPr lang="fr-FR" b="1" dirty="0" smtClean="0"/>
              <a:t> tags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 smtClean="0"/>
              <a:t># in </a:t>
            </a:r>
            <a:r>
              <a:rPr lang="fr-FR" sz="2800" dirty="0" err="1" smtClean="0"/>
              <a:t>our</a:t>
            </a:r>
            <a:r>
              <a:rPr lang="fr-FR" sz="2800" dirty="0" smtClean="0"/>
              <a:t> case,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need</a:t>
            </a:r>
            <a:r>
              <a:rPr lang="fr-FR" sz="2800" dirty="0" smtClean="0"/>
              <a:t> to </a:t>
            </a:r>
            <a:r>
              <a:rPr lang="fr-FR" sz="2800" dirty="0" err="1" smtClean="0"/>
              <a:t>delete</a:t>
            </a:r>
            <a:r>
              <a:rPr lang="fr-FR" sz="2800" dirty="0" smtClean="0"/>
              <a:t> all tags in </a:t>
            </a:r>
            <a:r>
              <a:rPr lang="fr-FR" sz="2800" dirty="0" err="1" smtClean="0"/>
              <a:t>our</a:t>
            </a:r>
            <a:r>
              <a:rPr lang="fr-FR" sz="2800" dirty="0" smtClean="0"/>
              <a:t> </a:t>
            </a:r>
            <a:r>
              <a:rPr lang="fr-FR" sz="2800" dirty="0" err="1" smtClean="0"/>
              <a:t>index.html</a:t>
            </a:r>
            <a:r>
              <a:rPr lang="fr-FR" sz="2800" dirty="0" smtClean="0"/>
              <a:t> file </a:t>
            </a:r>
            <a:r>
              <a:rPr lang="fr-FR" sz="2800" dirty="0" err="1" smtClean="0"/>
              <a:t>previously</a:t>
            </a:r>
            <a:r>
              <a:rPr lang="fr-FR" sz="2800" dirty="0" smtClean="0"/>
              <a:t> </a:t>
            </a:r>
            <a:r>
              <a:rPr lang="fr-FR" sz="2800" dirty="0" err="1" smtClean="0"/>
              <a:t>created</a:t>
            </a:r>
            <a:r>
              <a:rPr lang="fr-FR" sz="2800" dirty="0" smtClean="0"/>
              <a:t>. </a:t>
            </a:r>
          </a:p>
          <a:p>
            <a:r>
              <a:rPr lang="fr-FR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-e 's/&lt;[^&gt;]*&gt;//g' </a:t>
            </a:r>
            <a:r>
              <a:rPr lang="en-US" b="1" dirty="0" err="1" smtClean="0"/>
              <a:t>index.html</a:t>
            </a:r>
            <a:endParaRPr lang="en-US" b="1" dirty="0" smtClean="0"/>
          </a:p>
          <a:p>
            <a:pPr marL="0" indent="0">
              <a:buNone/>
            </a:pPr>
            <a:r>
              <a:rPr lang="en-US" sz="2800" dirty="0" smtClean="0"/>
              <a:t># the flag </a:t>
            </a:r>
            <a:r>
              <a:rPr lang="fr-FR" sz="2800" dirty="0" smtClean="0"/>
              <a:t>-</a:t>
            </a:r>
            <a:r>
              <a:rPr lang="en-US" sz="2800" dirty="0" smtClean="0"/>
              <a:t>e allows us to add the request :</a:t>
            </a:r>
            <a:br>
              <a:rPr lang="en-US" sz="2800" dirty="0" smtClean="0"/>
            </a:br>
            <a:r>
              <a:rPr lang="en-US" sz="2800" dirty="0" smtClean="0"/>
              <a:t> s/&lt;[^&gt;]*&gt;//g</a:t>
            </a:r>
          </a:p>
          <a:p>
            <a:pPr marL="0" indent="0">
              <a:buNone/>
            </a:pPr>
            <a:r>
              <a:rPr lang="fr-FR" sz="2800" dirty="0" smtClean="0"/>
              <a:t># [^&gt;]*  </a:t>
            </a:r>
            <a:r>
              <a:rPr lang="fr-FR" sz="2800" dirty="0" err="1" smtClean="0"/>
              <a:t>anything</a:t>
            </a:r>
            <a:r>
              <a:rPr lang="fr-FR" sz="2800" dirty="0" smtClean="0"/>
              <a:t> </a:t>
            </a:r>
            <a:r>
              <a:rPr lang="fr-FR" sz="2800" dirty="0" err="1" smtClean="0"/>
              <a:t>except</a:t>
            </a:r>
            <a:r>
              <a:rPr lang="fr-FR" sz="2800" dirty="0" smtClean="0"/>
              <a:t> the </a:t>
            </a:r>
            <a:r>
              <a:rPr lang="fr-FR" sz="2800" dirty="0" err="1" smtClean="0"/>
              <a:t>character</a:t>
            </a:r>
            <a:r>
              <a:rPr lang="fr-FR" sz="2800" dirty="0" smtClean="0"/>
              <a:t> &gt;</a:t>
            </a:r>
          </a:p>
          <a:p>
            <a:pPr marL="0" indent="0">
              <a:buNone/>
            </a:pPr>
            <a:r>
              <a:rPr lang="fr-FR" sz="2800" dirty="0" smtClean="0"/>
              <a:t>#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30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fr-FR" dirty="0" smtClean="0"/>
              <a:t>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get</a:t>
            </a:r>
            <a:r>
              <a:rPr lang="fr-FR" sz="2800" dirty="0" smtClean="0"/>
              <a:t> the </a:t>
            </a:r>
            <a:r>
              <a:rPr lang="fr-FR" sz="2800" dirty="0" err="1" smtClean="0"/>
              <a:t>number</a:t>
            </a:r>
            <a:r>
              <a:rPr lang="fr-FR" sz="2800" dirty="0" smtClean="0"/>
              <a:t> of post for </a:t>
            </a:r>
            <a:r>
              <a:rPr lang="fr-FR" sz="2800" dirty="0" err="1" smtClean="0"/>
              <a:t>category</a:t>
            </a:r>
            <a:r>
              <a:rPr lang="fr-FR" sz="2800" dirty="0" smtClean="0"/>
              <a:t> love </a:t>
            </a:r>
          </a:p>
          <a:p>
            <a:r>
              <a:rPr lang="fr-FR" sz="2800" dirty="0" err="1"/>
              <a:t>wget</a:t>
            </a:r>
            <a:r>
              <a:rPr lang="fr-FR" sz="2800" dirty="0"/>
              <a:t> -</a:t>
            </a:r>
            <a:r>
              <a:rPr lang="fr-FR" sz="2800" dirty="0" err="1" smtClean="0"/>
              <a:t>np</a:t>
            </a:r>
            <a:r>
              <a:rPr lang="fr-FR" sz="2800" dirty="0" smtClean="0"/>
              <a:t> </a:t>
            </a:r>
            <a:r>
              <a:rPr lang="fr-FR" sz="2800" dirty="0" smtClean="0">
                <a:hlinkClick r:id="rId2"/>
              </a:rPr>
              <a:t>http://www.viedemerde.fr/amour       </a:t>
            </a:r>
            <a:r>
              <a:rPr lang="fr-FR" sz="2800" dirty="0" smtClean="0">
                <a:solidFill>
                  <a:srgbClr val="000000"/>
                </a:solidFill>
                <a:hlinkClick r:id="rId2"/>
              </a:rPr>
              <a:t>| </a:t>
            </a:r>
            <a:r>
              <a:rPr lang="fr-FR" sz="2800" dirty="0">
                <a:solidFill>
                  <a:srgbClr val="000000"/>
                </a:solidFill>
                <a:hlinkClick r:id="rId2"/>
              </a:rPr>
              <a:t>grep "tu l'as bien mérité" | wc -l^</a:t>
            </a:r>
            <a:r>
              <a:rPr lang="fr-FR" sz="2800" dirty="0" smtClean="0">
                <a:solidFill>
                  <a:srgbClr val="000000"/>
                </a:solidFill>
                <a:hlinkClick r:id="rId2"/>
              </a:rPr>
              <a:t>C</a:t>
            </a:r>
            <a:endParaRPr lang="fr-FR" sz="2800" dirty="0" smtClean="0">
              <a:solidFill>
                <a:srgbClr val="000000"/>
              </a:solidFill>
            </a:endParaRPr>
          </a:p>
          <a:p>
            <a:endParaRPr lang="fr-FR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000000"/>
                </a:solidFill>
              </a:rPr>
              <a:t># to not go in the parents </a:t>
            </a:r>
            <a:r>
              <a:rPr lang="fr-FR" sz="2800" dirty="0" err="1" smtClean="0">
                <a:solidFill>
                  <a:srgbClr val="000000"/>
                </a:solidFill>
              </a:rPr>
              <a:t>folders</a:t>
            </a:r>
            <a:endParaRPr lang="fr-FR" sz="2800" dirty="0" smtClean="0">
              <a:solidFill>
                <a:srgbClr val="000000"/>
              </a:solidFill>
            </a:endParaRPr>
          </a:p>
          <a:p>
            <a:r>
              <a:rPr lang="fr-FR" sz="2800" dirty="0" smtClean="0">
                <a:solidFill>
                  <a:srgbClr val="000000"/>
                </a:solidFill>
              </a:rPr>
              <a:t>But </a:t>
            </a:r>
            <a:r>
              <a:rPr lang="fr-FR" sz="2800" dirty="0" err="1" smtClean="0">
                <a:solidFill>
                  <a:srgbClr val="000000"/>
                </a:solidFill>
              </a:rPr>
              <a:t>that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</a:rPr>
              <a:t>don’t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</a:rPr>
              <a:t>work</a:t>
            </a:r>
            <a:r>
              <a:rPr lang="fr-FR" sz="2800" dirty="0" smtClean="0">
                <a:solidFill>
                  <a:srgbClr val="000000"/>
                </a:solidFill>
              </a:rPr>
              <a:t>. </a:t>
            </a:r>
            <a:endParaRPr lang="fr-F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5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New 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Count the </a:t>
            </a:r>
            <a:r>
              <a:rPr lang="fr-FR" dirty="0" err="1" smtClean="0"/>
              <a:t>number</a:t>
            </a:r>
            <a:r>
              <a:rPr lang="fr-FR" dirty="0" smtClean="0"/>
              <a:t> of  « VDM » </a:t>
            </a:r>
            <a:r>
              <a:rPr lang="fr-FR" dirty="0" err="1" smtClean="0"/>
              <a:t>published</a:t>
            </a:r>
            <a:endParaRPr lang="fr-FR" dirty="0" smtClean="0"/>
          </a:p>
          <a:p>
            <a:r>
              <a:rPr lang="fr-FR" dirty="0" err="1" smtClean="0"/>
              <a:t>Find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posts</a:t>
            </a:r>
            <a:r>
              <a:rPr lang="fr-FR" dirty="0" smtClean="0"/>
              <a:t> by </a:t>
            </a:r>
            <a:r>
              <a:rPr lang="fr-FR" dirty="0" err="1" smtClean="0"/>
              <a:t>category</a:t>
            </a:r>
            <a:r>
              <a:rPr lang="fr-FR" dirty="0" smtClean="0"/>
              <a:t> by </a:t>
            </a:r>
            <a:r>
              <a:rPr lang="fr-FR" dirty="0" err="1" smtClean="0"/>
              <a:t>hour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53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Count the </a:t>
            </a:r>
            <a:r>
              <a:rPr lang="fr-FR" dirty="0" err="1"/>
              <a:t>number</a:t>
            </a:r>
            <a:r>
              <a:rPr lang="fr-FR" dirty="0"/>
              <a:t> of  « VDM » </a:t>
            </a:r>
            <a:r>
              <a:rPr lang="fr-FR" dirty="0" err="1"/>
              <a:t>published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 descr="Screen shot 2013-06-11 at 2.49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0" y="2030780"/>
            <a:ext cx="4903881" cy="323732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23771" y="2030780"/>
            <a:ext cx="3920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Two</a:t>
            </a:r>
            <a:r>
              <a:rPr lang="fr-FR" sz="2400" dirty="0" smtClean="0"/>
              <a:t> </a:t>
            </a:r>
            <a:r>
              <a:rPr lang="fr-FR" sz="2400" dirty="0" err="1" smtClean="0"/>
              <a:t>ways</a:t>
            </a:r>
            <a:r>
              <a:rPr lang="fr-FR" sz="2400" dirty="0" smtClean="0"/>
              <a:t> to count « </a:t>
            </a:r>
            <a:r>
              <a:rPr lang="fr-FR" sz="2400" dirty="0" err="1" smtClean="0"/>
              <a:t>vdm</a:t>
            </a:r>
            <a:r>
              <a:rPr lang="fr-FR" sz="2400" dirty="0" smtClean="0"/>
              <a:t> » in all the files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smtClean="0"/>
              <a:t>  </a:t>
            </a:r>
            <a:r>
              <a:rPr lang="fr-FR" sz="2400" b="1" dirty="0" smtClean="0"/>
              <a:t>cat</a:t>
            </a:r>
            <a:r>
              <a:rPr lang="fr-FR" sz="2400" dirty="0" smtClean="0"/>
              <a:t> or </a:t>
            </a:r>
            <a:r>
              <a:rPr lang="fr-FR" sz="2400" b="1" dirty="0" err="1" smtClean="0"/>
              <a:t>grep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475244" y="4050017"/>
            <a:ext cx="321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count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word</a:t>
            </a:r>
            <a:r>
              <a:rPr lang="fr-FR" dirty="0" smtClean="0"/>
              <a:t> « Aujourd’hui »</a:t>
            </a:r>
          </a:p>
          <a:p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word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all the « VDM »</a:t>
            </a:r>
            <a:endParaRPr lang="fr-FR" dirty="0"/>
          </a:p>
        </p:txBody>
      </p:sp>
      <p:pic>
        <p:nvPicPr>
          <p:cNvPr id="8" name="Image 7" descr="Screen shot 2013-06-11 at 2.58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780"/>
            <a:ext cx="5091830" cy="22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0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post by </a:t>
            </a:r>
            <a:r>
              <a:rPr lang="fr-FR" dirty="0" err="1"/>
              <a:t>category</a:t>
            </a:r>
            <a:r>
              <a:rPr lang="fr-FR" dirty="0"/>
              <a:t> by </a:t>
            </a:r>
            <a:r>
              <a:rPr lang="fr-FR" dirty="0" err="1"/>
              <a:t>hour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0301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First </a:t>
            </a:r>
            <a:r>
              <a:rPr lang="fr-FR" dirty="0" err="1" smtClean="0"/>
              <a:t>we</a:t>
            </a:r>
            <a:r>
              <a:rPr lang="fr-FR" dirty="0" smtClean="0"/>
              <a:t> have to place in a </a:t>
            </a:r>
            <a:r>
              <a:rPr lang="fr-FR" dirty="0" err="1" smtClean="0"/>
              <a:t>Repository</a:t>
            </a:r>
            <a:r>
              <a:rPr lang="fr-FR" dirty="0" smtClean="0"/>
              <a:t> of one </a:t>
            </a:r>
            <a:r>
              <a:rPr lang="fr-FR" dirty="0" err="1" smtClean="0"/>
              <a:t>category</a:t>
            </a:r>
            <a:endParaRPr lang="fr-FR" dirty="0"/>
          </a:p>
        </p:txBody>
      </p:sp>
      <p:pic>
        <p:nvPicPr>
          <p:cNvPr id="4" name="Image 3" descr="Screen shot 2013-06-11 at 5.1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0813"/>
            <a:ext cx="8242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2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301</Words>
  <Application>Microsoft Macintosh PowerPoint</Application>
  <PresentationFormat>Présentation à l'écran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Study of the web site   VIE DE MERDE</vt:lpstr>
      <vt:lpstr>WGET</vt:lpstr>
      <vt:lpstr>Curl</vt:lpstr>
      <vt:lpstr>SED</vt:lpstr>
      <vt:lpstr>Erasing tags</vt:lpstr>
      <vt:lpstr>Questions</vt:lpstr>
      <vt:lpstr>New Goals</vt:lpstr>
      <vt:lpstr>Count the number of  « VDM » published </vt:lpstr>
      <vt:lpstr>Find the number of post by category by hour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the web site   VIE DE MERDE</dc:title>
  <dc:creator>louise Beleteau</dc:creator>
  <cp:lastModifiedBy>louise Beleteau</cp:lastModifiedBy>
  <cp:revision>18</cp:revision>
  <dcterms:created xsi:type="dcterms:W3CDTF">2013-04-22T13:53:10Z</dcterms:created>
  <dcterms:modified xsi:type="dcterms:W3CDTF">2013-06-14T12:09:53Z</dcterms:modified>
</cp:coreProperties>
</file>