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3EDC-ADDF-4B46-AFE2-18E60ECA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80D54-677D-4B00-BFF5-B0E4F8515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EA74-AFA3-408C-BA28-094F89C7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D146-E398-494E-A50C-31328B9D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5706-8CA8-45D8-9CA1-DD507884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A75-7E5C-479E-8E00-F5611A05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621F4-53A6-47E0-B670-A3719945D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BCC3-D268-417F-AF30-421CD10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8120-58C5-42CD-997D-2654EE2C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D3D2-F640-4502-90BD-B85680A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2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F5772-5E92-45E8-8D18-D39C16955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7F59C-DD4E-46BA-B78D-F945C34C0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14AE-68E4-4DB6-93C1-09827D5C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E00B-61BF-4AB0-AC55-35033AF8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4BEF-483D-4BC7-8C3D-532C265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5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3AC3-CAA0-4B23-A30B-D4217A55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57E-0B0B-4621-910E-5AADC7C7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FE766-8D8F-4FDE-AC0D-69FF5DEA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2E18-454B-4759-B43D-260F050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F81B-7FDE-413C-AF71-47357812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3EEF-F194-4EF7-B5C4-04C62F56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7AFF-A62B-4E0B-A5DD-F519F784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D30B-680E-4D11-A300-2383C25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7935-4B32-46B2-B43A-78647493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1701-38AB-4AD4-9EBE-86ED8A24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7E9B-7719-4B9E-8052-F67B774D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F2F0-CDD2-4A70-87FB-416C27A7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707F1-E676-4989-91FE-AE5600C5B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D4B23-45ED-435B-BAAD-359AE20D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375E8-42BA-4213-B474-2B65A16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77A8-57C2-4CED-9686-7C8ED6E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15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80D-2DAE-4CBF-ADE6-3A1724B0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74FA-D87D-4889-B34E-822D0B4B9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4C4D5-7D42-497D-A147-65DD594E5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B03B8-B75C-4999-A02B-0F660347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DDE8B-FF81-4919-9191-DB1E90B37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F7D02-9D89-4C31-807F-695795C0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5BED3-F3D8-449B-8CA3-5662944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ABCBC-6D9F-4801-8862-BBCFCF9B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9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084F-A6CE-4BC6-A2ED-8D8D73DA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88B37-EF82-40A7-BD4B-1DBB46FA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1FC7D-C833-4DD0-A00A-976913E0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F09D-E609-4DBE-B6B6-4F0BF6C4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3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A157D-66FB-4C32-9433-493E0314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364F0-D5CE-49AB-9C8B-60D9A07D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36DF3-909F-4934-B721-54063A9D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14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AE16-41B8-4CBC-A024-29D8D8DA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35F9-14FD-461F-902E-1C859F78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0FCB7-2DDF-4F0C-8D4E-E3C3C8D7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4E16C-D9B2-42FB-AE4A-DBFD0918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6CA1-2BCE-4D96-BA36-A3DD53C5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4E588-789C-40DD-BEFC-711D54FE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12F6-E69F-4F6A-9424-8B9C6BDE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ECBEB-9602-4EF8-AC2F-6799CEA7F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FD72B-13A6-41CE-B44C-F455133A2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AB964-B2BE-4EEE-A8C9-FFBF5CE2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22439-C055-45AA-A5A6-F37C52B6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7696-5F62-41CA-A3E1-37516ED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3AEBC-B728-4154-B40F-F33C0CFE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FA15-CC22-4455-92D0-B301F4D6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8875-624C-44F0-A3BB-A1AACB62A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8D82-E80C-4800-9BF3-D8CB557BA7C1}" type="datetimeFigureOut">
              <a:rPr lang="en-AU" smtClean="0"/>
              <a:t>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1CC0-0FAD-41B4-BFC7-CCC2FDC74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6352-C85D-4CCA-8555-C412D0428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D09C-7C71-4312-8AF8-A784ED2AC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5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875FE-038D-4AD0-8B98-5535B7C7E5B5}"/>
              </a:ext>
            </a:extLst>
          </p:cNvPr>
          <p:cNvSpPr/>
          <p:nvPr/>
        </p:nvSpPr>
        <p:spPr>
          <a:xfrm>
            <a:off x="5208414" y="3013787"/>
            <a:ext cx="2298585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Micro (ESP32?)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2977F-5668-4EA1-AB90-279E2EA009B6}"/>
              </a:ext>
            </a:extLst>
          </p:cNvPr>
          <p:cNvSpPr/>
          <p:nvPr/>
        </p:nvSpPr>
        <p:spPr>
          <a:xfrm>
            <a:off x="1718462" y="433454"/>
            <a:ext cx="1342238" cy="98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3v3 LDO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F0246D-FC34-4CBF-8BDD-F62972477EF4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939557" y="924210"/>
            <a:ext cx="778905" cy="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BD9855-EA1F-47F9-B0AD-CBCABCF7E642}"/>
              </a:ext>
            </a:extLst>
          </p:cNvPr>
          <p:cNvCxnSpPr>
            <a:cxnSpLocks/>
          </p:cNvCxnSpPr>
          <p:nvPr/>
        </p:nvCxnSpPr>
        <p:spPr>
          <a:xfrm>
            <a:off x="1386067" y="39507"/>
            <a:ext cx="0" cy="6818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EFD09C-45C6-421A-BA62-34EBDC04CBFE}"/>
              </a:ext>
            </a:extLst>
          </p:cNvPr>
          <p:cNvSpPr txBox="1"/>
          <p:nvPr/>
        </p:nvSpPr>
        <p:spPr>
          <a:xfrm>
            <a:off x="440701" y="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4A1A6-B7D1-4AA5-9911-42649766705B}"/>
              </a:ext>
            </a:extLst>
          </p:cNvPr>
          <p:cNvSpPr txBox="1"/>
          <p:nvPr/>
        </p:nvSpPr>
        <p:spPr>
          <a:xfrm>
            <a:off x="1818666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03BCC-3785-4BB1-95F1-FB45AE8EFD20}"/>
              </a:ext>
            </a:extLst>
          </p:cNvPr>
          <p:cNvSpPr/>
          <p:nvPr/>
        </p:nvSpPr>
        <p:spPr>
          <a:xfrm>
            <a:off x="0" y="357183"/>
            <a:ext cx="939557" cy="113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12V USB Adapter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1BEBA-AD25-435D-821D-9998B29B1B3B}"/>
              </a:ext>
            </a:extLst>
          </p:cNvPr>
          <p:cNvSpPr txBox="1"/>
          <p:nvPr/>
        </p:nvSpPr>
        <p:spPr>
          <a:xfrm>
            <a:off x="1019038" y="61092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DBCD6-3AE1-440C-B450-76AC53A8236F}"/>
              </a:ext>
            </a:extLst>
          </p:cNvPr>
          <p:cNvSpPr/>
          <p:nvPr/>
        </p:nvSpPr>
        <p:spPr>
          <a:xfrm>
            <a:off x="8927369" y="687531"/>
            <a:ext cx="1931434" cy="121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Accel(MPU6050?)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1D30E-4A1B-4B21-96BC-2519DD945A6E}"/>
              </a:ext>
            </a:extLst>
          </p:cNvPr>
          <p:cNvSpPr/>
          <p:nvPr/>
        </p:nvSpPr>
        <p:spPr>
          <a:xfrm>
            <a:off x="5275451" y="687052"/>
            <a:ext cx="1931434" cy="121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GPS(Neo 6m/8series)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2C70A9-2885-4FB6-A610-F06E9E2620F3}"/>
              </a:ext>
            </a:extLst>
          </p:cNvPr>
          <p:cNvSpPr/>
          <p:nvPr/>
        </p:nvSpPr>
        <p:spPr>
          <a:xfrm>
            <a:off x="488472" y="3657600"/>
            <a:ext cx="897595" cy="150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Push Button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4465B2-2C3D-4947-B0FB-B280D32E5930}"/>
              </a:ext>
            </a:extLst>
          </p:cNvPr>
          <p:cNvSpPr/>
          <p:nvPr/>
        </p:nvSpPr>
        <p:spPr>
          <a:xfrm>
            <a:off x="8927369" y="3065833"/>
            <a:ext cx="1931434" cy="121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Bluetooth(In-built?)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F312E6-B23D-407D-AE29-3FB58F3364B9}"/>
              </a:ext>
            </a:extLst>
          </p:cNvPr>
          <p:cNvCxnSpPr>
            <a:cxnSpLocks/>
          </p:cNvCxnSpPr>
          <p:nvPr/>
        </p:nvCxnSpPr>
        <p:spPr>
          <a:xfrm>
            <a:off x="3060700" y="534798"/>
            <a:ext cx="3180468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FB36EC-DC15-4972-BF22-92C708BA6833}"/>
              </a:ext>
            </a:extLst>
          </p:cNvPr>
          <p:cNvCxnSpPr>
            <a:cxnSpLocks/>
          </p:cNvCxnSpPr>
          <p:nvPr/>
        </p:nvCxnSpPr>
        <p:spPr>
          <a:xfrm flipH="1">
            <a:off x="3393094" y="534798"/>
            <a:ext cx="23896" cy="3137525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50EC65-87D2-42C5-BC10-418F3B77944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41168" y="534798"/>
            <a:ext cx="0" cy="152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0E3C2-DF77-44D9-A769-5091544BDE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93094" y="3657600"/>
            <a:ext cx="1815320" cy="14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A254B6-386E-444D-BEF9-69813DE2BDA7}"/>
              </a:ext>
            </a:extLst>
          </p:cNvPr>
          <p:cNvCxnSpPr>
            <a:cxnSpLocks/>
          </p:cNvCxnSpPr>
          <p:nvPr/>
        </p:nvCxnSpPr>
        <p:spPr>
          <a:xfrm>
            <a:off x="6241168" y="534798"/>
            <a:ext cx="3751918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D7E8FD-9F36-4085-B285-EDD0790EE4BC}"/>
              </a:ext>
            </a:extLst>
          </p:cNvPr>
          <p:cNvCxnSpPr>
            <a:cxnSpLocks/>
          </p:cNvCxnSpPr>
          <p:nvPr/>
        </p:nvCxnSpPr>
        <p:spPr>
          <a:xfrm>
            <a:off x="9995185" y="534798"/>
            <a:ext cx="0" cy="152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571020-D4C2-40EB-A5C5-513F8C738A43}"/>
              </a:ext>
            </a:extLst>
          </p:cNvPr>
          <p:cNvCxnSpPr>
            <a:cxnSpLocks/>
          </p:cNvCxnSpPr>
          <p:nvPr/>
        </p:nvCxnSpPr>
        <p:spPr>
          <a:xfrm>
            <a:off x="9993086" y="534798"/>
            <a:ext cx="141786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E156E12-D3ED-40A6-987D-D4703C2629F1}"/>
              </a:ext>
            </a:extLst>
          </p:cNvPr>
          <p:cNvCxnSpPr>
            <a:cxnSpLocks/>
          </p:cNvCxnSpPr>
          <p:nvPr/>
        </p:nvCxnSpPr>
        <p:spPr>
          <a:xfrm>
            <a:off x="11410950" y="534798"/>
            <a:ext cx="0" cy="2164729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3E96A7-38C3-4A64-B15E-4642A56245A8}"/>
              </a:ext>
            </a:extLst>
          </p:cNvPr>
          <p:cNvCxnSpPr>
            <a:cxnSpLocks/>
          </p:cNvCxnSpPr>
          <p:nvPr/>
        </p:nvCxnSpPr>
        <p:spPr>
          <a:xfrm flipH="1">
            <a:off x="9893086" y="2699527"/>
            <a:ext cx="151786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073135-84E3-4D11-BE32-280309B5C07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93086" y="2699527"/>
            <a:ext cx="0" cy="366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853C2D-6FB1-4BFC-B4DB-58C5E874B32D}"/>
              </a:ext>
            </a:extLst>
          </p:cNvPr>
          <p:cNvSpPr txBox="1"/>
          <p:nvPr/>
        </p:nvSpPr>
        <p:spPr>
          <a:xfrm>
            <a:off x="7596811" y="2013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3V3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9A141B-30AA-4A81-BFB0-CF19170FCA0C}"/>
              </a:ext>
            </a:extLst>
          </p:cNvPr>
          <p:cNvCxnSpPr>
            <a:stCxn id="17" idx="2"/>
          </p:cNvCxnSpPr>
          <p:nvPr/>
        </p:nvCxnSpPr>
        <p:spPr>
          <a:xfrm>
            <a:off x="6241168" y="1900032"/>
            <a:ext cx="0" cy="120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32C4734-066D-4E2C-B747-31A18684AC98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8292094" y="882341"/>
            <a:ext cx="582823" cy="2619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803903-43CA-4C82-A775-242F04D8D3AC}"/>
              </a:ext>
            </a:extLst>
          </p:cNvPr>
          <p:cNvCxnSpPr/>
          <p:nvPr/>
        </p:nvCxnSpPr>
        <p:spPr>
          <a:xfrm>
            <a:off x="7273923" y="2475527"/>
            <a:ext cx="0" cy="53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FFAFE67-FBDC-46D0-94EA-C0B40B658157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7506999" y="3672323"/>
            <a:ext cx="142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8A045C1-6120-49F8-8632-6623307BDA3F}"/>
              </a:ext>
            </a:extLst>
          </p:cNvPr>
          <p:cNvSpPr txBox="1"/>
          <p:nvPr/>
        </p:nvSpPr>
        <p:spPr>
          <a:xfrm>
            <a:off x="5076104" y="2213917"/>
            <a:ext cx="116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</a:rPr>
              <a:t>UART/SPI/I2C</a:t>
            </a:r>
          </a:p>
          <a:p>
            <a:endParaRPr lang="en-AU" sz="1400" dirty="0">
              <a:solidFill>
                <a:schemeClr val="accent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2AC5C7-804E-46D0-A544-017ABBF14584}"/>
              </a:ext>
            </a:extLst>
          </p:cNvPr>
          <p:cNvSpPr txBox="1"/>
          <p:nvPr/>
        </p:nvSpPr>
        <p:spPr>
          <a:xfrm>
            <a:off x="8272586" y="220048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</a:rPr>
              <a:t>I2C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F82CC8-D2B6-4F2D-B7EF-1DF81A1B839A}"/>
              </a:ext>
            </a:extLst>
          </p:cNvPr>
          <p:cNvSpPr txBox="1"/>
          <p:nvPr/>
        </p:nvSpPr>
        <p:spPr>
          <a:xfrm>
            <a:off x="7765855" y="3357184"/>
            <a:ext cx="876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</a:rPr>
              <a:t>UART/I2C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7260BB2-98BC-49F2-ACEC-5B1CB38753F0}"/>
              </a:ext>
            </a:extLst>
          </p:cNvPr>
          <p:cNvCxnSpPr>
            <a:stCxn id="18" idx="3"/>
          </p:cNvCxnSpPr>
          <p:nvPr/>
        </p:nvCxnSpPr>
        <p:spPr>
          <a:xfrm flipV="1">
            <a:off x="1386067" y="3928188"/>
            <a:ext cx="3822347" cy="481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</dc:creator>
  <cp:lastModifiedBy>Stephan</cp:lastModifiedBy>
  <cp:revision>4</cp:revision>
  <dcterms:created xsi:type="dcterms:W3CDTF">2019-12-07T00:22:50Z</dcterms:created>
  <dcterms:modified xsi:type="dcterms:W3CDTF">2019-12-07T00:59:17Z</dcterms:modified>
</cp:coreProperties>
</file>