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 snapToObjects="1">
      <p:cViewPr varScale="1">
        <p:scale>
          <a:sx n="110" d="100"/>
          <a:sy n="110" d="100"/>
        </p:scale>
        <p:origin x="1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C91D-EA58-B04C-AE71-57065F85DBFC}" type="datetimeFigureOut">
              <a:rPr lang="de-DE" smtClean="0"/>
              <a:t>20.06.22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97539-E8AD-5647-9D68-F7D297066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580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C91D-EA58-B04C-AE71-57065F85DBFC}" type="datetimeFigureOut">
              <a:rPr lang="de-DE" smtClean="0"/>
              <a:t>20.06.22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97539-E8AD-5647-9D68-F7D297066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0898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C91D-EA58-B04C-AE71-57065F85DBFC}" type="datetimeFigureOut">
              <a:rPr lang="de-DE" smtClean="0"/>
              <a:t>20.06.22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97539-E8AD-5647-9D68-F7D297066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292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C91D-EA58-B04C-AE71-57065F85DBFC}" type="datetimeFigureOut">
              <a:rPr lang="de-DE" smtClean="0"/>
              <a:t>20.06.22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97539-E8AD-5647-9D68-F7D297066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3167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C91D-EA58-B04C-AE71-57065F85DBFC}" type="datetimeFigureOut">
              <a:rPr lang="de-DE" smtClean="0"/>
              <a:t>20.06.22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97539-E8AD-5647-9D68-F7D297066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1691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C91D-EA58-B04C-AE71-57065F85DBFC}" type="datetimeFigureOut">
              <a:rPr lang="de-DE" smtClean="0"/>
              <a:t>20.06.22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97539-E8AD-5647-9D68-F7D297066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8424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C91D-EA58-B04C-AE71-57065F85DBFC}" type="datetimeFigureOut">
              <a:rPr lang="de-DE" smtClean="0"/>
              <a:t>20.06.22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97539-E8AD-5647-9D68-F7D297066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460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C91D-EA58-B04C-AE71-57065F85DBFC}" type="datetimeFigureOut">
              <a:rPr lang="de-DE" smtClean="0"/>
              <a:t>20.06.22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97539-E8AD-5647-9D68-F7D297066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1078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C91D-EA58-B04C-AE71-57065F85DBFC}" type="datetimeFigureOut">
              <a:rPr lang="de-DE" smtClean="0"/>
              <a:t>20.06.22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97539-E8AD-5647-9D68-F7D297066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2126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C91D-EA58-B04C-AE71-57065F85DBFC}" type="datetimeFigureOut">
              <a:rPr lang="de-DE" smtClean="0"/>
              <a:t>20.06.22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97539-E8AD-5647-9D68-F7D297066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615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C91D-EA58-B04C-AE71-57065F85DBFC}" type="datetimeFigureOut">
              <a:rPr lang="de-DE" smtClean="0"/>
              <a:t>20.06.22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97539-E8AD-5647-9D68-F7D297066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092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5C91D-EA58-B04C-AE71-57065F85DBFC}" type="datetimeFigureOut">
              <a:rPr lang="de-DE" smtClean="0"/>
              <a:t>20.06.22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97539-E8AD-5647-9D68-F7D297066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2144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6F9B78E-53F7-8B49-BF76-65F2C0704CF8}"/>
              </a:ext>
            </a:extLst>
          </p:cNvPr>
          <p:cNvSpPr/>
          <p:nvPr/>
        </p:nvSpPr>
        <p:spPr>
          <a:xfrm>
            <a:off x="1493134" y="787078"/>
            <a:ext cx="520861" cy="497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014A41A-9311-EA42-8415-A136C942D478}"/>
              </a:ext>
            </a:extLst>
          </p:cNvPr>
          <p:cNvSpPr/>
          <p:nvPr/>
        </p:nvSpPr>
        <p:spPr>
          <a:xfrm>
            <a:off x="1493133" y="1830729"/>
            <a:ext cx="520861" cy="497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C5E993E-700D-4443-8038-F9B4E3C5C043}"/>
              </a:ext>
            </a:extLst>
          </p:cNvPr>
          <p:cNvSpPr/>
          <p:nvPr/>
        </p:nvSpPr>
        <p:spPr>
          <a:xfrm>
            <a:off x="2013994" y="1830729"/>
            <a:ext cx="520861" cy="497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B6CCF0F-CB8E-CF45-B511-475C3E6EBB32}"/>
              </a:ext>
            </a:extLst>
          </p:cNvPr>
          <p:cNvSpPr/>
          <p:nvPr/>
        </p:nvSpPr>
        <p:spPr>
          <a:xfrm>
            <a:off x="2534855" y="1830729"/>
            <a:ext cx="520861" cy="497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8773E32-0650-9748-87B0-0C07F2462727}"/>
              </a:ext>
            </a:extLst>
          </p:cNvPr>
          <p:cNvSpPr/>
          <p:nvPr/>
        </p:nvSpPr>
        <p:spPr>
          <a:xfrm>
            <a:off x="3055716" y="1830729"/>
            <a:ext cx="520861" cy="497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8FDA311-AFC5-524D-9B74-A34AC55E8DCB}"/>
              </a:ext>
            </a:extLst>
          </p:cNvPr>
          <p:cNvSpPr/>
          <p:nvPr/>
        </p:nvSpPr>
        <p:spPr>
          <a:xfrm>
            <a:off x="3576577" y="1830729"/>
            <a:ext cx="520861" cy="497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5196575-B75C-BC41-A569-264AE8EC6790}"/>
              </a:ext>
            </a:extLst>
          </p:cNvPr>
          <p:cNvSpPr/>
          <p:nvPr/>
        </p:nvSpPr>
        <p:spPr>
          <a:xfrm>
            <a:off x="4097438" y="1830729"/>
            <a:ext cx="520861" cy="497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6E94D31-5B7D-D44F-8525-37AD69F086B2}"/>
              </a:ext>
            </a:extLst>
          </p:cNvPr>
          <p:cNvSpPr/>
          <p:nvPr/>
        </p:nvSpPr>
        <p:spPr>
          <a:xfrm>
            <a:off x="4618299" y="1830729"/>
            <a:ext cx="520861" cy="497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069AA9C-1412-774C-8FDA-5DAD77F5180C}"/>
              </a:ext>
            </a:extLst>
          </p:cNvPr>
          <p:cNvSpPr/>
          <p:nvPr/>
        </p:nvSpPr>
        <p:spPr>
          <a:xfrm>
            <a:off x="5139160" y="1830729"/>
            <a:ext cx="520861" cy="497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2271B01-4411-A946-9DA8-1DF4C4DDE1FD}"/>
              </a:ext>
            </a:extLst>
          </p:cNvPr>
          <p:cNvSpPr/>
          <p:nvPr/>
        </p:nvSpPr>
        <p:spPr>
          <a:xfrm>
            <a:off x="5660021" y="1830729"/>
            <a:ext cx="520861" cy="497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77D3FBA-1A62-A547-BDE5-1B4533E04EFB}"/>
              </a:ext>
            </a:extLst>
          </p:cNvPr>
          <p:cNvSpPr/>
          <p:nvPr/>
        </p:nvSpPr>
        <p:spPr>
          <a:xfrm>
            <a:off x="6180882" y="1830729"/>
            <a:ext cx="520861" cy="497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A23AA0-286D-DE40-BBC0-7786C7D54756}"/>
              </a:ext>
            </a:extLst>
          </p:cNvPr>
          <p:cNvSpPr/>
          <p:nvPr/>
        </p:nvSpPr>
        <p:spPr>
          <a:xfrm>
            <a:off x="1493133" y="2874380"/>
            <a:ext cx="520861" cy="497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7E1E498-A267-074E-9D21-40137E6BCBF7}"/>
              </a:ext>
            </a:extLst>
          </p:cNvPr>
          <p:cNvSpPr/>
          <p:nvPr/>
        </p:nvSpPr>
        <p:spPr>
          <a:xfrm>
            <a:off x="2013994" y="2874380"/>
            <a:ext cx="520861" cy="497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C2FB0FD-318B-BA47-B3B4-D3152E82E223}"/>
              </a:ext>
            </a:extLst>
          </p:cNvPr>
          <p:cNvSpPr/>
          <p:nvPr/>
        </p:nvSpPr>
        <p:spPr>
          <a:xfrm>
            <a:off x="2534855" y="2874380"/>
            <a:ext cx="520861" cy="497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9168C72-6EA9-F146-9A7D-5E868ACAB5ED}"/>
              </a:ext>
            </a:extLst>
          </p:cNvPr>
          <p:cNvSpPr/>
          <p:nvPr/>
        </p:nvSpPr>
        <p:spPr>
          <a:xfrm>
            <a:off x="3055716" y="2874380"/>
            <a:ext cx="520861" cy="497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ADE6162C-CC12-ED4D-96A8-83876ADB55C0}"/>
              </a:ext>
            </a:extLst>
          </p:cNvPr>
          <p:cNvSpPr/>
          <p:nvPr/>
        </p:nvSpPr>
        <p:spPr>
          <a:xfrm>
            <a:off x="3576577" y="2874380"/>
            <a:ext cx="520861" cy="497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8B4D8F8-514A-8A44-BF4F-D3972A8A3B26}"/>
              </a:ext>
            </a:extLst>
          </p:cNvPr>
          <p:cNvSpPr/>
          <p:nvPr/>
        </p:nvSpPr>
        <p:spPr>
          <a:xfrm>
            <a:off x="4097438" y="2874380"/>
            <a:ext cx="520861" cy="497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E425BD4-C5AD-BF48-9177-D0BA8897B407}"/>
              </a:ext>
            </a:extLst>
          </p:cNvPr>
          <p:cNvSpPr/>
          <p:nvPr/>
        </p:nvSpPr>
        <p:spPr>
          <a:xfrm>
            <a:off x="4618299" y="2874380"/>
            <a:ext cx="520861" cy="497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A1E0EF93-BF83-A34E-A0AA-6C7C6640CCB7}"/>
              </a:ext>
            </a:extLst>
          </p:cNvPr>
          <p:cNvSpPr/>
          <p:nvPr/>
        </p:nvSpPr>
        <p:spPr>
          <a:xfrm>
            <a:off x="5139160" y="2874380"/>
            <a:ext cx="520861" cy="497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D00464E3-9405-BA4B-8B69-1C135A8A4B4F}"/>
              </a:ext>
            </a:extLst>
          </p:cNvPr>
          <p:cNvSpPr/>
          <p:nvPr/>
        </p:nvSpPr>
        <p:spPr>
          <a:xfrm>
            <a:off x="5660021" y="2874380"/>
            <a:ext cx="520861" cy="497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A4D4EBA-DC64-4C49-B871-E2BDD80DA996}"/>
              </a:ext>
            </a:extLst>
          </p:cNvPr>
          <p:cNvSpPr/>
          <p:nvPr/>
        </p:nvSpPr>
        <p:spPr>
          <a:xfrm>
            <a:off x="6180882" y="2874380"/>
            <a:ext cx="520861" cy="497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3265D961-BFD3-A64A-A607-A8DC338B46A6}"/>
              </a:ext>
            </a:extLst>
          </p:cNvPr>
          <p:cNvSpPr/>
          <p:nvPr/>
        </p:nvSpPr>
        <p:spPr>
          <a:xfrm>
            <a:off x="1493133" y="3372092"/>
            <a:ext cx="520861" cy="497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3A1A455D-BDA7-D948-A916-A3C916D81D76}"/>
              </a:ext>
            </a:extLst>
          </p:cNvPr>
          <p:cNvSpPr/>
          <p:nvPr/>
        </p:nvSpPr>
        <p:spPr>
          <a:xfrm>
            <a:off x="2013994" y="3372092"/>
            <a:ext cx="520861" cy="497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CD6C391B-6AA6-F74B-8F9C-8307BC56FFFC}"/>
              </a:ext>
            </a:extLst>
          </p:cNvPr>
          <p:cNvSpPr/>
          <p:nvPr/>
        </p:nvSpPr>
        <p:spPr>
          <a:xfrm>
            <a:off x="2534855" y="3372092"/>
            <a:ext cx="520861" cy="497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2A0AD7C8-8603-AB4A-996E-24A68276C34C}"/>
              </a:ext>
            </a:extLst>
          </p:cNvPr>
          <p:cNvSpPr/>
          <p:nvPr/>
        </p:nvSpPr>
        <p:spPr>
          <a:xfrm>
            <a:off x="3055716" y="3372092"/>
            <a:ext cx="520861" cy="497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280443AE-C632-234E-8E67-83D364094781}"/>
              </a:ext>
            </a:extLst>
          </p:cNvPr>
          <p:cNvSpPr/>
          <p:nvPr/>
        </p:nvSpPr>
        <p:spPr>
          <a:xfrm>
            <a:off x="3576577" y="3372092"/>
            <a:ext cx="520861" cy="497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EC7778CB-EBE9-704D-A648-08D8E24B76E5}"/>
              </a:ext>
            </a:extLst>
          </p:cNvPr>
          <p:cNvSpPr/>
          <p:nvPr/>
        </p:nvSpPr>
        <p:spPr>
          <a:xfrm>
            <a:off x="4097438" y="3372092"/>
            <a:ext cx="520861" cy="497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BF94B8D2-8127-2F41-8DAA-B43AA908CBA6}"/>
              </a:ext>
            </a:extLst>
          </p:cNvPr>
          <p:cNvSpPr/>
          <p:nvPr/>
        </p:nvSpPr>
        <p:spPr>
          <a:xfrm>
            <a:off x="4618299" y="3372092"/>
            <a:ext cx="520861" cy="497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E6EAA9A8-DF93-5349-8804-D0312E2D0161}"/>
              </a:ext>
            </a:extLst>
          </p:cNvPr>
          <p:cNvSpPr/>
          <p:nvPr/>
        </p:nvSpPr>
        <p:spPr>
          <a:xfrm>
            <a:off x="5139160" y="3372092"/>
            <a:ext cx="520861" cy="497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B53367AA-1494-964D-8319-BAF06064A269}"/>
              </a:ext>
            </a:extLst>
          </p:cNvPr>
          <p:cNvSpPr/>
          <p:nvPr/>
        </p:nvSpPr>
        <p:spPr>
          <a:xfrm>
            <a:off x="5660021" y="3372092"/>
            <a:ext cx="520861" cy="497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4FE8CE6F-08A2-AC4B-BA96-00861FC08DE8}"/>
              </a:ext>
            </a:extLst>
          </p:cNvPr>
          <p:cNvSpPr/>
          <p:nvPr/>
        </p:nvSpPr>
        <p:spPr>
          <a:xfrm>
            <a:off x="6180882" y="3372092"/>
            <a:ext cx="520861" cy="497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1070812E-9A96-0B46-92C4-C197B0C8F3F4}"/>
              </a:ext>
            </a:extLst>
          </p:cNvPr>
          <p:cNvSpPr/>
          <p:nvPr/>
        </p:nvSpPr>
        <p:spPr>
          <a:xfrm>
            <a:off x="1493133" y="3869804"/>
            <a:ext cx="520861" cy="497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CD854B1F-4D07-1443-944B-B8D5842CA244}"/>
              </a:ext>
            </a:extLst>
          </p:cNvPr>
          <p:cNvSpPr/>
          <p:nvPr/>
        </p:nvSpPr>
        <p:spPr>
          <a:xfrm>
            <a:off x="2013994" y="3869804"/>
            <a:ext cx="520861" cy="497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28089434-9E7A-0F44-B427-C8EB18F1BA68}"/>
              </a:ext>
            </a:extLst>
          </p:cNvPr>
          <p:cNvSpPr/>
          <p:nvPr/>
        </p:nvSpPr>
        <p:spPr>
          <a:xfrm>
            <a:off x="2534855" y="3869804"/>
            <a:ext cx="520861" cy="497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4986045E-E610-794E-BA66-FE1AEC936684}"/>
              </a:ext>
            </a:extLst>
          </p:cNvPr>
          <p:cNvSpPr/>
          <p:nvPr/>
        </p:nvSpPr>
        <p:spPr>
          <a:xfrm>
            <a:off x="3055716" y="3869804"/>
            <a:ext cx="520861" cy="497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195DF58E-27AD-3745-AA9F-F7AC0298393F}"/>
              </a:ext>
            </a:extLst>
          </p:cNvPr>
          <p:cNvSpPr/>
          <p:nvPr/>
        </p:nvSpPr>
        <p:spPr>
          <a:xfrm>
            <a:off x="3576577" y="3869804"/>
            <a:ext cx="520861" cy="497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3B32AAA0-F0BF-6745-8803-5F8707E38263}"/>
              </a:ext>
            </a:extLst>
          </p:cNvPr>
          <p:cNvSpPr/>
          <p:nvPr/>
        </p:nvSpPr>
        <p:spPr>
          <a:xfrm>
            <a:off x="4097438" y="3869804"/>
            <a:ext cx="520861" cy="497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43A1DAAC-222D-D948-BC86-C90DBBF3365F}"/>
              </a:ext>
            </a:extLst>
          </p:cNvPr>
          <p:cNvSpPr/>
          <p:nvPr/>
        </p:nvSpPr>
        <p:spPr>
          <a:xfrm>
            <a:off x="4618299" y="3869804"/>
            <a:ext cx="520861" cy="497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A3316B4D-2FE2-4D4C-B647-B37071D48C2B}"/>
              </a:ext>
            </a:extLst>
          </p:cNvPr>
          <p:cNvSpPr/>
          <p:nvPr/>
        </p:nvSpPr>
        <p:spPr>
          <a:xfrm>
            <a:off x="5139160" y="3869804"/>
            <a:ext cx="520861" cy="497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E035E181-B8FE-834A-B5F5-809625EF4CE7}"/>
              </a:ext>
            </a:extLst>
          </p:cNvPr>
          <p:cNvSpPr/>
          <p:nvPr/>
        </p:nvSpPr>
        <p:spPr>
          <a:xfrm>
            <a:off x="5660021" y="3869804"/>
            <a:ext cx="520861" cy="497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7CA5340B-C8C1-724A-B26C-1B5B3C56027B}"/>
              </a:ext>
            </a:extLst>
          </p:cNvPr>
          <p:cNvSpPr/>
          <p:nvPr/>
        </p:nvSpPr>
        <p:spPr>
          <a:xfrm>
            <a:off x="6180882" y="3869804"/>
            <a:ext cx="520861" cy="497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3B94EDB0-E5A0-034B-8118-5CDB6DB87C8A}"/>
              </a:ext>
            </a:extLst>
          </p:cNvPr>
          <p:cNvSpPr/>
          <p:nvPr/>
        </p:nvSpPr>
        <p:spPr>
          <a:xfrm>
            <a:off x="1493133" y="4367516"/>
            <a:ext cx="520861" cy="497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47CFD3FF-B209-6140-8B28-9BEA1A37C537}"/>
              </a:ext>
            </a:extLst>
          </p:cNvPr>
          <p:cNvSpPr/>
          <p:nvPr/>
        </p:nvSpPr>
        <p:spPr>
          <a:xfrm>
            <a:off x="2013994" y="4367516"/>
            <a:ext cx="520861" cy="497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9B9D5B15-7E8C-D047-8A5B-5FCAEEC1D494}"/>
              </a:ext>
            </a:extLst>
          </p:cNvPr>
          <p:cNvSpPr/>
          <p:nvPr/>
        </p:nvSpPr>
        <p:spPr>
          <a:xfrm>
            <a:off x="2534855" y="4367516"/>
            <a:ext cx="520861" cy="497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39EF4F7C-BFC7-DE40-944B-12197F106B90}"/>
              </a:ext>
            </a:extLst>
          </p:cNvPr>
          <p:cNvSpPr/>
          <p:nvPr/>
        </p:nvSpPr>
        <p:spPr>
          <a:xfrm>
            <a:off x="3055716" y="4367516"/>
            <a:ext cx="520861" cy="497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82242C67-0805-2C41-9EE4-825A9F1A4C46}"/>
              </a:ext>
            </a:extLst>
          </p:cNvPr>
          <p:cNvSpPr/>
          <p:nvPr/>
        </p:nvSpPr>
        <p:spPr>
          <a:xfrm>
            <a:off x="3576577" y="4367516"/>
            <a:ext cx="520861" cy="497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0902DC0B-660E-1B49-BA58-B4C89EFCFDD4}"/>
              </a:ext>
            </a:extLst>
          </p:cNvPr>
          <p:cNvSpPr/>
          <p:nvPr/>
        </p:nvSpPr>
        <p:spPr>
          <a:xfrm>
            <a:off x="4097438" y="4367516"/>
            <a:ext cx="520861" cy="497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C6F103C0-85F8-F149-B802-A6238542AE38}"/>
              </a:ext>
            </a:extLst>
          </p:cNvPr>
          <p:cNvSpPr/>
          <p:nvPr/>
        </p:nvSpPr>
        <p:spPr>
          <a:xfrm>
            <a:off x="4618299" y="4367516"/>
            <a:ext cx="520861" cy="497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F30DAB41-C168-6A4D-A173-3485C170B067}"/>
              </a:ext>
            </a:extLst>
          </p:cNvPr>
          <p:cNvSpPr/>
          <p:nvPr/>
        </p:nvSpPr>
        <p:spPr>
          <a:xfrm>
            <a:off x="5139160" y="4367516"/>
            <a:ext cx="520861" cy="497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113949CF-604F-E940-A9D8-E877F1A17AB6}"/>
              </a:ext>
            </a:extLst>
          </p:cNvPr>
          <p:cNvSpPr/>
          <p:nvPr/>
        </p:nvSpPr>
        <p:spPr>
          <a:xfrm>
            <a:off x="5660021" y="4367516"/>
            <a:ext cx="520861" cy="497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6646E499-4CC3-0543-B7E1-248AD636E5F9}"/>
              </a:ext>
            </a:extLst>
          </p:cNvPr>
          <p:cNvSpPr/>
          <p:nvPr/>
        </p:nvSpPr>
        <p:spPr>
          <a:xfrm>
            <a:off x="6180882" y="4367516"/>
            <a:ext cx="520861" cy="497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38B37C57-C49E-0F47-A53F-73264986CEBD}"/>
              </a:ext>
            </a:extLst>
          </p:cNvPr>
          <p:cNvSpPr/>
          <p:nvPr/>
        </p:nvSpPr>
        <p:spPr>
          <a:xfrm>
            <a:off x="1493133" y="4865228"/>
            <a:ext cx="520861" cy="497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DFBD5F4A-CD68-2D48-B7FA-FEB61BEA7466}"/>
              </a:ext>
            </a:extLst>
          </p:cNvPr>
          <p:cNvSpPr/>
          <p:nvPr/>
        </p:nvSpPr>
        <p:spPr>
          <a:xfrm>
            <a:off x="2013994" y="4865228"/>
            <a:ext cx="520861" cy="497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23830222-FB41-1844-870B-A422B88114FC}"/>
              </a:ext>
            </a:extLst>
          </p:cNvPr>
          <p:cNvSpPr/>
          <p:nvPr/>
        </p:nvSpPr>
        <p:spPr>
          <a:xfrm>
            <a:off x="2534855" y="4865228"/>
            <a:ext cx="520861" cy="497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19527653-4629-9E48-BC1C-31FF5221D59C}"/>
              </a:ext>
            </a:extLst>
          </p:cNvPr>
          <p:cNvSpPr/>
          <p:nvPr/>
        </p:nvSpPr>
        <p:spPr>
          <a:xfrm>
            <a:off x="3055716" y="4865228"/>
            <a:ext cx="520861" cy="497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1EBE4B91-C8B1-3844-94DF-D882C13D1814}"/>
              </a:ext>
            </a:extLst>
          </p:cNvPr>
          <p:cNvSpPr/>
          <p:nvPr/>
        </p:nvSpPr>
        <p:spPr>
          <a:xfrm>
            <a:off x="3576577" y="4865228"/>
            <a:ext cx="520861" cy="497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C68684CF-77CD-724E-A992-A33A43542623}"/>
              </a:ext>
            </a:extLst>
          </p:cNvPr>
          <p:cNvSpPr/>
          <p:nvPr/>
        </p:nvSpPr>
        <p:spPr>
          <a:xfrm>
            <a:off x="4097438" y="4865228"/>
            <a:ext cx="520861" cy="497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33BEDD32-BF74-0F43-BB97-BC6BE99DBC95}"/>
              </a:ext>
            </a:extLst>
          </p:cNvPr>
          <p:cNvSpPr/>
          <p:nvPr/>
        </p:nvSpPr>
        <p:spPr>
          <a:xfrm>
            <a:off x="4618299" y="4865228"/>
            <a:ext cx="520861" cy="497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F3161E92-00D0-3A44-A84C-CEB403FE6770}"/>
              </a:ext>
            </a:extLst>
          </p:cNvPr>
          <p:cNvSpPr/>
          <p:nvPr/>
        </p:nvSpPr>
        <p:spPr>
          <a:xfrm>
            <a:off x="5139160" y="4865228"/>
            <a:ext cx="520861" cy="497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7016B164-4EB8-874B-AF5F-E205B7579F2B}"/>
              </a:ext>
            </a:extLst>
          </p:cNvPr>
          <p:cNvSpPr/>
          <p:nvPr/>
        </p:nvSpPr>
        <p:spPr>
          <a:xfrm>
            <a:off x="5660021" y="4865228"/>
            <a:ext cx="520861" cy="497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D2604DEC-B531-F847-A01B-5331168B6111}"/>
              </a:ext>
            </a:extLst>
          </p:cNvPr>
          <p:cNvSpPr/>
          <p:nvPr/>
        </p:nvSpPr>
        <p:spPr>
          <a:xfrm>
            <a:off x="6180882" y="4865228"/>
            <a:ext cx="520861" cy="497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2366570B-66DF-4A47-964A-FBC3C006BB6C}"/>
              </a:ext>
            </a:extLst>
          </p:cNvPr>
          <p:cNvSpPr/>
          <p:nvPr/>
        </p:nvSpPr>
        <p:spPr>
          <a:xfrm>
            <a:off x="1493133" y="5362940"/>
            <a:ext cx="520861" cy="497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2FAEDEB2-4AF6-DB47-BD7C-B27601F61970}"/>
              </a:ext>
            </a:extLst>
          </p:cNvPr>
          <p:cNvSpPr/>
          <p:nvPr/>
        </p:nvSpPr>
        <p:spPr>
          <a:xfrm>
            <a:off x="2013994" y="5362940"/>
            <a:ext cx="520861" cy="497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0F0BF174-6D12-0740-83F5-A1A6970B5049}"/>
              </a:ext>
            </a:extLst>
          </p:cNvPr>
          <p:cNvSpPr/>
          <p:nvPr/>
        </p:nvSpPr>
        <p:spPr>
          <a:xfrm>
            <a:off x="2534855" y="5362940"/>
            <a:ext cx="520861" cy="497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F067BA66-4674-5E4D-9976-F2C7693E9FE0}"/>
              </a:ext>
            </a:extLst>
          </p:cNvPr>
          <p:cNvSpPr/>
          <p:nvPr/>
        </p:nvSpPr>
        <p:spPr>
          <a:xfrm>
            <a:off x="3055716" y="5362940"/>
            <a:ext cx="520861" cy="497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0F0E8129-365B-4C46-BB0F-FCA1B7370F60}"/>
              </a:ext>
            </a:extLst>
          </p:cNvPr>
          <p:cNvSpPr/>
          <p:nvPr/>
        </p:nvSpPr>
        <p:spPr>
          <a:xfrm>
            <a:off x="3576577" y="5362940"/>
            <a:ext cx="520861" cy="497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4A7F7F87-8905-E248-8F74-CA9EB6C9A2EE}"/>
              </a:ext>
            </a:extLst>
          </p:cNvPr>
          <p:cNvSpPr/>
          <p:nvPr/>
        </p:nvSpPr>
        <p:spPr>
          <a:xfrm>
            <a:off x="4097438" y="5362940"/>
            <a:ext cx="520861" cy="497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0181A6EF-67D4-B14C-9AE0-6AF8EC7FBAB1}"/>
              </a:ext>
            </a:extLst>
          </p:cNvPr>
          <p:cNvSpPr/>
          <p:nvPr/>
        </p:nvSpPr>
        <p:spPr>
          <a:xfrm>
            <a:off x="4618299" y="5362940"/>
            <a:ext cx="520861" cy="497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EB5B6AF6-A5CC-8C46-9F14-04DEC04ABC8A}"/>
              </a:ext>
            </a:extLst>
          </p:cNvPr>
          <p:cNvSpPr/>
          <p:nvPr/>
        </p:nvSpPr>
        <p:spPr>
          <a:xfrm>
            <a:off x="5139160" y="5362940"/>
            <a:ext cx="520861" cy="497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7D28091F-AA45-DD40-A21C-59DA6C1368DD}"/>
              </a:ext>
            </a:extLst>
          </p:cNvPr>
          <p:cNvSpPr/>
          <p:nvPr/>
        </p:nvSpPr>
        <p:spPr>
          <a:xfrm>
            <a:off x="5660021" y="5362940"/>
            <a:ext cx="520861" cy="497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2483C9FE-1295-1F43-B530-4B7A965E45C3}"/>
              </a:ext>
            </a:extLst>
          </p:cNvPr>
          <p:cNvSpPr/>
          <p:nvPr/>
        </p:nvSpPr>
        <p:spPr>
          <a:xfrm>
            <a:off x="6180882" y="5362940"/>
            <a:ext cx="520861" cy="497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40A8A1F7-45C9-C44B-80ED-5BE2BC90B029}"/>
              </a:ext>
            </a:extLst>
          </p:cNvPr>
          <p:cNvSpPr txBox="1"/>
          <p:nvPr/>
        </p:nvSpPr>
        <p:spPr>
          <a:xfrm>
            <a:off x="393539" y="868101"/>
            <a:ext cx="86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Skalar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FC580C90-248E-D34D-B9FE-E3D1C6D1665E}"/>
              </a:ext>
            </a:extLst>
          </p:cNvPr>
          <p:cNvSpPr txBox="1"/>
          <p:nvPr/>
        </p:nvSpPr>
        <p:spPr>
          <a:xfrm>
            <a:off x="393539" y="1894919"/>
            <a:ext cx="86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Vektor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D8EB9C2A-C04E-C043-AED8-DD6D40E31D54}"/>
              </a:ext>
            </a:extLst>
          </p:cNvPr>
          <p:cNvSpPr txBox="1"/>
          <p:nvPr/>
        </p:nvSpPr>
        <p:spPr>
          <a:xfrm>
            <a:off x="215246" y="4182850"/>
            <a:ext cx="12709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Matrix / Dataframe</a:t>
            </a:r>
          </a:p>
        </p:txBody>
      </p:sp>
    </p:spTree>
    <p:extLst>
      <p:ext uri="{BB962C8B-B14F-4D97-AF65-F5344CB8AC3E}">
        <p14:creationId xmlns:p14="http://schemas.microsoft.com/office/powerpoint/2010/main" val="2467681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</Words>
  <Application>Microsoft Macintosh PowerPoint</Application>
  <PresentationFormat>Bildschirmpräsentation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Stephan Goerigk</dc:creator>
  <cp:lastModifiedBy>Stephan Goerigk</cp:lastModifiedBy>
  <cp:revision>7</cp:revision>
  <dcterms:created xsi:type="dcterms:W3CDTF">2022-06-20T14:13:53Z</dcterms:created>
  <dcterms:modified xsi:type="dcterms:W3CDTF">2022-07-03T11:44:30Z</dcterms:modified>
</cp:coreProperties>
</file>