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>
        <p:scale>
          <a:sx n="110" d="100"/>
          <a:sy n="110" d="100"/>
        </p:scale>
        <p:origin x="6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B013F-6F25-1F4A-B754-349AD252E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362C3D-B37D-7741-841B-FB794500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D48AF-73AB-EE4D-A1D7-D30CB9B8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780B4-A167-6940-A983-B204629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8B63C-98CA-E04C-A226-7249E05F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6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ABC5-6EFB-CC42-97EB-96A46816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EADAC4-9D50-2545-A645-2043A58D1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D5027-DEBE-1D48-80DE-A35F6AC5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2C7A2-6CD2-AE49-A0C0-7858D3B2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4F49C-1C7C-0045-A6ED-2EDCB686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EA6613-4A5B-1648-84F8-D20331FFD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58B97-41E4-B245-9DB6-84AB1BE2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9CFC4-CCF0-1044-A669-F6AA3E5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B0D73-D393-AA43-A466-236A71C2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C62A2-C761-0D47-9D84-EF44A5F2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4D247-ABEC-2044-B291-6F957E46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366F5-2F0C-C64F-8DF7-3452A79F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41538-3101-8B43-AEFE-0174EC1D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BF15C-7DB0-374D-BCB5-DCB0472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181B7-6A7F-4D49-ABAC-727974D4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1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09BD0-5B20-5E42-9FE8-9D32B855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62A871-2F93-6543-A292-EFC92431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B11BB-656A-0C44-883D-B4597DC8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77369-70DE-9C45-A9D7-F559B1C4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88066-C1F2-E74D-AF41-99DC80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09949-328E-9744-BD55-9F298952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65A08-6847-A649-8B6F-4BADE3A6C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A558F-2BEB-BB41-9270-F5DCEF27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289512-B08F-E04A-BE7F-41E67A43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497D32-47E9-5749-BC17-57FD4807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4B7B6-C24B-934A-9EDD-A060A18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9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25F1-F57B-674F-8B4C-CF506E66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F62A5F-4201-6B4F-A300-1AA7A70E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FF6F0C-C08B-244B-AC85-562345B5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8D202-D753-D743-8AEB-079D697D4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865F19-23FB-ED4E-82F0-B9F1A7800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14B363-3B51-C542-8EDE-E99757E8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72F763-180C-564C-B48C-E5AB963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3BE265-3834-DD4C-98CF-B8331AFB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C6695-65CA-6740-B194-3B90BF83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C3BC70-DA9B-484C-9516-DF79D249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0268A4-138A-384D-9146-03ADFA55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91B7E7-097F-F54E-98F1-B280D18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1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4F572A-B1B1-674E-B9C8-4DBFEDC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E85297-2BB0-A94C-A2CB-1B5FF43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FF8F0-A5F4-3641-9E04-1339E9BA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6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63984-B108-7D4D-B9B2-5BAACAC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21277-8E98-CA42-AA4C-A8C8EA3A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B9D4C8-6216-BB43-8552-CADC8723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C0F1FC-7B41-9945-B77B-1457D156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E6C5EC-CF0D-9C4B-A675-D12E6D29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AD572-F77F-1143-954A-1271EEF3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A541B-4390-C745-997D-B57BBF59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7339BD-2450-644A-970A-09A6968D6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4FD67A-3903-CF45-9096-98E226E6D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5168E8-8EE6-9846-ACF3-43099795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4E0AF-571E-1942-9EFC-6A42506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59C108-30EA-A64C-9D2C-D6D6FD53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A15053-BC7F-EF40-A185-9E15CC05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3347D-671C-AE49-88B0-DD5F59D0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0E5E0-39FD-8846-B1BB-B7E8B881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A2A6F-83D2-074F-A8C2-4384FE65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8E6FF-9C42-1E4D-8C99-51771D414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0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563E60-131C-1F4A-851C-0C302B70F532}"/>
              </a:ext>
            </a:extLst>
          </p:cNvPr>
          <p:cNvSpPr/>
          <p:nvPr/>
        </p:nvSpPr>
        <p:spPr>
          <a:xfrm flipV="1">
            <a:off x="-56" y="1137137"/>
            <a:ext cx="12192055" cy="53000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0FC7A2-ECA8-8A42-A8D4-35B18E1B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599" y="4229100"/>
            <a:ext cx="4597400" cy="26289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6AFEAA-0CA1-7548-97E8-27E7AED895ED}"/>
              </a:ext>
            </a:extLst>
          </p:cNvPr>
          <p:cNvSpPr/>
          <p:nvPr/>
        </p:nvSpPr>
        <p:spPr>
          <a:xfrm>
            <a:off x="4082" y="6235433"/>
            <a:ext cx="7952015" cy="59231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D8F302-8CB7-FA48-8914-BC5304018C25}"/>
              </a:ext>
            </a:extLst>
          </p:cNvPr>
          <p:cNvSpPr/>
          <p:nvPr/>
        </p:nvSpPr>
        <p:spPr>
          <a:xfrm>
            <a:off x="10726885" y="6235433"/>
            <a:ext cx="1465115" cy="59231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74D416-DC23-0647-936B-35B34A0F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299" y="161051"/>
            <a:ext cx="213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Goerigk</dc:creator>
  <cp:lastModifiedBy>Stephan Goerigk</cp:lastModifiedBy>
  <cp:revision>2</cp:revision>
  <dcterms:created xsi:type="dcterms:W3CDTF">2022-11-17T09:37:46Z</dcterms:created>
  <dcterms:modified xsi:type="dcterms:W3CDTF">2022-11-17T09:41:54Z</dcterms:modified>
</cp:coreProperties>
</file>