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1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1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8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6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46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86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5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5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7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EB4E-A71B-4E81-B4EE-CFA52A7DA67D}" type="datetimeFigureOut">
              <a:rPr lang="de-DE" smtClean="0"/>
              <a:t>01.02.2014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9B9A-2E29-4680-B6AC-BC513E696E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643674" y="548680"/>
            <a:ext cx="5547284" cy="576064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43674" y="472367"/>
            <a:ext cx="5952662" cy="5725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11760" y="2644170"/>
            <a:ext cx="88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S</a:t>
            </a:r>
            <a:endParaRPr lang="de-DE" sz="9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652120" y="2644170"/>
            <a:ext cx="888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</a:t>
            </a:r>
            <a:endParaRPr lang="de-DE" sz="96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sh-noteb</dc:creator>
  <cp:lastModifiedBy>sh-noteb</cp:lastModifiedBy>
  <cp:revision>2</cp:revision>
  <dcterms:created xsi:type="dcterms:W3CDTF">2014-02-01T19:17:41Z</dcterms:created>
  <dcterms:modified xsi:type="dcterms:W3CDTF">2014-02-01T19:33:59Z</dcterms:modified>
</cp:coreProperties>
</file>