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1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PLANET PALS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Проект на </a:t>
            </a:r>
            <a:r>
              <a:rPr lang="en-US" dirty="0"/>
              <a:t>team ,,1912 Titanic swim team’’</a:t>
            </a:r>
          </a:p>
        </p:txBody>
      </p:sp>
    </p:spTree>
    <p:extLst>
      <p:ext uri="{BB962C8B-B14F-4D97-AF65-F5344CB8AC3E}">
        <p14:creationId xmlns:p14="http://schemas.microsoft.com/office/powerpoint/2010/main" val="1159756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Пътят на достигането до темата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bg-BG" dirty="0"/>
              <a:t>Ние като </a:t>
            </a:r>
            <a:r>
              <a:rPr lang="en-US" dirty="0"/>
              <a:t>team </a:t>
            </a:r>
            <a:r>
              <a:rPr lang="bg-BG" dirty="0"/>
              <a:t>решихме, че с нашия уебсайт искаме да накараме хората да станат по-загрижени за нашата планета</a:t>
            </a:r>
          </a:p>
          <a:p>
            <a:r>
              <a:rPr lang="bg-BG" dirty="0"/>
              <a:t>Така ние разработихме уебсайта ни </a:t>
            </a:r>
            <a:r>
              <a:rPr lang="en-US" dirty="0"/>
              <a:t>PLANET PALS</a:t>
            </a:r>
            <a:endParaRPr lang="bg-BG" dirty="0"/>
          </a:p>
          <a:p>
            <a:r>
              <a:rPr lang="bg-BG" dirty="0"/>
              <a:t>Чрез него хората могат</a:t>
            </a:r>
            <a:r>
              <a:rPr lang="en-US" dirty="0"/>
              <a:t> </a:t>
            </a:r>
            <a:r>
              <a:rPr lang="bg-BG" dirty="0"/>
              <a:t>да си споделят еко проблеми и решения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D63591-F31C-053C-7A39-3A338C2EF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5517" y="3407662"/>
            <a:ext cx="60965" cy="426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7011D7-549C-D65E-3660-6B9F10386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984" y="1929251"/>
            <a:ext cx="4021015" cy="402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304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Технологията използвана за уебсайта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700715"/>
            <a:ext cx="5106004" cy="3702881"/>
          </a:xfrm>
        </p:spPr>
        <p:txBody>
          <a:bodyPr>
            <a:normAutofit/>
          </a:bodyPr>
          <a:lstStyle/>
          <a:p>
            <a:pPr algn="ctr"/>
            <a:r>
              <a:rPr lang="bg-BG" dirty="0"/>
              <a:t>За </a:t>
            </a:r>
            <a:r>
              <a:rPr lang="en-US" dirty="0"/>
              <a:t>frontend: HTML, CSS, Java Script</a:t>
            </a:r>
            <a:r>
              <a:rPr lang="bg-BG" dirty="0"/>
              <a:t>, работеха:</a:t>
            </a:r>
            <a:r>
              <a:rPr lang="en-US" dirty="0"/>
              <a:t> </a:t>
            </a:r>
            <a:r>
              <a:rPr lang="bg-BG" dirty="0"/>
              <a:t>Даниел, Виктор, Калоян, Стефан</a:t>
            </a:r>
          </a:p>
          <a:p>
            <a:pPr algn="ctr"/>
            <a:r>
              <a:rPr lang="bg-BG" dirty="0"/>
              <a:t>За </a:t>
            </a:r>
            <a:r>
              <a:rPr lang="en-US" dirty="0"/>
              <a:t>backend: Python</a:t>
            </a:r>
            <a:r>
              <a:rPr lang="bg-BG" dirty="0"/>
              <a:t> </a:t>
            </a:r>
            <a:r>
              <a:rPr lang="en-US" dirty="0"/>
              <a:t>Flask, </a:t>
            </a:r>
            <a:r>
              <a:rPr lang="bg-BG" dirty="0"/>
              <a:t>работи Виктор</a:t>
            </a:r>
          </a:p>
        </p:txBody>
      </p:sp>
      <p:pic>
        <p:nvPicPr>
          <p:cNvPr id="1026" name="Picture 2" descr="How the Order of Your HTML, CSS, and JavaScript Affects Your Website | by  James Geiger | Medium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675" y="2208336"/>
            <a:ext cx="5094287" cy="33949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00969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4784521"/>
          </a:xfrm>
        </p:spPr>
        <p:txBody>
          <a:bodyPr/>
          <a:lstStyle/>
          <a:p>
            <a:r>
              <a:rPr lang="bg-BG" dirty="0"/>
              <a:t>И сега-крайният продукт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513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0</TotalTime>
  <Words>87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Bookman Old Style</vt:lpstr>
      <vt:lpstr>Rockwell</vt:lpstr>
      <vt:lpstr>Damask</vt:lpstr>
      <vt:lpstr>PLANET PALS</vt:lpstr>
      <vt:lpstr>Пътят на достигането до темата</vt:lpstr>
      <vt:lpstr>Технологията използвана за уебсайта</vt:lpstr>
      <vt:lpstr>И сега-крайният продукт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PLANET PALS</dc:title>
  <dc:creator>Daniel Valchev</dc:creator>
  <cp:lastModifiedBy>Stephan Ianev</cp:lastModifiedBy>
  <cp:revision>13</cp:revision>
  <dcterms:created xsi:type="dcterms:W3CDTF">2024-05-26T12:34:21Z</dcterms:created>
  <dcterms:modified xsi:type="dcterms:W3CDTF">2024-05-26T20:43:57Z</dcterms:modified>
</cp:coreProperties>
</file>