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authors.xml" ContentType="application/vnd.ms-powerpoint.authors+xml"/>
  <Override PartName="/ppt/diagrams/quickStyle1.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changesInfos/changesInfo1.xml" ContentType="application/vnd.ms-powerpoint.changesinfo+xml"/>
  <Override PartName="/ppt/revisionInfo.xml" ContentType="application/vnd.ms-powerpoint.revisioninfo+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334" r:id="rId3"/>
    <p:sldId id="291" r:id="rId4"/>
    <p:sldId id="289" r:id="rId5"/>
    <p:sldId id="281" r:id="rId6"/>
    <p:sldId id="297" r:id="rId7"/>
    <p:sldId id="296" r:id="rId8"/>
    <p:sldId id="284" r:id="rId9"/>
    <p:sldId id="28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FC1F3-6AB1-470F-A818-216BA857DED3}" v="60" dt="2022-12-06T16:03:42.5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60" autoAdjust="0"/>
  </p:normalViewPr>
  <p:slideViewPr>
    <p:cSldViewPr snapToGrid="0" snapToObjects="1">
      <p:cViewPr varScale="1">
        <p:scale>
          <a:sx n="79" d="100"/>
          <a:sy n="79" d="100"/>
        </p:scale>
        <p:origin x="1830" y="5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Hameed" userId="9b796143-10f7-4c64-a721-31f5e5b331b6" providerId="ADAL" clId="{A5EFC1F3-6AB1-470F-A818-216BA857DED3}"/>
    <pc:docChg chg="undo custSel addSld delSld modSld sldOrd modMainMaster">
      <pc:chgData name="Ayesha Hameed" userId="9b796143-10f7-4c64-a721-31f5e5b331b6" providerId="ADAL" clId="{A5EFC1F3-6AB1-470F-A818-216BA857DED3}" dt="2022-12-06T16:03:33.583" v="1213" actId="115"/>
      <pc:docMkLst>
        <pc:docMk/>
      </pc:docMkLst>
      <pc:sldChg chg="delSp modSp add del mod">
        <pc:chgData name="Ayesha Hameed" userId="9b796143-10f7-4c64-a721-31f5e5b331b6" providerId="ADAL" clId="{A5EFC1F3-6AB1-470F-A818-216BA857DED3}" dt="2022-12-06T14:31:42.983" v="70" actId="47"/>
        <pc:sldMkLst>
          <pc:docMk/>
          <pc:sldMk cId="2844966550" sldId="277"/>
        </pc:sldMkLst>
        <pc:spChg chg="mod">
          <ac:chgData name="Ayesha Hameed" userId="9b796143-10f7-4c64-a721-31f5e5b331b6" providerId="ADAL" clId="{A5EFC1F3-6AB1-470F-A818-216BA857DED3}" dt="2022-12-06T14:27:23.706" v="15" actId="27636"/>
          <ac:spMkLst>
            <pc:docMk/>
            <pc:sldMk cId="2844966550" sldId="277"/>
            <ac:spMk id="5" creationId="{3745A030-CD2F-45A2-B173-4BDCA4F950A3}"/>
          </ac:spMkLst>
        </pc:spChg>
        <pc:graphicFrameChg chg="del mod modGraphic">
          <ac:chgData name="Ayesha Hameed" userId="9b796143-10f7-4c64-a721-31f5e5b331b6" providerId="ADAL" clId="{A5EFC1F3-6AB1-470F-A818-216BA857DED3}" dt="2022-12-06T14:29:09.828" v="22" actId="21"/>
          <ac:graphicFrameMkLst>
            <pc:docMk/>
            <pc:sldMk cId="2844966550" sldId="277"/>
            <ac:graphicFrameMk id="17" creationId="{74909B8E-4DE1-4EF7-9917-5033397ACF63}"/>
          </ac:graphicFrameMkLst>
        </pc:graphicFrameChg>
      </pc:sldChg>
      <pc:sldChg chg="modSp mod modClrScheme chgLayout">
        <pc:chgData name="Ayesha Hameed" userId="9b796143-10f7-4c64-a721-31f5e5b331b6" providerId="ADAL" clId="{A5EFC1F3-6AB1-470F-A818-216BA857DED3}" dt="2022-12-06T15:06:58.055" v="1186" actId="1076"/>
        <pc:sldMkLst>
          <pc:docMk/>
          <pc:sldMk cId="2131568492" sldId="278"/>
        </pc:sldMkLst>
        <pc:spChg chg="mod ord">
          <ac:chgData name="Ayesha Hameed" userId="9b796143-10f7-4c64-a721-31f5e5b331b6" providerId="ADAL" clId="{A5EFC1F3-6AB1-470F-A818-216BA857DED3}" dt="2022-12-06T15:06:58.055" v="1186" actId="1076"/>
          <ac:spMkLst>
            <pc:docMk/>
            <pc:sldMk cId="2131568492" sldId="278"/>
            <ac:spMk id="2" creationId="{516860D9-9D47-C0BB-B2B4-4B6F2B36CFCC}"/>
          </ac:spMkLst>
        </pc:spChg>
        <pc:spChg chg="mod ord">
          <ac:chgData name="Ayesha Hameed" userId="9b796143-10f7-4c64-a721-31f5e5b331b6" providerId="ADAL" clId="{A5EFC1F3-6AB1-470F-A818-216BA857DED3}" dt="2022-12-06T14:37:22.527" v="507" actId="700"/>
          <ac:spMkLst>
            <pc:docMk/>
            <pc:sldMk cId="2131568492" sldId="278"/>
            <ac:spMk id="3" creationId="{86C1060B-300F-3CE3-E5AA-D8E29791C960}"/>
          </ac:spMkLst>
        </pc:spChg>
      </pc:sldChg>
      <pc:sldChg chg="modSp">
        <pc:chgData name="Ayesha Hameed" userId="9b796143-10f7-4c64-a721-31f5e5b331b6" providerId="ADAL" clId="{A5EFC1F3-6AB1-470F-A818-216BA857DED3}" dt="2022-12-06T14:37:03.938" v="503"/>
        <pc:sldMkLst>
          <pc:docMk/>
          <pc:sldMk cId="2952923800" sldId="281"/>
        </pc:sldMkLst>
        <pc:spChg chg="mod">
          <ac:chgData name="Ayesha Hameed" userId="9b796143-10f7-4c64-a721-31f5e5b331b6" providerId="ADAL" clId="{A5EFC1F3-6AB1-470F-A818-216BA857DED3}" dt="2022-12-06T14:37:03.938" v="503"/>
          <ac:spMkLst>
            <pc:docMk/>
            <pc:sldMk cId="2952923800" sldId="281"/>
            <ac:spMk id="2" creationId="{D53B219B-7E3A-7E84-6386-37313F0CFB09}"/>
          </ac:spMkLst>
        </pc:spChg>
        <pc:spChg chg="mod">
          <ac:chgData name="Ayesha Hameed" userId="9b796143-10f7-4c64-a721-31f5e5b331b6" providerId="ADAL" clId="{A5EFC1F3-6AB1-470F-A818-216BA857DED3}" dt="2022-12-06T14:37:03.938" v="503"/>
          <ac:spMkLst>
            <pc:docMk/>
            <pc:sldMk cId="2952923800" sldId="281"/>
            <ac:spMk id="3" creationId="{A2E339BF-E6D7-DD0E-AF02-6813852EE723}"/>
          </ac:spMkLst>
        </pc:spChg>
      </pc:sldChg>
      <pc:sldChg chg="delSp modSp mod ord">
        <pc:chgData name="Ayesha Hameed" userId="9b796143-10f7-4c64-a721-31f5e5b331b6" providerId="ADAL" clId="{A5EFC1F3-6AB1-470F-A818-216BA857DED3}" dt="2022-12-06T14:48:33.873" v="1041" actId="478"/>
        <pc:sldMkLst>
          <pc:docMk/>
          <pc:sldMk cId="685681062" sldId="282"/>
        </pc:sldMkLst>
        <pc:spChg chg="mod">
          <ac:chgData name="Ayesha Hameed" userId="9b796143-10f7-4c64-a721-31f5e5b331b6" providerId="ADAL" clId="{A5EFC1F3-6AB1-470F-A818-216BA857DED3}" dt="2022-12-06T14:37:03.938" v="503"/>
          <ac:spMkLst>
            <pc:docMk/>
            <pc:sldMk cId="685681062" sldId="282"/>
            <ac:spMk id="23" creationId="{94FF72B7-0438-3641-5939-75128934B0DF}"/>
          </ac:spMkLst>
        </pc:spChg>
        <pc:picChg chg="del">
          <ac:chgData name="Ayesha Hameed" userId="9b796143-10f7-4c64-a721-31f5e5b331b6" providerId="ADAL" clId="{A5EFC1F3-6AB1-470F-A818-216BA857DED3}" dt="2022-12-06T14:48:33.873" v="1041" actId="478"/>
          <ac:picMkLst>
            <pc:docMk/>
            <pc:sldMk cId="685681062" sldId="282"/>
            <ac:picMk id="7" creationId="{DE9B7545-C2DB-4EC1-98FD-9A5AD0DB9210}"/>
          </ac:picMkLst>
        </pc:picChg>
      </pc:sldChg>
      <pc:sldChg chg="modSp mod ord modNotesTx">
        <pc:chgData name="Ayesha Hameed" userId="9b796143-10f7-4c64-a721-31f5e5b331b6" providerId="ADAL" clId="{A5EFC1F3-6AB1-470F-A818-216BA857DED3}" dt="2022-12-06T16:03:06.214" v="1187"/>
        <pc:sldMkLst>
          <pc:docMk/>
          <pc:sldMk cId="2886474736" sldId="284"/>
        </pc:sldMkLst>
        <pc:spChg chg="mod">
          <ac:chgData name="Ayesha Hameed" userId="9b796143-10f7-4c64-a721-31f5e5b331b6" providerId="ADAL" clId="{A5EFC1F3-6AB1-470F-A818-216BA857DED3}" dt="2022-12-06T14:51:44.507" v="1049" actId="20577"/>
          <ac:spMkLst>
            <pc:docMk/>
            <pc:sldMk cId="2886474736" sldId="284"/>
            <ac:spMk id="2" creationId="{884B311B-3177-0658-3585-6639F26A9BF6}"/>
          </ac:spMkLst>
        </pc:spChg>
        <pc:spChg chg="mod">
          <ac:chgData name="Ayesha Hameed" userId="9b796143-10f7-4c64-a721-31f5e5b331b6" providerId="ADAL" clId="{A5EFC1F3-6AB1-470F-A818-216BA857DED3}" dt="2022-12-06T14:37:03.938" v="503"/>
          <ac:spMkLst>
            <pc:docMk/>
            <pc:sldMk cId="2886474736" sldId="284"/>
            <ac:spMk id="7" creationId="{3A122237-B06F-5E42-B051-D7859FC21D7D}"/>
          </ac:spMkLst>
        </pc:spChg>
        <pc:spChg chg="mod">
          <ac:chgData name="Ayesha Hameed" userId="9b796143-10f7-4c64-a721-31f5e5b331b6" providerId="ADAL" clId="{A5EFC1F3-6AB1-470F-A818-216BA857DED3}" dt="2022-12-06T14:37:03.938" v="503"/>
          <ac:spMkLst>
            <pc:docMk/>
            <pc:sldMk cId="2886474736" sldId="284"/>
            <ac:spMk id="8" creationId="{AECF22D2-2B16-C40D-AA90-609B5CD08B3D}"/>
          </ac:spMkLst>
        </pc:spChg>
      </pc:sldChg>
      <pc:sldChg chg="modSp">
        <pc:chgData name="Ayesha Hameed" userId="9b796143-10f7-4c64-a721-31f5e5b331b6" providerId="ADAL" clId="{A5EFC1F3-6AB1-470F-A818-216BA857DED3}" dt="2022-12-06T14:37:03.938" v="503"/>
        <pc:sldMkLst>
          <pc:docMk/>
          <pc:sldMk cId="2502887943" sldId="289"/>
        </pc:sldMkLst>
        <pc:spChg chg="mod">
          <ac:chgData name="Ayesha Hameed" userId="9b796143-10f7-4c64-a721-31f5e5b331b6" providerId="ADAL" clId="{A5EFC1F3-6AB1-470F-A818-216BA857DED3}" dt="2022-12-06T14:37:03.938" v="503"/>
          <ac:spMkLst>
            <pc:docMk/>
            <pc:sldMk cId="2502887943" sldId="289"/>
            <ac:spMk id="7" creationId="{330A5BFC-C134-C072-C14D-9E51A94C8E7E}"/>
          </ac:spMkLst>
        </pc:spChg>
        <pc:spChg chg="mod">
          <ac:chgData name="Ayesha Hameed" userId="9b796143-10f7-4c64-a721-31f5e5b331b6" providerId="ADAL" clId="{A5EFC1F3-6AB1-470F-A818-216BA857DED3}" dt="2022-12-06T14:37:03.938" v="503"/>
          <ac:spMkLst>
            <pc:docMk/>
            <pc:sldMk cId="2502887943" sldId="289"/>
            <ac:spMk id="24" creationId="{A3BF8E55-B2B9-104D-F277-08902534735D}"/>
          </ac:spMkLst>
        </pc:spChg>
        <pc:spChg chg="mod">
          <ac:chgData name="Ayesha Hameed" userId="9b796143-10f7-4c64-a721-31f5e5b331b6" providerId="ADAL" clId="{A5EFC1F3-6AB1-470F-A818-216BA857DED3}" dt="2022-12-06T14:37:03.938" v="503"/>
          <ac:spMkLst>
            <pc:docMk/>
            <pc:sldMk cId="2502887943" sldId="289"/>
            <ac:spMk id="25" creationId="{BCE9DA14-62AB-A857-6387-1F5D330B3F36}"/>
          </ac:spMkLst>
        </pc:spChg>
        <pc:spChg chg="mod">
          <ac:chgData name="Ayesha Hameed" userId="9b796143-10f7-4c64-a721-31f5e5b331b6" providerId="ADAL" clId="{A5EFC1F3-6AB1-470F-A818-216BA857DED3}" dt="2022-12-06T14:37:03.938" v="503"/>
          <ac:spMkLst>
            <pc:docMk/>
            <pc:sldMk cId="2502887943" sldId="289"/>
            <ac:spMk id="26" creationId="{710CB940-D45B-59F1-06E5-9CC94100EF05}"/>
          </ac:spMkLst>
        </pc:spChg>
        <pc:spChg chg="mod">
          <ac:chgData name="Ayesha Hameed" userId="9b796143-10f7-4c64-a721-31f5e5b331b6" providerId="ADAL" clId="{A5EFC1F3-6AB1-470F-A818-216BA857DED3}" dt="2022-12-06T14:37:03.938" v="503"/>
          <ac:spMkLst>
            <pc:docMk/>
            <pc:sldMk cId="2502887943" sldId="289"/>
            <ac:spMk id="27" creationId="{A0DA38E3-68A2-4FF9-022B-BA0DF832B1DB}"/>
          </ac:spMkLst>
        </pc:spChg>
        <pc:spChg chg="mod">
          <ac:chgData name="Ayesha Hameed" userId="9b796143-10f7-4c64-a721-31f5e5b331b6" providerId="ADAL" clId="{A5EFC1F3-6AB1-470F-A818-216BA857DED3}" dt="2022-12-06T14:37:03.938" v="503"/>
          <ac:spMkLst>
            <pc:docMk/>
            <pc:sldMk cId="2502887943" sldId="289"/>
            <ac:spMk id="28" creationId="{B72BD1AE-7290-BA6E-18FB-8181C0D13E7C}"/>
          </ac:spMkLst>
        </pc:spChg>
        <pc:spChg chg="mod">
          <ac:chgData name="Ayesha Hameed" userId="9b796143-10f7-4c64-a721-31f5e5b331b6" providerId="ADAL" clId="{A5EFC1F3-6AB1-470F-A818-216BA857DED3}" dt="2022-12-06T14:37:03.938" v="503"/>
          <ac:spMkLst>
            <pc:docMk/>
            <pc:sldMk cId="2502887943" sldId="289"/>
            <ac:spMk id="56" creationId="{42027341-30B3-44DB-373E-60B96EBF2043}"/>
          </ac:spMkLst>
        </pc:spChg>
        <pc:spChg chg="mod">
          <ac:chgData name="Ayesha Hameed" userId="9b796143-10f7-4c64-a721-31f5e5b331b6" providerId="ADAL" clId="{A5EFC1F3-6AB1-470F-A818-216BA857DED3}" dt="2022-12-06T14:37:03.938" v="503"/>
          <ac:spMkLst>
            <pc:docMk/>
            <pc:sldMk cId="2502887943" sldId="289"/>
            <ac:spMk id="57" creationId="{49B99446-8DB8-EAE8-ADEB-8E02F160B106}"/>
          </ac:spMkLst>
        </pc:spChg>
        <pc:spChg chg="mod">
          <ac:chgData name="Ayesha Hameed" userId="9b796143-10f7-4c64-a721-31f5e5b331b6" providerId="ADAL" clId="{A5EFC1F3-6AB1-470F-A818-216BA857DED3}" dt="2022-12-06T14:37:03.938" v="503"/>
          <ac:spMkLst>
            <pc:docMk/>
            <pc:sldMk cId="2502887943" sldId="289"/>
            <ac:spMk id="58" creationId="{4F1381C5-2C37-6542-2CC4-2EBF6B0C41D4}"/>
          </ac:spMkLst>
        </pc:spChg>
        <pc:spChg chg="mod">
          <ac:chgData name="Ayesha Hameed" userId="9b796143-10f7-4c64-a721-31f5e5b331b6" providerId="ADAL" clId="{A5EFC1F3-6AB1-470F-A818-216BA857DED3}" dt="2022-12-06T14:37:03.938" v="503"/>
          <ac:spMkLst>
            <pc:docMk/>
            <pc:sldMk cId="2502887943" sldId="289"/>
            <ac:spMk id="59" creationId="{9348E88D-CFB1-4BF1-41EC-723BBD602AF2}"/>
          </ac:spMkLst>
        </pc:spChg>
        <pc:spChg chg="mod">
          <ac:chgData name="Ayesha Hameed" userId="9b796143-10f7-4c64-a721-31f5e5b331b6" providerId="ADAL" clId="{A5EFC1F3-6AB1-470F-A818-216BA857DED3}" dt="2022-12-06T14:37:03.938" v="503"/>
          <ac:spMkLst>
            <pc:docMk/>
            <pc:sldMk cId="2502887943" sldId="289"/>
            <ac:spMk id="60" creationId="{E1B218F5-E615-C534-C7FC-E55781596535}"/>
          </ac:spMkLst>
        </pc:spChg>
        <pc:spChg chg="mod">
          <ac:chgData name="Ayesha Hameed" userId="9b796143-10f7-4c64-a721-31f5e5b331b6" providerId="ADAL" clId="{A5EFC1F3-6AB1-470F-A818-216BA857DED3}" dt="2022-12-06T14:37:03.938" v="503"/>
          <ac:spMkLst>
            <pc:docMk/>
            <pc:sldMk cId="2502887943" sldId="289"/>
            <ac:spMk id="175" creationId="{1DECFA06-D307-B47D-DA95-31161374AD30}"/>
          </ac:spMkLst>
        </pc:spChg>
      </pc:sldChg>
      <pc:sldChg chg="delSp modSp del mod">
        <pc:chgData name="Ayesha Hameed" userId="9b796143-10f7-4c64-a721-31f5e5b331b6" providerId="ADAL" clId="{A5EFC1F3-6AB1-470F-A818-216BA857DED3}" dt="2022-12-06T15:06:38.695" v="1181" actId="47"/>
        <pc:sldMkLst>
          <pc:docMk/>
          <pc:sldMk cId="3170280394" sldId="290"/>
        </pc:sldMkLst>
        <pc:spChg chg="mod">
          <ac:chgData name="Ayesha Hameed" userId="9b796143-10f7-4c64-a721-31f5e5b331b6" providerId="ADAL" clId="{A5EFC1F3-6AB1-470F-A818-216BA857DED3}" dt="2022-12-06T14:37:03.938" v="503"/>
          <ac:spMkLst>
            <pc:docMk/>
            <pc:sldMk cId="3170280394" sldId="290"/>
            <ac:spMk id="2" creationId="{86B309B0-6209-D3D0-9D5E-308B9F6E7303}"/>
          </ac:spMkLst>
        </pc:spChg>
        <pc:spChg chg="mod">
          <ac:chgData name="Ayesha Hameed" userId="9b796143-10f7-4c64-a721-31f5e5b331b6" providerId="ADAL" clId="{A5EFC1F3-6AB1-470F-A818-216BA857DED3}" dt="2022-12-06T14:37:03.938" v="503"/>
          <ac:spMkLst>
            <pc:docMk/>
            <pc:sldMk cId="3170280394" sldId="290"/>
            <ac:spMk id="11" creationId="{A2C39DD0-CD86-2929-7808-58D17FC2C0A6}"/>
          </ac:spMkLst>
        </pc:spChg>
        <pc:spChg chg="mod">
          <ac:chgData name="Ayesha Hameed" userId="9b796143-10f7-4c64-a721-31f5e5b331b6" providerId="ADAL" clId="{A5EFC1F3-6AB1-470F-A818-216BA857DED3}" dt="2022-12-06T14:37:03.938" v="503"/>
          <ac:spMkLst>
            <pc:docMk/>
            <pc:sldMk cId="3170280394" sldId="290"/>
            <ac:spMk id="25" creationId="{5058AE03-D409-0714-CCED-4548A9C92023}"/>
          </ac:spMkLst>
        </pc:spChg>
        <pc:picChg chg="del">
          <ac:chgData name="Ayesha Hameed" userId="9b796143-10f7-4c64-a721-31f5e5b331b6" providerId="ADAL" clId="{A5EFC1F3-6AB1-470F-A818-216BA857DED3}" dt="2022-12-06T15:06:37.379" v="1180" actId="21"/>
          <ac:picMkLst>
            <pc:docMk/>
            <pc:sldMk cId="3170280394" sldId="290"/>
            <ac:picMk id="15" creationId="{F0BCCC24-EA74-405B-AD74-AF34487F037F}"/>
          </ac:picMkLst>
        </pc:picChg>
      </pc:sldChg>
      <pc:sldChg chg="modSp mod">
        <pc:chgData name="Ayesha Hameed" userId="9b796143-10f7-4c64-a721-31f5e5b331b6" providerId="ADAL" clId="{A5EFC1F3-6AB1-470F-A818-216BA857DED3}" dt="2022-12-06T14:47:52.261" v="1036" actId="20577"/>
        <pc:sldMkLst>
          <pc:docMk/>
          <pc:sldMk cId="249904479" sldId="291"/>
        </pc:sldMkLst>
        <pc:spChg chg="mod">
          <ac:chgData name="Ayesha Hameed" userId="9b796143-10f7-4c64-a721-31f5e5b331b6" providerId="ADAL" clId="{A5EFC1F3-6AB1-470F-A818-216BA857DED3}" dt="2022-12-06T14:37:03.938" v="503"/>
          <ac:spMkLst>
            <pc:docMk/>
            <pc:sldMk cId="249904479" sldId="291"/>
            <ac:spMk id="2" creationId="{5FC63C25-FE2A-0C11-2CEA-A80AA78FC365}"/>
          </ac:spMkLst>
        </pc:spChg>
        <pc:spChg chg="mod">
          <ac:chgData name="Ayesha Hameed" userId="9b796143-10f7-4c64-a721-31f5e5b331b6" providerId="ADAL" clId="{A5EFC1F3-6AB1-470F-A818-216BA857DED3}" dt="2022-12-06T14:37:03.938" v="503"/>
          <ac:spMkLst>
            <pc:docMk/>
            <pc:sldMk cId="249904479" sldId="291"/>
            <ac:spMk id="3" creationId="{A8753AB0-02A6-E89E-7E23-593DBF52F4E8}"/>
          </ac:spMkLst>
        </pc:spChg>
        <pc:spChg chg="mod">
          <ac:chgData name="Ayesha Hameed" userId="9b796143-10f7-4c64-a721-31f5e5b331b6" providerId="ADAL" clId="{A5EFC1F3-6AB1-470F-A818-216BA857DED3}" dt="2022-12-06T14:37:03.938" v="503"/>
          <ac:spMkLst>
            <pc:docMk/>
            <pc:sldMk cId="249904479" sldId="291"/>
            <ac:spMk id="4" creationId="{03745CA7-A767-9133-8871-800B16D5D722}"/>
          </ac:spMkLst>
        </pc:spChg>
        <pc:spChg chg="mod">
          <ac:chgData name="Ayesha Hameed" userId="9b796143-10f7-4c64-a721-31f5e5b331b6" providerId="ADAL" clId="{A5EFC1F3-6AB1-470F-A818-216BA857DED3}" dt="2022-12-06T14:37:03.938" v="503"/>
          <ac:spMkLst>
            <pc:docMk/>
            <pc:sldMk cId="249904479" sldId="291"/>
            <ac:spMk id="5" creationId="{C371CEB5-0F43-BA22-C4E7-3A84E631DA11}"/>
          </ac:spMkLst>
        </pc:spChg>
        <pc:spChg chg="mod">
          <ac:chgData name="Ayesha Hameed" userId="9b796143-10f7-4c64-a721-31f5e5b331b6" providerId="ADAL" clId="{A5EFC1F3-6AB1-470F-A818-216BA857DED3}" dt="2022-12-06T14:37:03.938" v="503"/>
          <ac:spMkLst>
            <pc:docMk/>
            <pc:sldMk cId="249904479" sldId="291"/>
            <ac:spMk id="6" creationId="{5AD6749A-51D8-599C-7C31-9922CF228D32}"/>
          </ac:spMkLst>
        </pc:spChg>
        <pc:spChg chg="mod">
          <ac:chgData name="Ayesha Hameed" userId="9b796143-10f7-4c64-a721-31f5e5b331b6" providerId="ADAL" clId="{A5EFC1F3-6AB1-470F-A818-216BA857DED3}" dt="2022-12-06T14:37:03.938" v="503"/>
          <ac:spMkLst>
            <pc:docMk/>
            <pc:sldMk cId="249904479" sldId="291"/>
            <ac:spMk id="7" creationId="{0BF56CE2-ADEB-1E22-50FB-9F2AB3786483}"/>
          </ac:spMkLst>
        </pc:spChg>
        <pc:spChg chg="mod">
          <ac:chgData name="Ayesha Hameed" userId="9b796143-10f7-4c64-a721-31f5e5b331b6" providerId="ADAL" clId="{A5EFC1F3-6AB1-470F-A818-216BA857DED3}" dt="2022-12-06T14:47:52.261" v="1036" actId="20577"/>
          <ac:spMkLst>
            <pc:docMk/>
            <pc:sldMk cId="249904479" sldId="291"/>
            <ac:spMk id="8" creationId="{7063C991-877C-CD1D-A03D-547E04121FE0}"/>
          </ac:spMkLst>
        </pc:spChg>
        <pc:spChg chg="mod">
          <ac:chgData name="Ayesha Hameed" userId="9b796143-10f7-4c64-a721-31f5e5b331b6" providerId="ADAL" clId="{A5EFC1F3-6AB1-470F-A818-216BA857DED3}" dt="2022-12-06T14:37:03.938" v="503"/>
          <ac:spMkLst>
            <pc:docMk/>
            <pc:sldMk cId="249904479" sldId="291"/>
            <ac:spMk id="101" creationId="{A45E958A-ABCE-B639-C555-90CCC88988C5}"/>
          </ac:spMkLst>
        </pc:spChg>
        <pc:spChg chg="mod">
          <ac:chgData name="Ayesha Hameed" userId="9b796143-10f7-4c64-a721-31f5e5b331b6" providerId="ADAL" clId="{A5EFC1F3-6AB1-470F-A818-216BA857DED3}" dt="2022-12-06T14:37:03.938" v="503"/>
          <ac:spMkLst>
            <pc:docMk/>
            <pc:sldMk cId="249904479" sldId="291"/>
            <ac:spMk id="102" creationId="{51BDF1B8-4D26-9C08-3102-6224AA6A4D20}"/>
          </ac:spMkLst>
        </pc:spChg>
        <pc:picChg chg="mod">
          <ac:chgData name="Ayesha Hameed" userId="9b796143-10f7-4c64-a721-31f5e5b331b6" providerId="ADAL" clId="{A5EFC1F3-6AB1-470F-A818-216BA857DED3}" dt="2022-12-06T14:37:03.938" v="503"/>
          <ac:picMkLst>
            <pc:docMk/>
            <pc:sldMk cId="249904479" sldId="291"/>
            <ac:picMk id="72" creationId="{FD5AE93E-9743-FD3B-C935-638BF9D159CC}"/>
          </ac:picMkLst>
        </pc:picChg>
        <pc:picChg chg="mod">
          <ac:chgData name="Ayesha Hameed" userId="9b796143-10f7-4c64-a721-31f5e5b331b6" providerId="ADAL" clId="{A5EFC1F3-6AB1-470F-A818-216BA857DED3}" dt="2022-12-06T14:37:03.938" v="503"/>
          <ac:picMkLst>
            <pc:docMk/>
            <pc:sldMk cId="249904479" sldId="291"/>
            <ac:picMk id="76" creationId="{7541E72A-A0CB-A011-55A9-1126F707D889}"/>
          </ac:picMkLst>
        </pc:picChg>
        <pc:picChg chg="mod">
          <ac:chgData name="Ayesha Hameed" userId="9b796143-10f7-4c64-a721-31f5e5b331b6" providerId="ADAL" clId="{A5EFC1F3-6AB1-470F-A818-216BA857DED3}" dt="2022-12-06T14:37:03.938" v="503"/>
          <ac:picMkLst>
            <pc:docMk/>
            <pc:sldMk cId="249904479" sldId="291"/>
            <ac:picMk id="80" creationId="{FCC17566-BE36-5CE0-25C6-8AC132D1479D}"/>
          </ac:picMkLst>
        </pc:picChg>
      </pc:sldChg>
      <pc:sldChg chg="modSp">
        <pc:chgData name="Ayesha Hameed" userId="9b796143-10f7-4c64-a721-31f5e5b331b6" providerId="ADAL" clId="{A5EFC1F3-6AB1-470F-A818-216BA857DED3}" dt="2022-12-06T14:37:03.938" v="503"/>
        <pc:sldMkLst>
          <pc:docMk/>
          <pc:sldMk cId="1003962426" sldId="293"/>
        </pc:sldMkLst>
        <pc:spChg chg="mod">
          <ac:chgData name="Ayesha Hameed" userId="9b796143-10f7-4c64-a721-31f5e5b331b6" providerId="ADAL" clId="{A5EFC1F3-6AB1-470F-A818-216BA857DED3}" dt="2022-12-06T14:37:03.938" v="503"/>
          <ac:spMkLst>
            <pc:docMk/>
            <pc:sldMk cId="1003962426" sldId="293"/>
            <ac:spMk id="2" creationId="{800AB426-5B7C-607E-D413-5D2C9495CC0A}"/>
          </ac:spMkLst>
        </pc:spChg>
      </pc:sldChg>
      <pc:sldChg chg="modSp del">
        <pc:chgData name="Ayesha Hameed" userId="9b796143-10f7-4c64-a721-31f5e5b331b6" providerId="ADAL" clId="{A5EFC1F3-6AB1-470F-A818-216BA857DED3}" dt="2022-12-06T14:47:12.856" v="1020" actId="47"/>
        <pc:sldMkLst>
          <pc:docMk/>
          <pc:sldMk cId="1168431944" sldId="294"/>
        </pc:sldMkLst>
        <pc:spChg chg="mod">
          <ac:chgData name="Ayesha Hameed" userId="9b796143-10f7-4c64-a721-31f5e5b331b6" providerId="ADAL" clId="{A5EFC1F3-6AB1-470F-A818-216BA857DED3}" dt="2022-12-06T14:37:03.938" v="503"/>
          <ac:spMkLst>
            <pc:docMk/>
            <pc:sldMk cId="1168431944" sldId="294"/>
            <ac:spMk id="7" creationId="{3A122237-B06F-5E42-B051-D7859FC21D7D}"/>
          </ac:spMkLst>
        </pc:spChg>
        <pc:spChg chg="mod">
          <ac:chgData name="Ayesha Hameed" userId="9b796143-10f7-4c64-a721-31f5e5b331b6" providerId="ADAL" clId="{A5EFC1F3-6AB1-470F-A818-216BA857DED3}" dt="2022-12-06T14:37:03.938" v="503"/>
          <ac:spMkLst>
            <pc:docMk/>
            <pc:sldMk cId="1168431944" sldId="294"/>
            <ac:spMk id="8" creationId="{AECF22D2-2B16-C40D-AA90-609B5CD08B3D}"/>
          </ac:spMkLst>
        </pc:spChg>
      </pc:sldChg>
      <pc:sldChg chg="modSp del">
        <pc:chgData name="Ayesha Hameed" userId="9b796143-10f7-4c64-a721-31f5e5b331b6" providerId="ADAL" clId="{A5EFC1F3-6AB1-470F-A818-216BA857DED3}" dt="2022-12-06T14:47:14.445" v="1021" actId="47"/>
        <pc:sldMkLst>
          <pc:docMk/>
          <pc:sldMk cId="2116173428" sldId="295"/>
        </pc:sldMkLst>
        <pc:spChg chg="mod">
          <ac:chgData name="Ayesha Hameed" userId="9b796143-10f7-4c64-a721-31f5e5b331b6" providerId="ADAL" clId="{A5EFC1F3-6AB1-470F-A818-216BA857DED3}" dt="2022-12-06T14:37:03.938" v="503"/>
          <ac:spMkLst>
            <pc:docMk/>
            <pc:sldMk cId="2116173428" sldId="295"/>
            <ac:spMk id="7" creationId="{3A122237-B06F-5E42-B051-D7859FC21D7D}"/>
          </ac:spMkLst>
        </pc:spChg>
        <pc:spChg chg="mod">
          <ac:chgData name="Ayesha Hameed" userId="9b796143-10f7-4c64-a721-31f5e5b331b6" providerId="ADAL" clId="{A5EFC1F3-6AB1-470F-A818-216BA857DED3}" dt="2022-12-06T14:37:03.938" v="503"/>
          <ac:spMkLst>
            <pc:docMk/>
            <pc:sldMk cId="2116173428" sldId="295"/>
            <ac:spMk id="8" creationId="{AECF22D2-2B16-C40D-AA90-609B5CD08B3D}"/>
          </ac:spMkLst>
        </pc:spChg>
      </pc:sldChg>
      <pc:sldChg chg="addSp delSp modSp mod">
        <pc:chgData name="Ayesha Hameed" userId="9b796143-10f7-4c64-a721-31f5e5b331b6" providerId="ADAL" clId="{A5EFC1F3-6AB1-470F-A818-216BA857DED3}" dt="2022-12-06T14:51:34.804" v="1048" actId="20577"/>
        <pc:sldMkLst>
          <pc:docMk/>
          <pc:sldMk cId="25118369" sldId="296"/>
        </pc:sldMkLst>
        <pc:spChg chg="mod">
          <ac:chgData name="Ayesha Hameed" userId="9b796143-10f7-4c64-a721-31f5e5b331b6" providerId="ADAL" clId="{A5EFC1F3-6AB1-470F-A818-216BA857DED3}" dt="2022-12-06T14:48:56.482" v="1043" actId="403"/>
          <ac:spMkLst>
            <pc:docMk/>
            <pc:sldMk cId="25118369" sldId="296"/>
            <ac:spMk id="2" creationId="{884B311B-3177-0658-3585-6639F26A9BF6}"/>
          </ac:spMkLst>
        </pc:spChg>
        <pc:spChg chg="mod">
          <ac:chgData name="Ayesha Hameed" userId="9b796143-10f7-4c64-a721-31f5e5b331b6" providerId="ADAL" clId="{A5EFC1F3-6AB1-470F-A818-216BA857DED3}" dt="2022-12-06T14:37:03.938" v="503"/>
          <ac:spMkLst>
            <pc:docMk/>
            <pc:sldMk cId="25118369" sldId="296"/>
            <ac:spMk id="7" creationId="{3A122237-B06F-5E42-B051-D7859FC21D7D}"/>
          </ac:spMkLst>
        </pc:spChg>
        <pc:spChg chg="mod">
          <ac:chgData name="Ayesha Hameed" userId="9b796143-10f7-4c64-a721-31f5e5b331b6" providerId="ADAL" clId="{A5EFC1F3-6AB1-470F-A818-216BA857DED3}" dt="2022-12-06T14:37:03.938" v="503"/>
          <ac:spMkLst>
            <pc:docMk/>
            <pc:sldMk cId="25118369" sldId="296"/>
            <ac:spMk id="8" creationId="{AECF22D2-2B16-C40D-AA90-609B5CD08B3D}"/>
          </ac:spMkLst>
        </pc:spChg>
        <pc:spChg chg="add mod">
          <ac:chgData name="Ayesha Hameed" userId="9b796143-10f7-4c64-a721-31f5e5b331b6" providerId="ADAL" clId="{A5EFC1F3-6AB1-470F-A818-216BA857DED3}" dt="2022-12-06T14:51:34.804" v="1048" actId="20577"/>
          <ac:spMkLst>
            <pc:docMk/>
            <pc:sldMk cId="25118369" sldId="296"/>
            <ac:spMk id="10" creationId="{ACC7B6D6-CA2B-4015-9F7F-CC08FA63F43D}"/>
          </ac:spMkLst>
        </pc:spChg>
        <pc:graphicFrameChg chg="add del mod modGraphic">
          <ac:chgData name="Ayesha Hameed" userId="9b796143-10f7-4c64-a721-31f5e5b331b6" providerId="ADAL" clId="{A5EFC1F3-6AB1-470F-A818-216BA857DED3}" dt="2022-12-06T14:34:44.125" v="447" actId="1032"/>
          <ac:graphicFrameMkLst>
            <pc:docMk/>
            <pc:sldMk cId="25118369" sldId="296"/>
            <ac:graphicFrameMk id="4" creationId="{22A494F3-6CD2-4C85-91FD-57314450A10A}"/>
          </ac:graphicFrameMkLst>
        </pc:graphicFrameChg>
      </pc:sldChg>
      <pc:sldChg chg="addSp delSp modSp mod modNotesTx">
        <pc:chgData name="Ayesha Hameed" userId="9b796143-10f7-4c64-a721-31f5e5b331b6" providerId="ADAL" clId="{A5EFC1F3-6AB1-470F-A818-216BA857DED3}" dt="2022-12-06T16:03:33.583" v="1213" actId="115"/>
        <pc:sldMkLst>
          <pc:docMk/>
          <pc:sldMk cId="2075121463" sldId="297"/>
        </pc:sldMkLst>
        <pc:spChg chg="mod">
          <ac:chgData name="Ayesha Hameed" userId="9b796143-10f7-4c64-a721-31f5e5b331b6" providerId="ADAL" clId="{A5EFC1F3-6AB1-470F-A818-216BA857DED3}" dt="2022-12-06T14:48:11.441" v="1037" actId="20577"/>
          <ac:spMkLst>
            <pc:docMk/>
            <pc:sldMk cId="2075121463" sldId="297"/>
            <ac:spMk id="2" creationId="{884B311B-3177-0658-3585-6639F26A9BF6}"/>
          </ac:spMkLst>
        </pc:spChg>
        <pc:spChg chg="mod">
          <ac:chgData name="Ayesha Hameed" userId="9b796143-10f7-4c64-a721-31f5e5b331b6" providerId="ADAL" clId="{A5EFC1F3-6AB1-470F-A818-216BA857DED3}" dt="2022-12-06T14:37:03.938" v="503"/>
          <ac:spMkLst>
            <pc:docMk/>
            <pc:sldMk cId="2075121463" sldId="297"/>
            <ac:spMk id="7" creationId="{3A122237-B06F-5E42-B051-D7859FC21D7D}"/>
          </ac:spMkLst>
        </pc:spChg>
        <pc:spChg chg="mod">
          <ac:chgData name="Ayesha Hameed" userId="9b796143-10f7-4c64-a721-31f5e5b331b6" providerId="ADAL" clId="{A5EFC1F3-6AB1-470F-A818-216BA857DED3}" dt="2022-12-06T14:37:03.938" v="503"/>
          <ac:spMkLst>
            <pc:docMk/>
            <pc:sldMk cId="2075121463" sldId="297"/>
            <ac:spMk id="8" creationId="{AECF22D2-2B16-C40D-AA90-609B5CD08B3D}"/>
          </ac:spMkLst>
        </pc:spChg>
        <pc:graphicFrameChg chg="add del modGraphic">
          <ac:chgData name="Ayesha Hameed" userId="9b796143-10f7-4c64-a721-31f5e5b331b6" providerId="ADAL" clId="{A5EFC1F3-6AB1-470F-A818-216BA857DED3}" dt="2022-12-06T14:28:46.770" v="17" actId="478"/>
          <ac:graphicFrameMkLst>
            <pc:docMk/>
            <pc:sldMk cId="2075121463" sldId="297"/>
            <ac:graphicFrameMk id="3" creationId="{2853618B-917A-4601-827E-0519777C19AE}"/>
          </ac:graphicFrameMkLst>
        </pc:graphicFrameChg>
        <pc:graphicFrameChg chg="add mod">
          <ac:chgData name="Ayesha Hameed" userId="9b796143-10f7-4c64-a721-31f5e5b331b6" providerId="ADAL" clId="{A5EFC1F3-6AB1-470F-A818-216BA857DED3}" dt="2022-12-06T14:31:08.266" v="69" actId="1076"/>
          <ac:graphicFrameMkLst>
            <pc:docMk/>
            <pc:sldMk cId="2075121463" sldId="297"/>
            <ac:graphicFrameMk id="10" creationId="{1B9AC7E5-EC0D-4EF7-BEF0-4EAA3E057093}"/>
          </ac:graphicFrameMkLst>
        </pc:graphicFrameChg>
      </pc:sldChg>
      <pc:sldChg chg="del">
        <pc:chgData name="Ayesha Hameed" userId="9b796143-10f7-4c64-a721-31f5e5b331b6" providerId="ADAL" clId="{A5EFC1F3-6AB1-470F-A818-216BA857DED3}" dt="2022-12-06T13:23:31.074" v="13" actId="47"/>
        <pc:sldMkLst>
          <pc:docMk/>
          <pc:sldMk cId="3948119939" sldId="333"/>
        </pc:sldMkLst>
      </pc:sldChg>
      <pc:sldChg chg="addSp delSp modSp mod">
        <pc:chgData name="Ayesha Hameed" userId="9b796143-10f7-4c64-a721-31f5e5b331b6" providerId="ADAL" clId="{A5EFC1F3-6AB1-470F-A818-216BA857DED3}" dt="2022-12-06T15:06:47.259" v="1184" actId="1076"/>
        <pc:sldMkLst>
          <pc:docMk/>
          <pc:sldMk cId="3620229894" sldId="334"/>
        </pc:sldMkLst>
        <pc:spChg chg="mod">
          <ac:chgData name="Ayesha Hameed" userId="9b796143-10f7-4c64-a721-31f5e5b331b6" providerId="ADAL" clId="{A5EFC1F3-6AB1-470F-A818-216BA857DED3}" dt="2022-12-06T10:14:18.654" v="8" actId="1076"/>
          <ac:spMkLst>
            <pc:docMk/>
            <pc:sldMk cId="3620229894" sldId="334"/>
            <ac:spMk id="2" creationId="{4776DDF0-B208-4BF8-B3B7-96E67D92895C}"/>
          </ac:spMkLst>
        </pc:spChg>
        <pc:spChg chg="mod">
          <ac:chgData name="Ayesha Hameed" userId="9b796143-10f7-4c64-a721-31f5e5b331b6" providerId="ADAL" clId="{A5EFC1F3-6AB1-470F-A818-216BA857DED3}" dt="2022-12-06T14:37:03.938" v="503"/>
          <ac:spMkLst>
            <pc:docMk/>
            <pc:sldMk cId="3620229894" sldId="334"/>
            <ac:spMk id="4" creationId="{D374358C-32F4-4016-9DA4-349FCF724E26}"/>
          </ac:spMkLst>
        </pc:spChg>
        <pc:spChg chg="del">
          <ac:chgData name="Ayesha Hameed" userId="9b796143-10f7-4c64-a721-31f5e5b331b6" providerId="ADAL" clId="{A5EFC1F3-6AB1-470F-A818-216BA857DED3}" dt="2022-12-06T10:14:15.244" v="7" actId="478"/>
          <ac:spMkLst>
            <pc:docMk/>
            <pc:sldMk cId="3620229894" sldId="334"/>
            <ac:spMk id="5" creationId="{37E97EEC-B63C-4DE0-8DD6-485A1E6261CE}"/>
          </ac:spMkLst>
        </pc:spChg>
        <pc:spChg chg="mod">
          <ac:chgData name="Ayesha Hameed" userId="9b796143-10f7-4c64-a721-31f5e5b331b6" providerId="ADAL" clId="{A5EFC1F3-6AB1-470F-A818-216BA857DED3}" dt="2022-12-06T15:06:43.305" v="1182" actId="1076"/>
          <ac:spMkLst>
            <pc:docMk/>
            <pc:sldMk cId="3620229894" sldId="334"/>
            <ac:spMk id="6" creationId="{AF814972-6A48-406F-8EDB-CE48DE961FC7}"/>
          </ac:spMkLst>
        </pc:spChg>
        <pc:picChg chg="add del mod">
          <ac:chgData name="Ayesha Hameed" userId="9b796143-10f7-4c64-a721-31f5e5b331b6" providerId="ADAL" clId="{A5EFC1F3-6AB1-470F-A818-216BA857DED3}" dt="2022-12-06T14:48:28.592" v="1040" actId="478"/>
          <ac:picMkLst>
            <pc:docMk/>
            <pc:sldMk cId="3620229894" sldId="334"/>
            <ac:picMk id="7" creationId="{2F78E30E-0B7D-4478-8D3E-9D4F6995F187}"/>
          </ac:picMkLst>
        </pc:picChg>
        <pc:picChg chg="add mod">
          <ac:chgData name="Ayesha Hameed" userId="9b796143-10f7-4c64-a721-31f5e5b331b6" providerId="ADAL" clId="{A5EFC1F3-6AB1-470F-A818-216BA857DED3}" dt="2022-12-06T15:06:47.259" v="1184" actId="1076"/>
          <ac:picMkLst>
            <pc:docMk/>
            <pc:sldMk cId="3620229894" sldId="334"/>
            <ac:picMk id="8" creationId="{4A77FAA6-5DB4-4F86-BDBC-056D50F5C048}"/>
          </ac:picMkLst>
        </pc:picChg>
      </pc:sldChg>
      <pc:sldMasterChg chg="delSldLayout">
        <pc:chgData name="Ayesha Hameed" userId="9b796143-10f7-4c64-a721-31f5e5b331b6" providerId="ADAL" clId="{A5EFC1F3-6AB1-470F-A818-216BA857DED3}" dt="2022-12-06T14:31:42.983" v="70" actId="47"/>
        <pc:sldMasterMkLst>
          <pc:docMk/>
          <pc:sldMasterMk cId="154833434" sldId="2147483650"/>
        </pc:sldMasterMkLst>
        <pc:sldLayoutChg chg="del">
          <pc:chgData name="Ayesha Hameed" userId="9b796143-10f7-4c64-a721-31f5e5b331b6" providerId="ADAL" clId="{A5EFC1F3-6AB1-470F-A818-216BA857DED3}" dt="2022-12-06T14:31:42.983" v="70" actId="47"/>
          <pc:sldLayoutMkLst>
            <pc:docMk/>
            <pc:sldMasterMk cId="154833434" sldId="2147483650"/>
            <pc:sldLayoutMk cId="808116411" sldId="2147483677"/>
          </pc:sldLayoutMkLst>
        </pc:sldLayoutChg>
      </pc:sldMasterChg>
      <pc:sldMasterChg chg="modSldLayout">
        <pc:chgData name="Ayesha Hameed" userId="9b796143-10f7-4c64-a721-31f5e5b331b6" providerId="ADAL" clId="{A5EFC1F3-6AB1-470F-A818-216BA857DED3}" dt="2022-12-06T14:37:00.301" v="497"/>
        <pc:sldMasterMkLst>
          <pc:docMk/>
          <pc:sldMasterMk cId="1286234777" sldId="2147483677"/>
        </pc:sldMasterMkLst>
        <pc:sldLayoutChg chg="addSp">
          <pc:chgData name="Ayesha Hameed" userId="9b796143-10f7-4c64-a721-31f5e5b331b6" providerId="ADAL" clId="{A5EFC1F3-6AB1-470F-A818-216BA857DED3}" dt="2022-12-06T14:37:00.301" v="497"/>
          <pc:sldLayoutMkLst>
            <pc:docMk/>
            <pc:sldMasterMk cId="1286234777" sldId="2147483677"/>
            <pc:sldLayoutMk cId="2562565330" sldId="2147483678"/>
          </pc:sldLayoutMkLst>
          <pc:spChg chg="add">
            <ac:chgData name="Ayesha Hameed" userId="9b796143-10f7-4c64-a721-31f5e5b331b6" providerId="ADAL" clId="{A5EFC1F3-6AB1-470F-A818-216BA857DED3}" dt="2022-12-06T14:37:00.301" v="497"/>
            <ac:spMkLst>
              <pc:docMk/>
              <pc:sldMasterMk cId="1286234777" sldId="2147483677"/>
              <pc:sldLayoutMk cId="2562565330" sldId="2147483678"/>
              <ac:spMk id="7" creationId="{30322259-4F1E-48B4-A6ED-2629B56FC77A}"/>
            </ac:spMkLst>
          </pc:spChg>
          <pc:spChg chg="add">
            <ac:chgData name="Ayesha Hameed" userId="9b796143-10f7-4c64-a721-31f5e5b331b6" providerId="ADAL" clId="{A5EFC1F3-6AB1-470F-A818-216BA857DED3}" dt="2022-12-06T14:37:00.301" v="497"/>
            <ac:spMkLst>
              <pc:docMk/>
              <pc:sldMasterMk cId="1286234777" sldId="2147483677"/>
              <pc:sldLayoutMk cId="2562565330" sldId="2147483678"/>
              <ac:spMk id="8" creationId="{F8E21952-DBE2-4F74-8A48-96F957E6637F}"/>
            </ac:spMkLst>
          </pc:spChg>
        </pc:sldLayoutChg>
        <pc:sldLayoutChg chg="addSp">
          <pc:chgData name="Ayesha Hameed" userId="9b796143-10f7-4c64-a721-31f5e5b331b6" providerId="ADAL" clId="{A5EFC1F3-6AB1-470F-A818-216BA857DED3}" dt="2022-12-06T14:37:00.301" v="497"/>
          <pc:sldLayoutMkLst>
            <pc:docMk/>
            <pc:sldMasterMk cId="1286234777" sldId="2147483677"/>
            <pc:sldLayoutMk cId="2693316420" sldId="2147483680"/>
          </pc:sldLayoutMkLst>
          <pc:spChg chg="add">
            <ac:chgData name="Ayesha Hameed" userId="9b796143-10f7-4c64-a721-31f5e5b331b6" providerId="ADAL" clId="{A5EFC1F3-6AB1-470F-A818-216BA857DED3}" dt="2022-12-06T14:37:00.301" v="497"/>
            <ac:spMkLst>
              <pc:docMk/>
              <pc:sldMasterMk cId="1286234777" sldId="2147483677"/>
              <pc:sldLayoutMk cId="2693316420" sldId="2147483680"/>
              <ac:spMk id="7" creationId="{B9C16AA3-C9F9-4D65-90F7-076CF429C1DD}"/>
            </ac:spMkLst>
          </pc:spChg>
          <pc:spChg chg="add">
            <ac:chgData name="Ayesha Hameed" userId="9b796143-10f7-4c64-a721-31f5e5b331b6" providerId="ADAL" clId="{A5EFC1F3-6AB1-470F-A818-216BA857DED3}" dt="2022-12-06T14:37:00.301" v="497"/>
            <ac:spMkLst>
              <pc:docMk/>
              <pc:sldMasterMk cId="1286234777" sldId="2147483677"/>
              <pc:sldLayoutMk cId="2693316420" sldId="2147483680"/>
              <ac:spMk id="8" creationId="{A21082F8-9EBB-4105-A0BE-5989F04BE1FA}"/>
            </ac:spMkLst>
          </pc:spChg>
          <pc:spChg chg="add">
            <ac:chgData name="Ayesha Hameed" userId="9b796143-10f7-4c64-a721-31f5e5b331b6" providerId="ADAL" clId="{A5EFC1F3-6AB1-470F-A818-216BA857DED3}" dt="2022-12-06T14:37:00.301" v="497"/>
            <ac:spMkLst>
              <pc:docMk/>
              <pc:sldMasterMk cId="1286234777" sldId="2147483677"/>
              <pc:sldLayoutMk cId="2693316420" sldId="2147483680"/>
              <ac:spMk id="9" creationId="{1C8C1DF3-2DE9-40D7-85BA-923127C6AFE7}"/>
            </ac:spMkLst>
          </pc:spChg>
          <pc:spChg chg="add">
            <ac:chgData name="Ayesha Hameed" userId="9b796143-10f7-4c64-a721-31f5e5b331b6" providerId="ADAL" clId="{A5EFC1F3-6AB1-470F-A818-216BA857DED3}" dt="2022-12-06T14:37:00.301" v="497"/>
            <ac:spMkLst>
              <pc:docMk/>
              <pc:sldMasterMk cId="1286234777" sldId="2147483677"/>
              <pc:sldLayoutMk cId="2693316420" sldId="2147483680"/>
              <ac:spMk id="10" creationId="{02648B3B-0175-43E7-8599-4C02AC29B5BD}"/>
            </ac:spMkLst>
          </pc:spChg>
          <pc:spChg chg="add">
            <ac:chgData name="Ayesha Hameed" userId="9b796143-10f7-4c64-a721-31f5e5b331b6" providerId="ADAL" clId="{A5EFC1F3-6AB1-470F-A818-216BA857DED3}" dt="2022-12-06T14:37:00.301" v="497"/>
            <ac:spMkLst>
              <pc:docMk/>
              <pc:sldMasterMk cId="1286234777" sldId="2147483677"/>
              <pc:sldLayoutMk cId="2693316420" sldId="2147483680"/>
              <ac:spMk id="11" creationId="{C7FC96C3-E1FA-48C0-A0D0-69DE4CD800AA}"/>
            </ac:spMkLst>
          </pc:spChg>
          <pc:spChg chg="add">
            <ac:chgData name="Ayesha Hameed" userId="9b796143-10f7-4c64-a721-31f5e5b331b6" providerId="ADAL" clId="{A5EFC1F3-6AB1-470F-A818-216BA857DED3}" dt="2022-12-06T14:37:00.301" v="497"/>
            <ac:spMkLst>
              <pc:docMk/>
              <pc:sldMasterMk cId="1286234777" sldId="2147483677"/>
              <pc:sldLayoutMk cId="2693316420" sldId="2147483680"/>
              <ac:spMk id="12" creationId="{D8C9FE8D-2331-4045-A87E-013E747FD7BD}"/>
            </ac:spMkLst>
          </pc:spChg>
        </pc:sldLayoutChg>
        <pc:sldLayoutChg chg="addSp">
          <pc:chgData name="Ayesha Hameed" userId="9b796143-10f7-4c64-a721-31f5e5b331b6" providerId="ADAL" clId="{A5EFC1F3-6AB1-470F-A818-216BA857DED3}" dt="2022-12-06T14:37:00.301" v="497"/>
          <pc:sldLayoutMkLst>
            <pc:docMk/>
            <pc:sldMasterMk cId="1286234777" sldId="2147483677"/>
            <pc:sldLayoutMk cId="3752318910" sldId="2147483682"/>
          </pc:sldLayoutMkLst>
          <pc:spChg chg="add">
            <ac:chgData name="Ayesha Hameed" userId="9b796143-10f7-4c64-a721-31f5e5b331b6" providerId="ADAL" clId="{A5EFC1F3-6AB1-470F-A818-216BA857DED3}" dt="2022-12-06T14:37:00.301" v="497"/>
            <ac:spMkLst>
              <pc:docMk/>
              <pc:sldMasterMk cId="1286234777" sldId="2147483677"/>
              <pc:sldLayoutMk cId="3752318910" sldId="2147483682"/>
              <ac:spMk id="10" creationId="{6ACA402B-69B4-451C-9DA2-5FF879372926}"/>
            </ac:spMkLst>
          </pc:spChg>
          <pc:spChg chg="add">
            <ac:chgData name="Ayesha Hameed" userId="9b796143-10f7-4c64-a721-31f5e5b331b6" providerId="ADAL" clId="{A5EFC1F3-6AB1-470F-A818-216BA857DED3}" dt="2022-12-06T14:37:00.301" v="497"/>
            <ac:spMkLst>
              <pc:docMk/>
              <pc:sldMasterMk cId="1286234777" sldId="2147483677"/>
              <pc:sldLayoutMk cId="3752318910" sldId="2147483682"/>
              <ac:spMk id="12" creationId="{0FC0BDCC-249A-4FD6-8612-F3D13CCA4ED0}"/>
            </ac:spMkLst>
          </pc:spChg>
          <pc:picChg chg="add">
            <ac:chgData name="Ayesha Hameed" userId="9b796143-10f7-4c64-a721-31f5e5b331b6" providerId="ADAL" clId="{A5EFC1F3-6AB1-470F-A818-216BA857DED3}" dt="2022-12-06T14:37:00.301" v="497"/>
            <ac:picMkLst>
              <pc:docMk/>
              <pc:sldMasterMk cId="1286234777" sldId="2147483677"/>
              <pc:sldLayoutMk cId="3752318910" sldId="2147483682"/>
              <ac:picMk id="11" creationId="{5A1BCFAE-D22F-4BF3-B129-48EF674264D5}"/>
            </ac:picMkLst>
          </pc:picChg>
          <pc:picChg chg="add">
            <ac:chgData name="Ayesha Hameed" userId="9b796143-10f7-4c64-a721-31f5e5b331b6" providerId="ADAL" clId="{A5EFC1F3-6AB1-470F-A818-216BA857DED3}" dt="2022-12-06T14:37:00.301" v="497"/>
            <ac:picMkLst>
              <pc:docMk/>
              <pc:sldMasterMk cId="1286234777" sldId="2147483677"/>
              <pc:sldLayoutMk cId="3752318910" sldId="2147483682"/>
              <ac:picMk id="13" creationId="{4D5306DA-ABEB-457B-8CC8-A60A9BA0F536}"/>
            </ac:picMkLst>
          </pc:picChg>
        </pc:sldLayoutChg>
        <pc:sldLayoutChg chg="addSp">
          <pc:chgData name="Ayesha Hameed" userId="9b796143-10f7-4c64-a721-31f5e5b331b6" providerId="ADAL" clId="{A5EFC1F3-6AB1-470F-A818-216BA857DED3}" dt="2022-12-06T14:37:00.301" v="497"/>
          <pc:sldLayoutMkLst>
            <pc:docMk/>
            <pc:sldMasterMk cId="1286234777" sldId="2147483677"/>
            <pc:sldLayoutMk cId="1489467924" sldId="2147483683"/>
          </pc:sldLayoutMkLst>
          <pc:spChg chg="add">
            <ac:chgData name="Ayesha Hameed" userId="9b796143-10f7-4c64-a721-31f5e5b331b6" providerId="ADAL" clId="{A5EFC1F3-6AB1-470F-A818-216BA857DED3}" dt="2022-12-06T14:37:00.301" v="497"/>
            <ac:spMkLst>
              <pc:docMk/>
              <pc:sldMasterMk cId="1286234777" sldId="2147483677"/>
              <pc:sldLayoutMk cId="1489467924" sldId="2147483683"/>
              <ac:spMk id="6" creationId="{C0433521-C126-4689-B883-A16F930C1B6D}"/>
            </ac:spMkLst>
          </pc:spChg>
          <pc:spChg chg="add">
            <ac:chgData name="Ayesha Hameed" userId="9b796143-10f7-4c64-a721-31f5e5b331b6" providerId="ADAL" clId="{A5EFC1F3-6AB1-470F-A818-216BA857DED3}" dt="2022-12-06T14:37:00.301" v="497"/>
            <ac:spMkLst>
              <pc:docMk/>
              <pc:sldMasterMk cId="1286234777" sldId="2147483677"/>
              <pc:sldLayoutMk cId="1489467924" sldId="2147483683"/>
              <ac:spMk id="7" creationId="{19770BAC-FDA6-499C-8EFB-875BB0DCF31B}"/>
            </ac:spMkLst>
          </pc:spChg>
        </pc:sldLayoutChg>
        <pc:sldLayoutChg chg="addSp">
          <pc:chgData name="Ayesha Hameed" userId="9b796143-10f7-4c64-a721-31f5e5b331b6" providerId="ADAL" clId="{A5EFC1F3-6AB1-470F-A818-216BA857DED3}" dt="2022-12-06T14:37:00.301" v="497"/>
          <pc:sldLayoutMkLst>
            <pc:docMk/>
            <pc:sldMasterMk cId="1286234777" sldId="2147483677"/>
            <pc:sldLayoutMk cId="2627574770" sldId="2147483684"/>
          </pc:sldLayoutMkLst>
          <pc:spChg chg="add">
            <ac:chgData name="Ayesha Hameed" userId="9b796143-10f7-4c64-a721-31f5e5b331b6" providerId="ADAL" clId="{A5EFC1F3-6AB1-470F-A818-216BA857DED3}" dt="2022-12-06T14:37:00.301" v="497"/>
            <ac:spMkLst>
              <pc:docMk/>
              <pc:sldMasterMk cId="1286234777" sldId="2147483677"/>
              <pc:sldLayoutMk cId="2627574770" sldId="2147483684"/>
              <ac:spMk id="5" creationId="{1DAC92B1-689A-4444-8164-6A39DA668E8F}"/>
            </ac:spMkLst>
          </pc:spChg>
          <pc:spChg chg="add">
            <ac:chgData name="Ayesha Hameed" userId="9b796143-10f7-4c64-a721-31f5e5b331b6" providerId="ADAL" clId="{A5EFC1F3-6AB1-470F-A818-216BA857DED3}" dt="2022-12-06T14:37:00.301" v="497"/>
            <ac:spMkLst>
              <pc:docMk/>
              <pc:sldMasterMk cId="1286234777" sldId="2147483677"/>
              <pc:sldLayoutMk cId="2627574770" sldId="2147483684"/>
              <ac:spMk id="6" creationId="{88A8722E-A4FE-427C-98C9-A26B86156CEE}"/>
            </ac:spMkLst>
          </pc:spChg>
        </pc:sldLayoutChg>
        <pc:sldLayoutChg chg="addSp">
          <pc:chgData name="Ayesha Hameed" userId="9b796143-10f7-4c64-a721-31f5e5b331b6" providerId="ADAL" clId="{A5EFC1F3-6AB1-470F-A818-216BA857DED3}" dt="2022-12-06T14:37:00.301" v="497"/>
          <pc:sldLayoutMkLst>
            <pc:docMk/>
            <pc:sldMasterMk cId="1286234777" sldId="2147483677"/>
            <pc:sldLayoutMk cId="541473308" sldId="2147483685"/>
          </pc:sldLayoutMkLst>
          <pc:spChg chg="add">
            <ac:chgData name="Ayesha Hameed" userId="9b796143-10f7-4c64-a721-31f5e5b331b6" providerId="ADAL" clId="{A5EFC1F3-6AB1-470F-A818-216BA857DED3}" dt="2022-12-06T14:37:00.301" v="497"/>
            <ac:spMkLst>
              <pc:docMk/>
              <pc:sldMasterMk cId="1286234777" sldId="2147483677"/>
              <pc:sldLayoutMk cId="541473308" sldId="2147483685"/>
              <ac:spMk id="8" creationId="{A36679F5-C67E-470D-81C9-EACAD56B82D6}"/>
            </ac:spMkLst>
          </pc:spChg>
        </pc:sldLayoutChg>
        <pc:sldLayoutChg chg="addSp">
          <pc:chgData name="Ayesha Hameed" userId="9b796143-10f7-4c64-a721-31f5e5b331b6" providerId="ADAL" clId="{A5EFC1F3-6AB1-470F-A818-216BA857DED3}" dt="2022-12-06T14:37:00.301" v="497"/>
          <pc:sldLayoutMkLst>
            <pc:docMk/>
            <pc:sldMasterMk cId="1286234777" sldId="2147483677"/>
            <pc:sldLayoutMk cId="1699781693" sldId="2147483686"/>
          </pc:sldLayoutMkLst>
          <pc:spChg chg="add">
            <ac:chgData name="Ayesha Hameed" userId="9b796143-10f7-4c64-a721-31f5e5b331b6" providerId="ADAL" clId="{A5EFC1F3-6AB1-470F-A818-216BA857DED3}" dt="2022-12-06T14:37:00.301" v="497"/>
            <ac:spMkLst>
              <pc:docMk/>
              <pc:sldMasterMk cId="1286234777" sldId="2147483677"/>
              <pc:sldLayoutMk cId="1699781693" sldId="2147483686"/>
              <ac:spMk id="8" creationId="{B978686C-EFD9-420F-883B-7EEE674C11B2}"/>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FE611-7A85-4B14-8CE5-8AB50D0998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E1D2D2-8FDF-42E4-8CB5-63D812935F7A}">
      <dgm:prSet/>
      <dgm:spPr>
        <a:solidFill>
          <a:schemeClr val="bg2"/>
        </a:solidFill>
      </dgm:spPr>
      <dgm:t>
        <a:bodyPr/>
        <a:lstStyle/>
        <a:p>
          <a:r>
            <a:rPr lang="en-GB" b="1" dirty="0">
              <a:solidFill>
                <a:srgbClr val="202C8F"/>
              </a:solidFill>
              <a:latin typeface="Arial" panose="020B0604020202020204" pitchFamily="34" charset="0"/>
              <a:cs typeface="Arial" panose="020B0604020202020204" pitchFamily="34" charset="0"/>
            </a:rPr>
            <a:t>In 2017, the GLA piloted a new way of collecting community-led insight, via a peer research model to address limited or no engagement with communities whose voice and influence over public policy had been historically underrepresented. </a:t>
          </a:r>
          <a:endParaRPr lang="en-US" b="1" dirty="0">
            <a:solidFill>
              <a:srgbClr val="202C8F"/>
            </a:solidFill>
            <a:latin typeface="Arial" panose="020B0604020202020204" pitchFamily="34" charset="0"/>
            <a:cs typeface="Arial" panose="020B0604020202020204" pitchFamily="34" charset="0"/>
          </a:endParaRPr>
        </a:p>
      </dgm:t>
    </dgm:pt>
    <dgm:pt modelId="{F513F122-6E2E-45CE-B00B-43121DEA5735}" type="parTrans" cxnId="{834B1617-C3DA-4D5A-8752-10214C966445}">
      <dgm:prSet/>
      <dgm:spPr/>
      <dgm:t>
        <a:bodyPr/>
        <a:lstStyle/>
        <a:p>
          <a:endParaRPr lang="en-US"/>
        </a:p>
      </dgm:t>
    </dgm:pt>
    <dgm:pt modelId="{AF20017C-F675-48AB-B316-EE57CC53B012}" type="sibTrans" cxnId="{834B1617-C3DA-4D5A-8752-10214C966445}">
      <dgm:prSet/>
      <dgm:spPr/>
      <dgm:t>
        <a:bodyPr/>
        <a:lstStyle/>
        <a:p>
          <a:endParaRPr lang="en-US"/>
        </a:p>
      </dgm:t>
    </dgm:pt>
    <dgm:pt modelId="{2D79ED88-B0B8-48C2-979E-4BB178EA836B}">
      <dgm:prSet/>
      <dgm:spPr/>
      <dgm:t>
        <a:bodyPr/>
        <a:lstStyle/>
        <a:p>
          <a:r>
            <a:rPr lang="en-GB" b="1" dirty="0">
              <a:solidFill>
                <a:srgbClr val="202C8F"/>
              </a:solidFill>
              <a:latin typeface="Arial" panose="020B0604020202020204" pitchFamily="34" charset="0"/>
              <a:cs typeface="Arial" panose="020B0604020202020204" pitchFamily="34" charset="0"/>
            </a:rPr>
            <a:t>Worked with 17 small, grassroots organisations between 2017-2020</a:t>
          </a:r>
          <a:endParaRPr lang="en-US" b="1" dirty="0">
            <a:solidFill>
              <a:srgbClr val="202C8F"/>
            </a:solidFill>
            <a:latin typeface="Arial" panose="020B0604020202020204" pitchFamily="34" charset="0"/>
            <a:cs typeface="Arial" panose="020B0604020202020204" pitchFamily="34" charset="0"/>
          </a:endParaRPr>
        </a:p>
      </dgm:t>
    </dgm:pt>
    <dgm:pt modelId="{3ADEA1FF-FDB5-4C71-AEDA-0370977814DD}" type="parTrans" cxnId="{E99CF346-9662-46E2-9CC4-C6B61F7E32DA}">
      <dgm:prSet/>
      <dgm:spPr/>
      <dgm:t>
        <a:bodyPr/>
        <a:lstStyle/>
        <a:p>
          <a:endParaRPr lang="en-US"/>
        </a:p>
      </dgm:t>
    </dgm:pt>
    <dgm:pt modelId="{0E36C454-D23A-49E8-B964-73882EDB6759}" type="sibTrans" cxnId="{E99CF346-9662-46E2-9CC4-C6B61F7E32DA}">
      <dgm:prSet/>
      <dgm:spPr/>
      <dgm:t>
        <a:bodyPr/>
        <a:lstStyle/>
        <a:p>
          <a:endParaRPr lang="en-US"/>
        </a:p>
      </dgm:t>
    </dgm:pt>
    <dgm:pt modelId="{2A6F3F5C-EF1D-4B0E-933A-A88887E8D9DB}">
      <dgm:prSet/>
      <dgm:spPr>
        <a:solidFill>
          <a:schemeClr val="bg2"/>
        </a:solidFill>
      </dgm:spPr>
      <dgm:t>
        <a:bodyPr/>
        <a:lstStyle/>
        <a:p>
          <a:r>
            <a:rPr lang="en-GB" b="1" dirty="0">
              <a:solidFill>
                <a:srgbClr val="202C8F"/>
              </a:solidFill>
              <a:latin typeface="Arial" panose="020B0604020202020204" pitchFamily="34" charset="0"/>
              <a:cs typeface="Arial" panose="020B0604020202020204" pitchFamily="34" charset="0"/>
            </a:rPr>
            <a:t>Grant funding and wrap-around support. </a:t>
          </a:r>
          <a:endParaRPr lang="en-US" b="1" dirty="0">
            <a:solidFill>
              <a:srgbClr val="202C8F"/>
            </a:solidFill>
            <a:latin typeface="Arial" panose="020B0604020202020204" pitchFamily="34" charset="0"/>
            <a:cs typeface="Arial" panose="020B0604020202020204" pitchFamily="34" charset="0"/>
          </a:endParaRPr>
        </a:p>
      </dgm:t>
    </dgm:pt>
    <dgm:pt modelId="{AED5A91E-ACFA-43D4-AA17-78E7652CCE64}" type="parTrans" cxnId="{9C07DE71-61F8-45B4-93DA-71A0A8590B7B}">
      <dgm:prSet/>
      <dgm:spPr/>
      <dgm:t>
        <a:bodyPr/>
        <a:lstStyle/>
        <a:p>
          <a:endParaRPr lang="en-US"/>
        </a:p>
      </dgm:t>
    </dgm:pt>
    <dgm:pt modelId="{65BEEC02-6A54-45EC-A0BF-C5221A1E4E6F}" type="sibTrans" cxnId="{9C07DE71-61F8-45B4-93DA-71A0A8590B7B}">
      <dgm:prSet/>
      <dgm:spPr/>
      <dgm:t>
        <a:bodyPr/>
        <a:lstStyle/>
        <a:p>
          <a:endParaRPr lang="en-US"/>
        </a:p>
      </dgm:t>
    </dgm:pt>
    <dgm:pt modelId="{3F477C95-BE36-4D57-9C1D-8B8202EDE78E}">
      <dgm:prSet/>
      <dgm:spPr/>
      <dgm:t>
        <a:bodyPr/>
        <a:lstStyle/>
        <a:p>
          <a:r>
            <a:rPr lang="en-GB" b="1" dirty="0">
              <a:solidFill>
                <a:srgbClr val="202C8F"/>
              </a:solidFill>
              <a:latin typeface="Arial" panose="020B0604020202020204" pitchFamily="34" charset="0"/>
              <a:cs typeface="Arial" panose="020B0604020202020204" pitchFamily="34" charset="0"/>
            </a:rPr>
            <a:t>Focused on engaging communities who were furthest removed from policy making spaces – based on data we had on participation. </a:t>
          </a:r>
          <a:endParaRPr lang="en-US" b="1" dirty="0">
            <a:solidFill>
              <a:srgbClr val="202C8F"/>
            </a:solidFill>
            <a:latin typeface="Arial" panose="020B0604020202020204" pitchFamily="34" charset="0"/>
            <a:cs typeface="Arial" panose="020B0604020202020204" pitchFamily="34" charset="0"/>
          </a:endParaRPr>
        </a:p>
      </dgm:t>
    </dgm:pt>
    <dgm:pt modelId="{0EE17585-FBAB-4C3B-AA5D-A29AD0CA9697}" type="parTrans" cxnId="{703083D2-7690-44E2-BCE5-BA8A0A4B2C22}">
      <dgm:prSet/>
      <dgm:spPr/>
      <dgm:t>
        <a:bodyPr/>
        <a:lstStyle/>
        <a:p>
          <a:endParaRPr lang="en-US"/>
        </a:p>
      </dgm:t>
    </dgm:pt>
    <dgm:pt modelId="{5B926DC0-DE81-4B81-9C6B-4F6427F02178}" type="sibTrans" cxnId="{703083D2-7690-44E2-BCE5-BA8A0A4B2C22}">
      <dgm:prSet/>
      <dgm:spPr/>
      <dgm:t>
        <a:bodyPr/>
        <a:lstStyle/>
        <a:p>
          <a:endParaRPr lang="en-US"/>
        </a:p>
      </dgm:t>
    </dgm:pt>
    <dgm:pt modelId="{FC875EB2-B968-46E6-AFF2-4E3E5EE3F2E5}">
      <dgm:prSet/>
      <dgm:spPr>
        <a:solidFill>
          <a:schemeClr val="bg2"/>
        </a:solidFill>
      </dgm:spPr>
      <dgm:t>
        <a:bodyPr/>
        <a:lstStyle/>
        <a:p>
          <a:r>
            <a:rPr lang="en-GB" b="1" dirty="0">
              <a:solidFill>
                <a:srgbClr val="202C8F"/>
              </a:solidFill>
              <a:latin typeface="Arial" panose="020B0604020202020204" pitchFamily="34" charset="0"/>
              <a:cs typeface="Arial" panose="020B0604020202020204" pitchFamily="34" charset="0"/>
            </a:rPr>
            <a:t>‘What will the Mayor do about it?’ to ‘What can we do about it together?’ </a:t>
          </a:r>
          <a:endParaRPr lang="en-US" b="1" dirty="0">
            <a:solidFill>
              <a:srgbClr val="202C8F"/>
            </a:solidFill>
            <a:latin typeface="Arial" panose="020B0604020202020204" pitchFamily="34" charset="0"/>
            <a:cs typeface="Arial" panose="020B0604020202020204" pitchFamily="34" charset="0"/>
          </a:endParaRPr>
        </a:p>
      </dgm:t>
    </dgm:pt>
    <dgm:pt modelId="{454C8FEF-6FA3-4C64-8E50-001724D4C046}" type="parTrans" cxnId="{E0E7625D-9C09-4D04-9E53-20399D2D1DA9}">
      <dgm:prSet/>
      <dgm:spPr/>
      <dgm:t>
        <a:bodyPr/>
        <a:lstStyle/>
        <a:p>
          <a:endParaRPr lang="en-US"/>
        </a:p>
      </dgm:t>
    </dgm:pt>
    <dgm:pt modelId="{0382A7A3-C1C8-44B1-9F9B-E1B9611907DC}" type="sibTrans" cxnId="{E0E7625D-9C09-4D04-9E53-20399D2D1DA9}">
      <dgm:prSet/>
      <dgm:spPr/>
      <dgm:t>
        <a:bodyPr/>
        <a:lstStyle/>
        <a:p>
          <a:endParaRPr lang="en-US"/>
        </a:p>
      </dgm:t>
    </dgm:pt>
    <dgm:pt modelId="{DF44562C-4821-4F58-A226-144224FD929F}" type="pres">
      <dgm:prSet presAssocID="{986FE611-7A85-4B14-8CE5-8AB50D0998DC}" presName="linear" presStyleCnt="0">
        <dgm:presLayoutVars>
          <dgm:animLvl val="lvl"/>
          <dgm:resizeHandles val="exact"/>
        </dgm:presLayoutVars>
      </dgm:prSet>
      <dgm:spPr/>
    </dgm:pt>
    <dgm:pt modelId="{17AF70A9-4D3E-4457-8C83-6651A26524C7}" type="pres">
      <dgm:prSet presAssocID="{82E1D2D2-8FDF-42E4-8CB5-63D812935F7A}" presName="parentText" presStyleLbl="node1" presStyleIdx="0" presStyleCnt="5" custLinFactNeighborY="28222">
        <dgm:presLayoutVars>
          <dgm:chMax val="0"/>
          <dgm:bulletEnabled val="1"/>
        </dgm:presLayoutVars>
      </dgm:prSet>
      <dgm:spPr/>
    </dgm:pt>
    <dgm:pt modelId="{7C9CFFD9-C951-431E-A818-7A8FA752169C}" type="pres">
      <dgm:prSet presAssocID="{AF20017C-F675-48AB-B316-EE57CC53B012}" presName="spacer" presStyleCnt="0"/>
      <dgm:spPr/>
    </dgm:pt>
    <dgm:pt modelId="{749F3691-064D-4672-8CE8-D71B714F170B}" type="pres">
      <dgm:prSet presAssocID="{2D79ED88-B0B8-48C2-979E-4BB178EA836B}" presName="parentText" presStyleLbl="node1" presStyleIdx="1" presStyleCnt="5">
        <dgm:presLayoutVars>
          <dgm:chMax val="0"/>
          <dgm:bulletEnabled val="1"/>
        </dgm:presLayoutVars>
      </dgm:prSet>
      <dgm:spPr/>
    </dgm:pt>
    <dgm:pt modelId="{42DA8981-443B-4869-A4CA-B46A93065945}" type="pres">
      <dgm:prSet presAssocID="{0E36C454-D23A-49E8-B964-73882EDB6759}" presName="spacer" presStyleCnt="0"/>
      <dgm:spPr/>
    </dgm:pt>
    <dgm:pt modelId="{B1213DF3-474E-4578-B811-B221BF3C5AE5}" type="pres">
      <dgm:prSet presAssocID="{2A6F3F5C-EF1D-4B0E-933A-A88887E8D9DB}" presName="parentText" presStyleLbl="node1" presStyleIdx="2" presStyleCnt="5" custLinFactNeighborX="-4884" custLinFactNeighborY="90714">
        <dgm:presLayoutVars>
          <dgm:chMax val="0"/>
          <dgm:bulletEnabled val="1"/>
        </dgm:presLayoutVars>
      </dgm:prSet>
      <dgm:spPr/>
    </dgm:pt>
    <dgm:pt modelId="{2D402DCC-31FA-4DA4-A117-96BF73F699F1}" type="pres">
      <dgm:prSet presAssocID="{65BEEC02-6A54-45EC-A0BF-C5221A1E4E6F}" presName="spacer" presStyleCnt="0"/>
      <dgm:spPr/>
    </dgm:pt>
    <dgm:pt modelId="{8909977E-A410-4408-9C87-B9B26B5DBB9C}" type="pres">
      <dgm:prSet presAssocID="{3F477C95-BE36-4D57-9C1D-8B8202EDE78E}" presName="parentText" presStyleLbl="node1" presStyleIdx="3" presStyleCnt="5" custLinFactNeighborX="5072" custLinFactNeighborY="60476">
        <dgm:presLayoutVars>
          <dgm:chMax val="0"/>
          <dgm:bulletEnabled val="1"/>
        </dgm:presLayoutVars>
      </dgm:prSet>
      <dgm:spPr/>
    </dgm:pt>
    <dgm:pt modelId="{A395CC87-6DB0-414C-8BC7-A2EEFA55C2F1}" type="pres">
      <dgm:prSet presAssocID="{5B926DC0-DE81-4B81-9C6B-4F6427F02178}" presName="spacer" presStyleCnt="0"/>
      <dgm:spPr/>
    </dgm:pt>
    <dgm:pt modelId="{AADD6E2A-C702-4E51-B888-F32101E6DFA6}" type="pres">
      <dgm:prSet presAssocID="{FC875EB2-B968-46E6-AFF2-4E3E5EE3F2E5}" presName="parentText" presStyleLbl="node1" presStyleIdx="4" presStyleCnt="5">
        <dgm:presLayoutVars>
          <dgm:chMax val="0"/>
          <dgm:bulletEnabled val="1"/>
        </dgm:presLayoutVars>
      </dgm:prSet>
      <dgm:spPr/>
    </dgm:pt>
  </dgm:ptLst>
  <dgm:cxnLst>
    <dgm:cxn modelId="{5C063F0E-41BD-4444-ADBD-3D6227F54A3C}" type="presOf" srcId="{2A6F3F5C-EF1D-4B0E-933A-A88887E8D9DB}" destId="{B1213DF3-474E-4578-B811-B221BF3C5AE5}" srcOrd="0" destOrd="0" presId="urn:microsoft.com/office/officeart/2005/8/layout/vList2"/>
    <dgm:cxn modelId="{834B1617-C3DA-4D5A-8752-10214C966445}" srcId="{986FE611-7A85-4B14-8CE5-8AB50D0998DC}" destId="{82E1D2D2-8FDF-42E4-8CB5-63D812935F7A}" srcOrd="0" destOrd="0" parTransId="{F513F122-6E2E-45CE-B00B-43121DEA5735}" sibTransId="{AF20017C-F675-48AB-B316-EE57CC53B012}"/>
    <dgm:cxn modelId="{8A3ED83C-D491-4631-A756-185C12137FEA}" type="presOf" srcId="{986FE611-7A85-4B14-8CE5-8AB50D0998DC}" destId="{DF44562C-4821-4F58-A226-144224FD929F}" srcOrd="0" destOrd="0" presId="urn:microsoft.com/office/officeart/2005/8/layout/vList2"/>
    <dgm:cxn modelId="{E0E7625D-9C09-4D04-9E53-20399D2D1DA9}" srcId="{986FE611-7A85-4B14-8CE5-8AB50D0998DC}" destId="{FC875EB2-B968-46E6-AFF2-4E3E5EE3F2E5}" srcOrd="4" destOrd="0" parTransId="{454C8FEF-6FA3-4C64-8E50-001724D4C046}" sibTransId="{0382A7A3-C1C8-44B1-9F9B-E1B9611907DC}"/>
    <dgm:cxn modelId="{E99CF346-9662-46E2-9CC4-C6B61F7E32DA}" srcId="{986FE611-7A85-4B14-8CE5-8AB50D0998DC}" destId="{2D79ED88-B0B8-48C2-979E-4BB178EA836B}" srcOrd="1" destOrd="0" parTransId="{3ADEA1FF-FDB5-4C71-AEDA-0370977814DD}" sibTransId="{0E36C454-D23A-49E8-B964-73882EDB6759}"/>
    <dgm:cxn modelId="{9C07DE71-61F8-45B4-93DA-71A0A8590B7B}" srcId="{986FE611-7A85-4B14-8CE5-8AB50D0998DC}" destId="{2A6F3F5C-EF1D-4B0E-933A-A88887E8D9DB}" srcOrd="2" destOrd="0" parTransId="{AED5A91E-ACFA-43D4-AA17-78E7652CCE64}" sibTransId="{65BEEC02-6A54-45EC-A0BF-C5221A1E4E6F}"/>
    <dgm:cxn modelId="{B144F197-C2F1-46E5-BCA9-174D0C6DB7CE}" type="presOf" srcId="{FC875EB2-B968-46E6-AFF2-4E3E5EE3F2E5}" destId="{AADD6E2A-C702-4E51-B888-F32101E6DFA6}" srcOrd="0" destOrd="0" presId="urn:microsoft.com/office/officeart/2005/8/layout/vList2"/>
    <dgm:cxn modelId="{24A7F2B0-F051-45BA-9196-10A4E2457DEB}" type="presOf" srcId="{3F477C95-BE36-4D57-9C1D-8B8202EDE78E}" destId="{8909977E-A410-4408-9C87-B9B26B5DBB9C}" srcOrd="0" destOrd="0" presId="urn:microsoft.com/office/officeart/2005/8/layout/vList2"/>
    <dgm:cxn modelId="{BB9BD0BC-764B-46E8-A81E-46C436DEB93F}" type="presOf" srcId="{2D79ED88-B0B8-48C2-979E-4BB178EA836B}" destId="{749F3691-064D-4672-8CE8-D71B714F170B}" srcOrd="0" destOrd="0" presId="urn:microsoft.com/office/officeart/2005/8/layout/vList2"/>
    <dgm:cxn modelId="{E67632CE-0B07-4D9A-89EA-ACE7FB4503D4}" type="presOf" srcId="{82E1D2D2-8FDF-42E4-8CB5-63D812935F7A}" destId="{17AF70A9-4D3E-4457-8C83-6651A26524C7}" srcOrd="0" destOrd="0" presId="urn:microsoft.com/office/officeart/2005/8/layout/vList2"/>
    <dgm:cxn modelId="{703083D2-7690-44E2-BCE5-BA8A0A4B2C22}" srcId="{986FE611-7A85-4B14-8CE5-8AB50D0998DC}" destId="{3F477C95-BE36-4D57-9C1D-8B8202EDE78E}" srcOrd="3" destOrd="0" parTransId="{0EE17585-FBAB-4C3B-AA5D-A29AD0CA9697}" sibTransId="{5B926DC0-DE81-4B81-9C6B-4F6427F02178}"/>
    <dgm:cxn modelId="{51707059-BD32-4C05-A1AA-A18238F18B27}" type="presParOf" srcId="{DF44562C-4821-4F58-A226-144224FD929F}" destId="{17AF70A9-4D3E-4457-8C83-6651A26524C7}" srcOrd="0" destOrd="0" presId="urn:microsoft.com/office/officeart/2005/8/layout/vList2"/>
    <dgm:cxn modelId="{BAE8309C-95E0-4DFB-A208-72EA9A9C8F8D}" type="presParOf" srcId="{DF44562C-4821-4F58-A226-144224FD929F}" destId="{7C9CFFD9-C951-431E-A818-7A8FA752169C}" srcOrd="1" destOrd="0" presId="urn:microsoft.com/office/officeart/2005/8/layout/vList2"/>
    <dgm:cxn modelId="{45F89FA8-25FC-4168-A078-95D732AD78ED}" type="presParOf" srcId="{DF44562C-4821-4F58-A226-144224FD929F}" destId="{749F3691-064D-4672-8CE8-D71B714F170B}" srcOrd="2" destOrd="0" presId="urn:microsoft.com/office/officeart/2005/8/layout/vList2"/>
    <dgm:cxn modelId="{8772824E-6B46-4C37-9C26-27AE97597745}" type="presParOf" srcId="{DF44562C-4821-4F58-A226-144224FD929F}" destId="{42DA8981-443B-4869-A4CA-B46A93065945}" srcOrd="3" destOrd="0" presId="urn:microsoft.com/office/officeart/2005/8/layout/vList2"/>
    <dgm:cxn modelId="{DDCD26A3-0108-488C-8048-2CDA75992503}" type="presParOf" srcId="{DF44562C-4821-4F58-A226-144224FD929F}" destId="{B1213DF3-474E-4578-B811-B221BF3C5AE5}" srcOrd="4" destOrd="0" presId="urn:microsoft.com/office/officeart/2005/8/layout/vList2"/>
    <dgm:cxn modelId="{F91BD147-FBE1-43D6-A2B5-FB40CD854FF0}" type="presParOf" srcId="{DF44562C-4821-4F58-A226-144224FD929F}" destId="{2D402DCC-31FA-4DA4-A117-96BF73F699F1}" srcOrd="5" destOrd="0" presId="urn:microsoft.com/office/officeart/2005/8/layout/vList2"/>
    <dgm:cxn modelId="{9571F3D8-F509-4030-94B7-56A1E6901956}" type="presParOf" srcId="{DF44562C-4821-4F58-A226-144224FD929F}" destId="{8909977E-A410-4408-9C87-B9B26B5DBB9C}" srcOrd="6" destOrd="0" presId="urn:microsoft.com/office/officeart/2005/8/layout/vList2"/>
    <dgm:cxn modelId="{9AD2F3BD-65BB-47B1-BEEC-539A9EE2E8C5}" type="presParOf" srcId="{DF44562C-4821-4F58-A226-144224FD929F}" destId="{A395CC87-6DB0-414C-8BC7-A2EEFA55C2F1}" srcOrd="7" destOrd="0" presId="urn:microsoft.com/office/officeart/2005/8/layout/vList2"/>
    <dgm:cxn modelId="{0B178D43-4E07-4900-9276-66E637CAC69E}" type="presParOf" srcId="{DF44562C-4821-4F58-A226-144224FD929F}" destId="{AADD6E2A-C702-4E51-B888-F32101E6DFA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F70A9-4D3E-4457-8C83-6651A26524C7}">
      <dsp:nvSpPr>
        <dsp:cNvPr id="0" name=""/>
        <dsp:cNvSpPr/>
      </dsp:nvSpPr>
      <dsp:spPr>
        <a:xfrm>
          <a:off x="0" y="55742"/>
          <a:ext cx="7859117" cy="78975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202C8F"/>
              </a:solidFill>
              <a:latin typeface="Arial" panose="020B0604020202020204" pitchFamily="34" charset="0"/>
              <a:cs typeface="Arial" panose="020B0604020202020204" pitchFamily="34" charset="0"/>
            </a:rPr>
            <a:t>In 2017, the GLA piloted a new way of collecting community-led insight, via a peer research model to address limited or no engagement with communities whose voice and influence over public policy had been historically underrepresented. </a:t>
          </a:r>
          <a:endParaRPr lang="en-US" sz="1500" b="1" kern="1200" dirty="0">
            <a:solidFill>
              <a:srgbClr val="202C8F"/>
            </a:solidFill>
            <a:latin typeface="Arial" panose="020B0604020202020204" pitchFamily="34" charset="0"/>
            <a:cs typeface="Arial" panose="020B0604020202020204" pitchFamily="34" charset="0"/>
          </a:endParaRPr>
        </a:p>
      </dsp:txBody>
      <dsp:txXfrm>
        <a:off x="38552" y="94294"/>
        <a:ext cx="7782013" cy="712646"/>
      </dsp:txXfrm>
    </dsp:sp>
    <dsp:sp modelId="{749F3691-064D-4672-8CE8-D71B714F170B}">
      <dsp:nvSpPr>
        <dsp:cNvPr id="0" name=""/>
        <dsp:cNvSpPr/>
      </dsp:nvSpPr>
      <dsp:spPr>
        <a:xfrm>
          <a:off x="0" y="876500"/>
          <a:ext cx="7859117"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202C8F"/>
              </a:solidFill>
              <a:latin typeface="Arial" panose="020B0604020202020204" pitchFamily="34" charset="0"/>
              <a:cs typeface="Arial" panose="020B0604020202020204" pitchFamily="34" charset="0"/>
            </a:rPr>
            <a:t>Worked with 17 small, grassroots organisations between 2017-2020</a:t>
          </a:r>
          <a:endParaRPr lang="en-US" sz="1500" b="1" kern="1200" dirty="0">
            <a:solidFill>
              <a:srgbClr val="202C8F"/>
            </a:solidFill>
            <a:latin typeface="Arial" panose="020B0604020202020204" pitchFamily="34" charset="0"/>
            <a:cs typeface="Arial" panose="020B0604020202020204" pitchFamily="34" charset="0"/>
          </a:endParaRPr>
        </a:p>
      </dsp:txBody>
      <dsp:txXfrm>
        <a:off x="38552" y="915052"/>
        <a:ext cx="7782013" cy="712646"/>
      </dsp:txXfrm>
    </dsp:sp>
    <dsp:sp modelId="{B1213DF3-474E-4578-B811-B221BF3C5AE5}">
      <dsp:nvSpPr>
        <dsp:cNvPr id="0" name=""/>
        <dsp:cNvSpPr/>
      </dsp:nvSpPr>
      <dsp:spPr>
        <a:xfrm>
          <a:off x="0" y="1748638"/>
          <a:ext cx="7859117" cy="78975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202C8F"/>
              </a:solidFill>
              <a:latin typeface="Arial" panose="020B0604020202020204" pitchFamily="34" charset="0"/>
              <a:cs typeface="Arial" panose="020B0604020202020204" pitchFamily="34" charset="0"/>
            </a:rPr>
            <a:t>Grant funding and wrap-around support. </a:t>
          </a:r>
          <a:endParaRPr lang="en-US" sz="1500" b="1" kern="1200" dirty="0">
            <a:solidFill>
              <a:srgbClr val="202C8F"/>
            </a:solidFill>
            <a:latin typeface="Arial" panose="020B0604020202020204" pitchFamily="34" charset="0"/>
            <a:cs typeface="Arial" panose="020B0604020202020204" pitchFamily="34" charset="0"/>
          </a:endParaRPr>
        </a:p>
      </dsp:txBody>
      <dsp:txXfrm>
        <a:off x="38552" y="1787190"/>
        <a:ext cx="7782013" cy="712646"/>
      </dsp:txXfrm>
    </dsp:sp>
    <dsp:sp modelId="{8909977E-A410-4408-9C87-B9B26B5DBB9C}">
      <dsp:nvSpPr>
        <dsp:cNvPr id="0" name=""/>
        <dsp:cNvSpPr/>
      </dsp:nvSpPr>
      <dsp:spPr>
        <a:xfrm>
          <a:off x="0" y="2568526"/>
          <a:ext cx="7859117"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202C8F"/>
              </a:solidFill>
              <a:latin typeface="Arial" panose="020B0604020202020204" pitchFamily="34" charset="0"/>
              <a:cs typeface="Arial" panose="020B0604020202020204" pitchFamily="34" charset="0"/>
            </a:rPr>
            <a:t>Focused on engaging communities who were furthest removed from policy making spaces – based on data we had on participation. </a:t>
          </a:r>
          <a:endParaRPr lang="en-US" sz="1500" b="1" kern="1200" dirty="0">
            <a:solidFill>
              <a:srgbClr val="202C8F"/>
            </a:solidFill>
            <a:latin typeface="Arial" panose="020B0604020202020204" pitchFamily="34" charset="0"/>
            <a:cs typeface="Arial" panose="020B0604020202020204" pitchFamily="34" charset="0"/>
          </a:endParaRPr>
        </a:p>
      </dsp:txBody>
      <dsp:txXfrm>
        <a:off x="38552" y="2607078"/>
        <a:ext cx="7782013" cy="712646"/>
      </dsp:txXfrm>
    </dsp:sp>
    <dsp:sp modelId="{AADD6E2A-C702-4E51-B888-F32101E6DFA6}">
      <dsp:nvSpPr>
        <dsp:cNvPr id="0" name=""/>
        <dsp:cNvSpPr/>
      </dsp:nvSpPr>
      <dsp:spPr>
        <a:xfrm>
          <a:off x="0" y="3375350"/>
          <a:ext cx="7859117" cy="78975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202C8F"/>
              </a:solidFill>
              <a:latin typeface="Arial" panose="020B0604020202020204" pitchFamily="34" charset="0"/>
              <a:cs typeface="Arial" panose="020B0604020202020204" pitchFamily="34" charset="0"/>
            </a:rPr>
            <a:t>‘What will the Mayor do about it?’ to ‘What can we do about it together?’ </a:t>
          </a:r>
          <a:endParaRPr lang="en-US" sz="1500" b="1" kern="1200" dirty="0">
            <a:solidFill>
              <a:srgbClr val="202C8F"/>
            </a:solidFill>
            <a:latin typeface="Arial" panose="020B0604020202020204" pitchFamily="34" charset="0"/>
            <a:cs typeface="Arial" panose="020B0604020202020204" pitchFamily="34" charset="0"/>
          </a:endParaRPr>
        </a:p>
      </dsp:txBody>
      <dsp:txXfrm>
        <a:off x="38552" y="3413902"/>
        <a:ext cx="7782013" cy="7126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hesocialchangeagency.org/wp-content/uploads/Mayor-of-London-Citizen-Led-Report.pdf"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hesocialchangeagency.org/case-studies/evaluating-the-greater-london-authoritys-citizen-led-engagement-programm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london.gov.uk/dataset/map-of-community-view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GB" dirty="0"/>
              <a:t>Engagement values and top tips </a:t>
            </a:r>
          </a:p>
          <a:p>
            <a:endParaRPr lang="en-GB" dirty="0"/>
          </a:p>
          <a:p>
            <a:r>
              <a:rPr lang="en-US" sz="800" b="1" kern="1200" dirty="0">
                <a:solidFill>
                  <a:schemeClr val="tx1"/>
                </a:solidFill>
                <a:effectLst/>
                <a:latin typeface="+mn-lt"/>
                <a:ea typeface="+mn-ea"/>
                <a:cs typeface="+mn-cs"/>
              </a:rPr>
              <a:t>1. Take an asset-based approach</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When engaging with community groups it can be easy to start in a well-intended place which maps their deficits, needs and problems. I have learnt to adopt an assets-based approach to community engagement. I seek to </a:t>
            </a:r>
            <a:r>
              <a:rPr lang="en-US" sz="800" kern="1200" dirty="0" err="1">
                <a:solidFill>
                  <a:schemeClr val="tx1"/>
                </a:solidFill>
                <a:effectLst/>
                <a:latin typeface="+mn-lt"/>
                <a:ea typeface="+mn-ea"/>
                <a:cs typeface="+mn-cs"/>
              </a:rPr>
              <a:t>mobilise</a:t>
            </a:r>
            <a:r>
              <a:rPr lang="en-US" sz="800" kern="1200" dirty="0">
                <a:solidFill>
                  <a:schemeClr val="tx1"/>
                </a:solidFill>
                <a:effectLst/>
                <a:latin typeface="+mn-lt"/>
                <a:ea typeface="+mn-ea"/>
                <a:cs typeface="+mn-cs"/>
              </a:rPr>
              <a:t> communities individuals, associations, connections and institutions.</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2. Be ok with the unknown</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When we work with communities I’ve learnt it’s easier to go in and be open to the possibility that we won’t have a clear answer. That allows more space for genuine collaboration. And to be honest that we are engaging with communities to fill the gaps in our knowledge.</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3. Be curious and find the 2% of truth in everything</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Use curiosity as the antidote to judgement. Understand why your stakeholder thinks in a certain way and explore their thought process. If you encounter conflict, try to find the 2% of truth in everything and use this as common ground to explore ways forward, rather than allowing a disagreement to escalate.</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4. The ‘little things’ matter</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It’s so important not to underestimate the power of the ‘little things’ in developing close connections to communities, like providing venue space or event platforms for communities to share their stories, attending community events or helping make introductions and connections. By making the process of navigating the GLA easier, community groups tend to feel more confident in our ambition to engage meaningfully with them which in turn leads to greater trust and stronger relationships in the long-term.</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5. Embrace the discomfort</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Two questions we ask ourselves when carrying out engagement are:</a:t>
            </a:r>
            <a:endParaRPr lang="en-GB" sz="800" kern="1200" dirty="0">
              <a:solidFill>
                <a:schemeClr val="tx1"/>
              </a:solidFill>
              <a:effectLst/>
              <a:latin typeface="+mn-lt"/>
              <a:ea typeface="+mn-ea"/>
              <a:cs typeface="+mn-cs"/>
            </a:endParaRPr>
          </a:p>
          <a:p>
            <a:pPr lvl="0"/>
            <a:r>
              <a:rPr lang="en-US" sz="800" kern="1200" dirty="0">
                <a:solidFill>
                  <a:schemeClr val="tx1"/>
                </a:solidFill>
                <a:effectLst/>
                <a:latin typeface="+mn-lt"/>
                <a:ea typeface="+mn-ea"/>
                <a:cs typeface="+mn-cs"/>
              </a:rPr>
              <a:t>Who is not here?</a:t>
            </a:r>
            <a:endParaRPr lang="en-GB" sz="800" kern="1200" dirty="0">
              <a:solidFill>
                <a:schemeClr val="tx1"/>
              </a:solidFill>
              <a:effectLst/>
              <a:latin typeface="+mn-lt"/>
              <a:ea typeface="+mn-ea"/>
              <a:cs typeface="+mn-cs"/>
            </a:endParaRPr>
          </a:p>
          <a:p>
            <a:pPr lvl="0"/>
            <a:r>
              <a:rPr lang="en-US" sz="800" kern="1200" dirty="0">
                <a:solidFill>
                  <a:schemeClr val="tx1"/>
                </a:solidFill>
                <a:effectLst/>
                <a:latin typeface="+mn-lt"/>
                <a:ea typeface="+mn-ea"/>
                <a:cs typeface="+mn-cs"/>
              </a:rPr>
              <a:t>What are the limits of our own abilities?</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answers to these questions often take us out of our comfort zone and towards confronting gaps in our knowledge and our networks. We tend to rely on quantifiable answers and think tank research, but community engagement surfaces equally important qualitative data and voices. Step away from the absolutes and embrace the discomfort of the unknown, it will help us get things right the first time.</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6. Valuing community contribution</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We are used to paying consultants for their time and expertise and we set our budgets accordingly, all too often the same consideration is not given for community or Civil Society expertise. Giving the impression that their time is not valued. Consider how you reward and </a:t>
            </a:r>
            <a:r>
              <a:rPr lang="en-US" sz="800" kern="1200" dirty="0" err="1">
                <a:solidFill>
                  <a:schemeClr val="tx1"/>
                </a:solidFill>
                <a:effectLst/>
                <a:latin typeface="+mn-lt"/>
                <a:ea typeface="+mn-ea"/>
                <a:cs typeface="+mn-cs"/>
              </a:rPr>
              <a:t>recognise</a:t>
            </a:r>
            <a:r>
              <a:rPr lang="en-US" sz="800" kern="1200" dirty="0">
                <a:solidFill>
                  <a:schemeClr val="tx1"/>
                </a:solidFill>
                <a:effectLst/>
                <a:latin typeface="+mn-lt"/>
                <a:ea typeface="+mn-ea"/>
                <a:cs typeface="+mn-cs"/>
              </a:rPr>
              <a:t> involvement whether it’s by paying travel expenses, payment for people’s time and/or publicly acknowledging their role</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7. There are many tools in your toolbox</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Some classic tools that have been used in City Hall to carry out engagement are consultation responses, roundtables and stakeholder advisory boards. The community engagement team are developing alternative methods such as peer led research, social media, book discussions, video messages and podcasts. These methods help us reach and engage with some seldom heard groups, resulting in us learning much more about London’s different communities.</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GB" sz="800" kern="1200" dirty="0">
              <a:solidFill>
                <a:schemeClr val="tx1"/>
              </a:solidFill>
              <a:effectLst/>
              <a:latin typeface="+mn-lt"/>
              <a:ea typeface="+mn-ea"/>
              <a:cs typeface="+mn-cs"/>
            </a:endParaRPr>
          </a:p>
          <a:p>
            <a:r>
              <a:rPr lang="en-US" sz="800" b="1" kern="1200" dirty="0">
                <a:solidFill>
                  <a:schemeClr val="tx1"/>
                </a:solidFill>
                <a:effectLst/>
                <a:latin typeface="+mn-lt"/>
                <a:ea typeface="+mn-ea"/>
                <a:cs typeface="+mn-cs"/>
              </a:rPr>
              <a:t>8. Be honest about what is ‘up for grabs’ – and what isn’t</a:t>
            </a:r>
            <a:endParaRPr lang="en-GB"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We use terms like ‘co-design’ and ‘community-led’ all the time, but too often this is without having properly thought through what those terms mean in practice. Meaningful co-design means being truly willing to develop your policy and process in partnership with the community, and ultimately concede some control. The reality may fall some way short of this. If all you’re able to offer is consultation (very different to co-design) that’s fine! By being honest and transparent about exactly what we’re asking of communities and what might change as a result, the community will have far greater respect for a process that they can trust, where their impact is clear, even if limited.</a:t>
            </a:r>
            <a:endParaRPr lang="en-GB" sz="800" kern="1200" dirty="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331688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indent="0">
              <a:buFont typeface="Arial" panose="020B0604020202020204" pitchFamily="34" charset="0"/>
              <a:buNone/>
            </a:pPr>
            <a:r>
              <a:rPr lang="en-GB" b="1" u="none" dirty="0">
                <a:solidFill>
                  <a:schemeClr val="bg1">
                    <a:lumMod val="10000"/>
                  </a:schemeClr>
                </a:solidFill>
                <a:hlinkClick r:id="rId3">
                  <a:extLst>
                    <a:ext uri="{A12FA001-AC4F-418D-AE19-62706E023703}">
                      <ahyp:hlinkClr xmlns:ahyp="http://schemas.microsoft.com/office/drawing/2018/hyperlinkcolor" val="tx"/>
                    </a:ext>
                  </a:extLst>
                </a:hlinkClick>
              </a:rPr>
              <a:t>Evaluations: </a:t>
            </a:r>
          </a:p>
          <a:p>
            <a:pPr marL="0" indent="0">
              <a:buFont typeface="Arial" panose="020B0604020202020204" pitchFamily="34" charset="0"/>
              <a:buNone/>
            </a:pPr>
            <a:endParaRPr lang="en-GB" dirty="0">
              <a:solidFill>
                <a:srgbClr val="0563C1"/>
              </a:solidFill>
              <a:hlinkClick r:id="rId3">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GB" dirty="0">
                <a:solidFill>
                  <a:srgbClr val="0563C1"/>
                </a:solidFill>
                <a:hlinkClick r:id="rId3">
                  <a:extLst>
                    <a:ext uri="{A12FA001-AC4F-418D-AE19-62706E023703}">
                      <ahyp:hlinkClr xmlns:ahyp="http://schemas.microsoft.com/office/drawing/2018/hyperlinkcolor" val="tx"/>
                    </a:ext>
                  </a:extLst>
                </a:hlinkClick>
              </a:rPr>
              <a:t>Mayor-of-London-Citizen-Led-Report.pdf (thesocialchangeagency.org)</a:t>
            </a:r>
            <a:r>
              <a:rPr lang="en-GB" dirty="0"/>
              <a:t> </a:t>
            </a:r>
          </a:p>
          <a:p>
            <a:pPr marL="171450" indent="-171450">
              <a:buFont typeface="Arial" panose="020B0604020202020204" pitchFamily="34" charset="0"/>
              <a:buChar char="•"/>
            </a:pPr>
            <a:r>
              <a:rPr lang="en-GB" dirty="0">
                <a:hlinkClick r:id="rId4"/>
              </a:rPr>
              <a:t>Evaluating the Greater London Authority’s Citizen-Led Engagement Programme – The Social Change Agency</a:t>
            </a:r>
            <a:r>
              <a:rPr lang="en-GB" dirty="0"/>
              <a:t> </a:t>
            </a:r>
            <a:endParaRPr lang="en-US" dirty="0">
              <a:latin typeface="Calibri"/>
              <a:cs typeface="Calibri"/>
            </a:endParaRPr>
          </a:p>
          <a:p>
            <a:endParaRPr lang="en-GB" dirty="0"/>
          </a:p>
        </p:txBody>
      </p:sp>
    </p:spTree>
    <p:extLst>
      <p:ext uri="{BB962C8B-B14F-4D97-AF65-F5344CB8AC3E}">
        <p14:creationId xmlns:p14="http://schemas.microsoft.com/office/powerpoint/2010/main" val="30711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GB" dirty="0"/>
              <a:t>Links provided for more info in the slide. </a:t>
            </a:r>
          </a:p>
        </p:txBody>
      </p:sp>
    </p:spTree>
    <p:extLst>
      <p:ext uri="{BB962C8B-B14F-4D97-AF65-F5344CB8AC3E}">
        <p14:creationId xmlns:p14="http://schemas.microsoft.com/office/powerpoint/2010/main" val="3936440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GB" dirty="0">
                <a:hlinkClick r:id="rId3"/>
              </a:rPr>
              <a:t>Map of Community Views – London Datastore</a:t>
            </a:r>
            <a:endParaRPr lang="en-GB" dirty="0"/>
          </a:p>
        </p:txBody>
      </p:sp>
    </p:spTree>
    <p:extLst>
      <p:ext uri="{BB962C8B-B14F-4D97-AF65-F5344CB8AC3E}">
        <p14:creationId xmlns:p14="http://schemas.microsoft.com/office/powerpoint/2010/main" val="393337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ondon.gov.uk/" TargetMode="External"/><Relationship Id="rId2" Type="http://schemas.openxmlformats.org/officeDocument/2006/relationships/hyperlink" Target="mailto:ayesha.hameed@london.gov.uk"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london.gov.uk/city-hall-blog/community-conversations-londons-recovery"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www.london.gov.uk/publications/community-conversations-discussion-guide" TargetMode="External"/><Relationship Id="rId4" Type="http://schemas.openxmlformats.org/officeDocument/2006/relationships/hyperlink" Target="https://www.london.gov.uk/publications/what-we-do/civil-society/london-festival-ideas-your-vision-strong-communities/festival-ideas-toolki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25004" y="938521"/>
            <a:ext cx="7141992" cy="2246258"/>
          </a:xfrm>
        </p:spPr>
        <p:txBody>
          <a:bodyPr/>
          <a:lstStyle/>
          <a:p>
            <a:r>
              <a:rPr lang="en-US" sz="4000" dirty="0"/>
              <a:t>Bridging the gap between communities and City hall </a:t>
            </a:r>
            <a:br>
              <a:rPr lang="en-US" sz="4000" dirty="0"/>
            </a:br>
            <a:endParaRPr lang="en-US" sz="4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41064" y="3648969"/>
            <a:ext cx="4565904" cy="878908"/>
          </a:xfrm>
        </p:spPr>
        <p:txBody>
          <a:bodyPr/>
          <a:lstStyle/>
          <a:p>
            <a:r>
              <a:rPr lang="en-US" dirty="0"/>
              <a:t>Ayesha Hameed, </a:t>
            </a:r>
          </a:p>
          <a:p>
            <a:r>
              <a:rPr lang="en-US" dirty="0"/>
              <a:t>Head of Community Engagement, Greater London Authority  </a:t>
            </a:r>
          </a:p>
          <a:p>
            <a:endParaRPr lang="en-US" dirty="0"/>
          </a:p>
        </p:txBody>
      </p:sp>
      <p:pic>
        <p:nvPicPr>
          <p:cNvPr id="4" name="Picture 3">
            <a:extLst>
              <a:ext uri="{FF2B5EF4-FFF2-40B4-BE49-F238E27FC236}">
                <a16:creationId xmlns:a16="http://schemas.microsoft.com/office/drawing/2014/main" id="{F46B9542-50CB-48E7-A67C-0F09F10399C1}"/>
              </a:ext>
            </a:extLst>
          </p:cNvPr>
          <p:cNvPicPr>
            <a:picLocks noChangeAspect="1"/>
          </p:cNvPicPr>
          <p:nvPr/>
        </p:nvPicPr>
        <p:blipFill>
          <a:blip r:embed="rId2"/>
          <a:stretch>
            <a:fillRect/>
          </a:stretch>
        </p:blipFill>
        <p:spPr>
          <a:xfrm>
            <a:off x="4662055" y="248652"/>
            <a:ext cx="2743200" cy="209083"/>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2"/>
            <a:ext cx="6259391" cy="2176272"/>
          </a:xfrm>
        </p:spPr>
        <p:txBody>
          <a:bodyPr/>
          <a:lstStyle/>
          <a:p>
            <a:pPr>
              <a:lnSpc>
                <a:spcPct val="150000"/>
              </a:lnSpc>
            </a:pPr>
            <a:r>
              <a:rPr lang="en-US" b="1" dirty="0">
                <a:latin typeface="+mj-lt"/>
                <a:cs typeface="Arial" panose="020B0604020202020204" pitchFamily="34" charset="0"/>
              </a:rPr>
              <a:t>Ayesha Hameed </a:t>
            </a:r>
          </a:p>
          <a:p>
            <a:pPr>
              <a:lnSpc>
                <a:spcPct val="150000"/>
              </a:lnSpc>
            </a:pPr>
            <a:r>
              <a:rPr lang="en-US" dirty="0">
                <a:latin typeface="+mj-lt"/>
                <a:cs typeface="Arial" panose="020B0604020202020204" pitchFamily="34" charset="0"/>
                <a:hlinkClick r:id="rId2"/>
              </a:rPr>
              <a:t>ayesha.hameed@london.gov.uk</a:t>
            </a:r>
            <a:r>
              <a:rPr lang="en-US" dirty="0">
                <a:latin typeface="+mj-lt"/>
                <a:cs typeface="Arial" panose="020B0604020202020204" pitchFamily="34" charset="0"/>
              </a:rPr>
              <a:t> </a:t>
            </a:r>
          </a:p>
          <a:p>
            <a:pPr>
              <a:lnSpc>
                <a:spcPct val="150000"/>
              </a:lnSpc>
            </a:pPr>
            <a:r>
              <a:rPr lang="en-US" dirty="0">
                <a:latin typeface="+mj-lt"/>
                <a:cs typeface="Arial" panose="020B0604020202020204" pitchFamily="34" charset="0"/>
                <a:hlinkClick r:id="rId3"/>
              </a:rPr>
              <a:t>www.london.gov.uk</a:t>
            </a:r>
            <a:r>
              <a:rPr lang="en-US" dirty="0">
                <a:latin typeface="+mj-lt"/>
                <a:cs typeface="Arial" panose="020B0604020202020204" pitchFamily="34" charset="0"/>
              </a:rPr>
              <a:t> </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DDF0-B208-4BF8-B3B7-96E67D92895C}"/>
              </a:ext>
            </a:extLst>
          </p:cNvPr>
          <p:cNvSpPr>
            <a:spLocks noGrp="1"/>
          </p:cNvSpPr>
          <p:nvPr>
            <p:ph type="title"/>
          </p:nvPr>
        </p:nvSpPr>
        <p:spPr>
          <a:xfrm>
            <a:off x="395068" y="347472"/>
            <a:ext cx="6766560" cy="768096"/>
          </a:xfrm>
        </p:spPr>
        <p:txBody>
          <a:bodyPr/>
          <a:lstStyle/>
          <a:p>
            <a:r>
              <a:rPr lang="en-GB" dirty="0"/>
              <a:t>London</a:t>
            </a:r>
          </a:p>
        </p:txBody>
      </p:sp>
      <p:sp>
        <p:nvSpPr>
          <p:cNvPr id="4" name="Slide Number Placeholder 3">
            <a:extLst>
              <a:ext uri="{FF2B5EF4-FFF2-40B4-BE49-F238E27FC236}">
                <a16:creationId xmlns:a16="http://schemas.microsoft.com/office/drawing/2014/main" id="{D374358C-32F4-4016-9DA4-349FCF724E26}"/>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6" name="Content Placeholder 3">
            <a:extLst>
              <a:ext uri="{FF2B5EF4-FFF2-40B4-BE49-F238E27FC236}">
                <a16:creationId xmlns:a16="http://schemas.microsoft.com/office/drawing/2014/main" id="{AF814972-6A48-406F-8EDB-CE48DE961FC7}"/>
              </a:ext>
            </a:extLst>
          </p:cNvPr>
          <p:cNvSpPr>
            <a:spLocks noGrp="1"/>
          </p:cNvSpPr>
          <p:nvPr>
            <p:ph idx="1"/>
          </p:nvPr>
        </p:nvSpPr>
        <p:spPr>
          <a:xfrm>
            <a:off x="215900" y="1504401"/>
            <a:ext cx="5880100" cy="2700338"/>
          </a:xfrm>
        </p:spPr>
        <p:txBody>
          <a:bodyPr vert="horz" lIns="91440" tIns="45720" rIns="91440" bIns="45720" rtlCol="0" anchor="ctr">
            <a:normAutofit fontScale="25000" lnSpcReduction="20000"/>
          </a:bodyPr>
          <a:lstStyle/>
          <a:p>
            <a:pPr marL="0" indent="0">
              <a:buNone/>
            </a:pPr>
            <a:endParaRPr lang="en-US" sz="4000" dirty="0">
              <a:solidFill>
                <a:srgbClr val="202C8F"/>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11200" dirty="0">
                <a:solidFill>
                  <a:srgbClr val="202C8F"/>
                </a:solidFill>
                <a:latin typeface="Arial" panose="020B0604020202020204" pitchFamily="34" charset="0"/>
                <a:cs typeface="Arial" panose="020B0604020202020204" pitchFamily="34" charset="0"/>
              </a:rPr>
              <a:t>8.1 million people </a:t>
            </a:r>
          </a:p>
          <a:p>
            <a:pPr marL="571500" indent="-571500">
              <a:buFont typeface="Arial" panose="020B0604020202020204" pitchFamily="34" charset="0"/>
              <a:buChar char="•"/>
            </a:pPr>
            <a:r>
              <a:rPr lang="en-US" sz="11200" dirty="0">
                <a:solidFill>
                  <a:srgbClr val="202C8F"/>
                </a:solidFill>
                <a:latin typeface="Arial" panose="020B0604020202020204" pitchFamily="34" charset="0"/>
                <a:cs typeface="Arial" panose="020B0604020202020204" pitchFamily="34" charset="0"/>
              </a:rPr>
              <a:t>300 languages spoken </a:t>
            </a:r>
          </a:p>
          <a:p>
            <a:pPr marL="571500" indent="-571500">
              <a:buFont typeface="Arial" panose="020B0604020202020204" pitchFamily="34" charset="0"/>
              <a:buChar char="•"/>
            </a:pPr>
            <a:r>
              <a:rPr lang="en-US" sz="11200" dirty="0">
                <a:solidFill>
                  <a:srgbClr val="202C8F"/>
                </a:solidFill>
                <a:latin typeface="Arial" panose="020B0604020202020204" pitchFamily="34" charset="0"/>
                <a:cs typeface="Arial" panose="020B0604020202020204" pitchFamily="34" charset="0"/>
              </a:rPr>
              <a:t>70% identify with a faith/religion</a:t>
            </a:r>
          </a:p>
          <a:p>
            <a:pPr marL="571500" indent="-571500">
              <a:buFont typeface="Arial" panose="020B0604020202020204" pitchFamily="34" charset="0"/>
              <a:buChar char="•"/>
            </a:pPr>
            <a:r>
              <a:rPr lang="en-US" sz="11200" dirty="0">
                <a:solidFill>
                  <a:srgbClr val="202C8F"/>
                </a:solidFill>
                <a:latin typeface="Arial" panose="020B0604020202020204" pitchFamily="34" charset="0"/>
                <a:cs typeface="Arial" panose="020B0604020202020204" pitchFamily="34" charset="0"/>
              </a:rPr>
              <a:t>32 boroughs </a:t>
            </a:r>
            <a:r>
              <a:rPr lang="en-US" sz="11200" dirty="0" err="1">
                <a:solidFill>
                  <a:srgbClr val="202C8F"/>
                </a:solidFill>
                <a:latin typeface="Arial" panose="020B0604020202020204" pitchFamily="34" charset="0"/>
                <a:cs typeface="Arial" panose="020B0604020202020204" pitchFamily="34" charset="0"/>
              </a:rPr>
              <a:t>inc.</a:t>
            </a:r>
            <a:r>
              <a:rPr lang="en-US" sz="11200" dirty="0">
                <a:solidFill>
                  <a:srgbClr val="202C8F"/>
                </a:solidFill>
                <a:latin typeface="Arial" panose="020B0604020202020204" pitchFamily="34" charset="0"/>
                <a:cs typeface="Arial" panose="020B0604020202020204" pitchFamily="34" charset="0"/>
              </a:rPr>
              <a:t> City of London </a:t>
            </a:r>
          </a:p>
          <a:p>
            <a:pPr marL="571500" indent="-571500">
              <a:buFont typeface="Arial" panose="020B0604020202020204" pitchFamily="34" charset="0"/>
              <a:buChar char="•"/>
            </a:pPr>
            <a:r>
              <a:rPr lang="en-US" sz="11200" dirty="0">
                <a:solidFill>
                  <a:srgbClr val="202C8F"/>
                </a:solidFill>
                <a:latin typeface="Arial" panose="020B0604020202020204" pitchFamily="34" charset="0"/>
                <a:cs typeface="Arial" panose="020B0604020202020204" pitchFamily="34" charset="0"/>
              </a:rPr>
              <a:t>Major incidents in last 5 years:</a:t>
            </a:r>
          </a:p>
          <a:p>
            <a:pPr lvl="2">
              <a:buFont typeface="Wingdings" panose="05000000000000000000" pitchFamily="2" charset="2"/>
              <a:buChar char="§"/>
            </a:pPr>
            <a:r>
              <a:rPr lang="en-US" sz="8000" i="1" dirty="0">
                <a:solidFill>
                  <a:srgbClr val="202C8F"/>
                </a:solidFill>
                <a:latin typeface="Arial" panose="020B0604020202020204" pitchFamily="34" charset="0"/>
                <a:cs typeface="Arial" panose="020B0604020202020204" pitchFamily="34" charset="0"/>
              </a:rPr>
              <a:t>Grenfell Tower tragedy </a:t>
            </a:r>
          </a:p>
          <a:p>
            <a:pPr lvl="2">
              <a:buFont typeface="Wingdings" panose="05000000000000000000" pitchFamily="2" charset="2"/>
              <a:buChar char="§"/>
            </a:pPr>
            <a:r>
              <a:rPr lang="en-US" sz="8000" i="1" dirty="0">
                <a:solidFill>
                  <a:srgbClr val="202C8F"/>
                </a:solidFill>
                <a:latin typeface="Arial" panose="020B0604020202020204" pitchFamily="34" charset="0"/>
                <a:cs typeface="Arial" panose="020B0604020202020204" pitchFamily="34" charset="0"/>
              </a:rPr>
              <a:t>Rise in serious youth violence </a:t>
            </a:r>
          </a:p>
          <a:p>
            <a:pPr lvl="2">
              <a:buFont typeface="Wingdings" panose="05000000000000000000" pitchFamily="2" charset="2"/>
              <a:buChar char="§"/>
            </a:pPr>
            <a:r>
              <a:rPr lang="en-US" sz="8000" i="1" dirty="0">
                <a:solidFill>
                  <a:srgbClr val="202C8F"/>
                </a:solidFill>
                <a:latin typeface="Arial" panose="020B0604020202020204" pitchFamily="34" charset="0"/>
                <a:cs typeface="Arial" panose="020B0604020202020204" pitchFamily="34" charset="0"/>
              </a:rPr>
              <a:t>COVID19 </a:t>
            </a:r>
          </a:p>
          <a:p>
            <a:pPr lvl="2">
              <a:buFont typeface="Wingdings" panose="05000000000000000000" pitchFamily="2" charset="2"/>
              <a:buChar char="§"/>
            </a:pPr>
            <a:r>
              <a:rPr lang="en-US" sz="8000" i="1" dirty="0">
                <a:solidFill>
                  <a:srgbClr val="202C8F"/>
                </a:solidFill>
                <a:latin typeface="Arial" panose="020B0604020202020204" pitchFamily="34" charset="0"/>
                <a:cs typeface="Arial" panose="020B0604020202020204" pitchFamily="34" charset="0"/>
              </a:rPr>
              <a:t>Cost of living crisis </a:t>
            </a:r>
          </a:p>
          <a:p>
            <a:pPr lvl="2">
              <a:buFont typeface="Wingdings" panose="05000000000000000000" pitchFamily="2" charset="2"/>
              <a:buChar char="§"/>
            </a:pPr>
            <a:r>
              <a:rPr lang="en-US" sz="8000" i="1" dirty="0">
                <a:solidFill>
                  <a:srgbClr val="202C8F"/>
                </a:solidFill>
                <a:latin typeface="Arial" panose="020B0604020202020204" pitchFamily="34" charset="0"/>
                <a:cs typeface="Arial" panose="020B0604020202020204" pitchFamily="34" charset="0"/>
              </a:rPr>
              <a:t>Climate emergency  </a:t>
            </a:r>
          </a:p>
        </p:txBody>
      </p:sp>
      <p:pic>
        <p:nvPicPr>
          <p:cNvPr id="8" name="Picture 7">
            <a:extLst>
              <a:ext uri="{FF2B5EF4-FFF2-40B4-BE49-F238E27FC236}">
                <a16:creationId xmlns:a16="http://schemas.microsoft.com/office/drawing/2014/main" id="{4A77FAA6-5DB4-4F86-BDBC-056D50F5C048}"/>
              </a:ext>
            </a:extLst>
          </p:cNvPr>
          <p:cNvPicPr>
            <a:picLocks noChangeAspect="1"/>
          </p:cNvPicPr>
          <p:nvPr/>
        </p:nvPicPr>
        <p:blipFill rotWithShape="1">
          <a:blip r:embed="rId2"/>
          <a:srcRect l="47500" t="45555" r="23902" b="17325"/>
          <a:stretch/>
        </p:blipFill>
        <p:spPr>
          <a:xfrm>
            <a:off x="5956522" y="3176075"/>
            <a:ext cx="4566853" cy="3334453"/>
          </a:xfrm>
          <a:prstGeom prst="rect">
            <a:avLst/>
          </a:prstGeom>
        </p:spPr>
      </p:pic>
    </p:spTree>
    <p:extLst>
      <p:ext uri="{BB962C8B-B14F-4D97-AF65-F5344CB8AC3E}">
        <p14:creationId xmlns:p14="http://schemas.microsoft.com/office/powerpoint/2010/main" val="362022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How to connect with underrepresented communities – Apolitical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improving community led insight </a:t>
            </a:r>
          </a:p>
        </p:txBody>
      </p:sp>
      <p:pic>
        <p:nvPicPr>
          <p:cNvPr id="72" name="Picture Placeholder 71" descr="Venn diagram with solid fill">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a:xfrm>
            <a:off x="1911096" y="2258568"/>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Community Insights Hub for London  </a:t>
            </a:r>
          </a:p>
          <a:p>
            <a:r>
              <a:rPr lang="en-US" dirty="0"/>
              <a:t>Civic Strength Index for London </a:t>
            </a:r>
          </a:p>
          <a:p>
            <a:r>
              <a:rPr lang="en-US" dirty="0"/>
              <a:t>Embedding peer/community led research into the GLA’s policy process </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SHIFTING INTERNAL AND EXTERNAL SYSTEMS </a:t>
            </a:r>
          </a:p>
        </p:txBody>
      </p:sp>
      <p:pic>
        <p:nvPicPr>
          <p:cNvPr id="76" name="Picture Placeholder 75" descr="Solar system outline">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a:blip r:embed="rId4">
            <a:extLst>
              <a:ext uri="{96DAC541-7B7A-43D3-8B79-37D633B846F1}">
                <asvg:svgBlip xmlns:asvg="http://schemas.microsoft.com/office/drawing/2016/SVG/main" r:embed="rId5"/>
              </a:ext>
            </a:extLst>
          </a:blip>
          <a:srcRect/>
          <a:stretch/>
        </p:blipFill>
        <p:spPr>
          <a:xfrm>
            <a:off x="5641848" y="2258568"/>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Profiling best practice internally and externally </a:t>
            </a:r>
          </a:p>
          <a:p>
            <a:r>
              <a:rPr lang="en-US" dirty="0"/>
              <a:t>Creation of the London Engagement Collaborative </a:t>
            </a:r>
          </a:p>
          <a:p>
            <a:r>
              <a:rPr lang="en-US" dirty="0"/>
              <a:t>Developing tools, resources and guidance to help mainstream good practice e.g. remuneration guidance </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GB" altLang="zh-CN" dirty="0"/>
              <a:t>STRENGTHENING RELATIONSHIPS AND CAPACITY </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6"/>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endParaRPr lang="en-US" dirty="0"/>
          </a:p>
          <a:p>
            <a:r>
              <a:rPr lang="en-US" dirty="0"/>
              <a:t>Civic Futures leaders fellowship – currently in year 3 </a:t>
            </a:r>
          </a:p>
          <a:p>
            <a:r>
              <a:rPr lang="en-US" dirty="0"/>
              <a:t>Funding for equity-led orgs </a:t>
            </a:r>
          </a:p>
          <a:p>
            <a:r>
              <a:rPr lang="en-US" dirty="0"/>
              <a:t>Public Health Briefings during and after the pandemic </a:t>
            </a:r>
          </a:p>
        </p:txBody>
      </p:sp>
      <p:pic>
        <p:nvPicPr>
          <p:cNvPr id="14" name="Picture 13">
            <a:extLst>
              <a:ext uri="{FF2B5EF4-FFF2-40B4-BE49-F238E27FC236}">
                <a16:creationId xmlns:a16="http://schemas.microsoft.com/office/drawing/2014/main" id="{3BA114B8-A0C4-46C8-BAF9-A1BB2488171B}"/>
              </a:ext>
            </a:extLst>
          </p:cNvPr>
          <p:cNvPicPr>
            <a:picLocks noChangeAspect="1"/>
          </p:cNvPicPr>
          <p:nvPr/>
        </p:nvPicPr>
        <p:blipFill>
          <a:blip r:embed="rId7"/>
          <a:stretch>
            <a:fillRect/>
          </a:stretch>
        </p:blipFill>
        <p:spPr>
          <a:xfrm>
            <a:off x="9005455" y="6431539"/>
            <a:ext cx="2743200" cy="209083"/>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ENGAGEMENT VALUES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Open honest and trusting </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Inclusive and diverse </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Collaborative </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Respect and power </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Responsive </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GB" sz="1400" b="0" i="0" dirty="0">
                <a:effectLst/>
                <a:latin typeface="Arial" panose="020B0604020202020204" pitchFamily="34" charset="0"/>
              </a:rPr>
              <a:t>We value open honest conversations, with transparency about opportunities and barriers. In turn we also trust partners to work with us through complexity.</a:t>
            </a:r>
            <a:endParaRPr lang="en-US" sz="1400"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GB" sz="1400" b="0" i="0" dirty="0">
                <a:effectLst/>
                <a:latin typeface="Arial" panose="020B0604020202020204" pitchFamily="34" charset="0"/>
              </a:rPr>
              <a:t>We centre the importance of diverse voices and perspectives, and actively design processes that remove barriers to participation and focus on the needs of diverse groups.</a:t>
            </a:r>
            <a:endParaRPr lang="en-US" sz="1400"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GB" sz="1400" b="0" i="0" dirty="0">
                <a:effectLst/>
                <a:latin typeface="Arial" panose="020B0604020202020204" pitchFamily="34" charset="0"/>
              </a:rPr>
              <a:t>We recognise that challenges facing London are complex, and seek to work in partnership wherever possible to achieve sustainable solutions.</a:t>
            </a:r>
            <a:endParaRPr lang="en-US" sz="1400"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GB" sz="1400" b="0" i="0" dirty="0">
                <a:effectLst/>
                <a:latin typeface="Arial" panose="020B0604020202020204" pitchFamily="34" charset="0"/>
              </a:rPr>
              <a:t>We respect the contribution of all groups and perspectives and address inequalities in resource and power.</a:t>
            </a:r>
            <a:endParaRPr lang="en-US" sz="1400"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GB" sz="1400" b="0" i="0" dirty="0">
                <a:effectLst/>
                <a:latin typeface="Arial" panose="020B0604020202020204" pitchFamily="34" charset="0"/>
              </a:rPr>
              <a:t>We are active in responding to the needs of communities, and always share the impact of engagement back with partners.</a:t>
            </a:r>
            <a:endParaRPr lang="en-US" sz="1400" dirty="0"/>
          </a:p>
        </p:txBody>
      </p:sp>
    </p:spTree>
    <p:extLst>
      <p:ext uri="{BB962C8B-B14F-4D97-AF65-F5344CB8AC3E}">
        <p14:creationId xmlns:p14="http://schemas.microsoft.com/office/powerpoint/2010/main" val="2502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Case studies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Working with underrepresented communities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719236"/>
            <a:ext cx="10671048" cy="768096"/>
          </a:xfrm>
        </p:spPr>
        <p:txBody>
          <a:bodyPr/>
          <a:lstStyle/>
          <a:p>
            <a:r>
              <a:rPr lang="en-GB" altLang="zh-CN" sz="4400" b="1" dirty="0">
                <a:solidFill>
                  <a:schemeClr val="accent6"/>
                </a:solidFill>
                <a:latin typeface="Arial Black" panose="020B0604020202020204" pitchFamily="34" charset="0"/>
                <a:cs typeface="Arial Black" panose="020B0604020202020204" pitchFamily="34" charset="0"/>
              </a:rPr>
              <a:t>CASE STUDY 1: Citizen Led Engagement Programme </a:t>
            </a:r>
            <a:endParaRPr lang="en-US" sz="4400"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How to connect with underrepresented communities – Apolitical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10" name="TextBox 3">
            <a:extLst>
              <a:ext uri="{FF2B5EF4-FFF2-40B4-BE49-F238E27FC236}">
                <a16:creationId xmlns:a16="http://schemas.microsoft.com/office/drawing/2014/main" id="{1B9AC7E5-EC0D-4EF7-BEF0-4EAA3E057093}"/>
              </a:ext>
            </a:extLst>
          </p:cNvPr>
          <p:cNvGraphicFramePr/>
          <p:nvPr>
            <p:extLst>
              <p:ext uri="{D42A27DB-BD31-4B8C-83A1-F6EECF244321}">
                <p14:modId xmlns:p14="http://schemas.microsoft.com/office/powerpoint/2010/main" val="4179290301"/>
              </p:ext>
            </p:extLst>
          </p:nvPr>
        </p:nvGraphicFramePr>
        <p:xfrm>
          <a:off x="2046883" y="2082513"/>
          <a:ext cx="7859117" cy="420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512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719236"/>
            <a:ext cx="10671048" cy="768096"/>
          </a:xfrm>
        </p:spPr>
        <p:txBody>
          <a:bodyPr/>
          <a:lstStyle/>
          <a:p>
            <a:r>
              <a:rPr lang="en-GB" altLang="zh-CN" sz="4400" b="1" dirty="0">
                <a:solidFill>
                  <a:schemeClr val="accent6"/>
                </a:solidFill>
                <a:latin typeface="Arial Black" panose="020B0604020202020204" pitchFamily="34" charset="0"/>
                <a:cs typeface="Arial Black" panose="020B0604020202020204" pitchFamily="34" charset="0"/>
              </a:rPr>
              <a:t>CASE STUDY </a:t>
            </a:r>
            <a:r>
              <a:rPr lang="en-GB" altLang="zh-CN" dirty="0">
                <a:latin typeface="Arial Black" panose="020B0604020202020204" pitchFamily="34" charset="0"/>
                <a:cs typeface="Arial Black" panose="020B0604020202020204" pitchFamily="34" charset="0"/>
              </a:rPr>
              <a:t>2</a:t>
            </a:r>
            <a:r>
              <a:rPr lang="en-GB" altLang="zh-CN" sz="4400" b="1" dirty="0">
                <a:solidFill>
                  <a:schemeClr val="accent6"/>
                </a:solidFill>
                <a:latin typeface="Arial Black" panose="020B0604020202020204" pitchFamily="34" charset="0"/>
                <a:cs typeface="Arial Black" panose="020B0604020202020204" pitchFamily="34" charset="0"/>
              </a:rPr>
              <a:t>:                                   </a:t>
            </a:r>
            <a:r>
              <a:rPr lang="en-GB" altLang="zh-CN" sz="4000" dirty="0">
                <a:solidFill>
                  <a:schemeClr val="accent6"/>
                </a:solidFill>
                <a:latin typeface="Arial Black" panose="020B0604020202020204" pitchFamily="34" charset="0"/>
                <a:cs typeface="Arial Black" panose="020B0604020202020204" pitchFamily="34" charset="0"/>
              </a:rPr>
              <a:t>COMMUNITY CONVERSATIONS Model  </a:t>
            </a:r>
            <a:endParaRPr lang="en-US" sz="4400"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How to connect with underrepresented communities – Apolitical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ACC7B6D6-CA2B-4015-9F7F-CC08FA63F43D}"/>
              </a:ext>
            </a:extLst>
          </p:cNvPr>
          <p:cNvSpPr txBox="1"/>
          <p:nvPr/>
        </p:nvSpPr>
        <p:spPr>
          <a:xfrm>
            <a:off x="983684" y="2615270"/>
            <a:ext cx="9961684" cy="4016484"/>
          </a:xfrm>
          <a:prstGeom prst="rect">
            <a:avLst/>
          </a:prstGeom>
          <a:noFill/>
        </p:spPr>
        <p:txBody>
          <a:bodyPr wrap="square">
            <a:spAutoFit/>
          </a:bodyPr>
          <a:lstStyle/>
          <a:p>
            <a:pPr marL="457200" indent="-457200">
              <a:lnSpc>
                <a:spcPct val="150000"/>
              </a:lnSpc>
              <a:buAutoNum type="arabicPeriod"/>
            </a:pPr>
            <a:r>
              <a:rPr lang="en-GB" b="1" u="sng" dirty="0">
                <a:solidFill>
                  <a:srgbClr val="202C8F"/>
                </a:solidFill>
                <a:latin typeface="Arial" panose="020B0604020202020204" pitchFamily="34" charset="0"/>
                <a:cs typeface="Arial" panose="020B0604020202020204" pitchFamily="34" charset="0"/>
                <a:hlinkClick r:id="rId3"/>
              </a:rPr>
              <a:t>London Recovery Programme </a:t>
            </a:r>
            <a:r>
              <a:rPr lang="en-GB" b="1" dirty="0">
                <a:solidFill>
                  <a:srgbClr val="202C8F"/>
                </a:solidFill>
                <a:latin typeface="Arial" panose="020B0604020202020204" pitchFamily="34" charset="0"/>
                <a:cs typeface="Arial" panose="020B0604020202020204" pitchFamily="34" charset="0"/>
              </a:rPr>
              <a:t>– </a:t>
            </a:r>
            <a:r>
              <a:rPr lang="en-GB" dirty="0">
                <a:solidFill>
                  <a:srgbClr val="202C8F"/>
                </a:solidFill>
                <a:latin typeface="Arial" panose="020B0604020202020204" pitchFamily="34" charset="0"/>
                <a:cs typeface="Arial" panose="020B0604020202020204" pitchFamily="34" charset="0"/>
              </a:rPr>
              <a:t>funded engagement activity to prioritise what GLA and partners should focus on to get London back on its feet </a:t>
            </a:r>
          </a:p>
          <a:p>
            <a:pPr marL="457200" indent="-457200">
              <a:lnSpc>
                <a:spcPct val="150000"/>
              </a:lnSpc>
              <a:buAutoNum type="arabicPeriod"/>
            </a:pPr>
            <a:r>
              <a:rPr lang="en-GB" b="1" u="sng" dirty="0">
                <a:solidFill>
                  <a:srgbClr val="202C8F"/>
                </a:solidFill>
                <a:latin typeface="Arial" panose="020B0604020202020204" pitchFamily="34" charset="0"/>
                <a:cs typeface="Arial" panose="020B0604020202020204" pitchFamily="34" charset="0"/>
                <a:hlinkClick r:id="rId4"/>
              </a:rPr>
              <a:t>Festival of Ideas </a:t>
            </a:r>
            <a:r>
              <a:rPr lang="en-GB" b="1" dirty="0">
                <a:solidFill>
                  <a:srgbClr val="202C8F"/>
                </a:solidFill>
                <a:latin typeface="Arial" panose="020B0604020202020204" pitchFamily="34" charset="0"/>
                <a:cs typeface="Arial" panose="020B0604020202020204" pitchFamily="34" charset="0"/>
              </a:rPr>
              <a:t>– </a:t>
            </a:r>
            <a:r>
              <a:rPr lang="en-GB" dirty="0">
                <a:solidFill>
                  <a:srgbClr val="202C8F"/>
                </a:solidFill>
                <a:latin typeface="Arial" panose="020B0604020202020204" pitchFamily="34" charset="0"/>
                <a:cs typeface="Arial" panose="020B0604020202020204" pitchFamily="34" charset="0"/>
              </a:rPr>
              <a:t>funded events across London to help us reimagine what strong communities look like </a:t>
            </a:r>
          </a:p>
          <a:p>
            <a:pPr>
              <a:lnSpc>
                <a:spcPct val="150000"/>
              </a:lnSpc>
            </a:pPr>
            <a:r>
              <a:rPr lang="en-GB" b="1" dirty="0">
                <a:solidFill>
                  <a:srgbClr val="202C8F"/>
                </a:solidFill>
                <a:latin typeface="Arial" panose="020B0604020202020204" pitchFamily="34" charset="0"/>
                <a:cs typeface="Arial" panose="020B0604020202020204" pitchFamily="34" charset="0"/>
              </a:rPr>
              <a:t>3. 	</a:t>
            </a:r>
            <a:r>
              <a:rPr lang="en-GB" b="1" u="sng" dirty="0">
                <a:solidFill>
                  <a:srgbClr val="202C8F"/>
                </a:solidFill>
                <a:latin typeface="Arial" panose="020B0604020202020204" pitchFamily="34" charset="0"/>
                <a:cs typeface="Arial" panose="020B0604020202020204" pitchFamily="34" charset="0"/>
                <a:hlinkClick r:id="rId5"/>
              </a:rPr>
              <a:t>Adult Education Budget </a:t>
            </a:r>
            <a:r>
              <a:rPr lang="en-GB" b="1" dirty="0">
                <a:solidFill>
                  <a:srgbClr val="202C8F"/>
                </a:solidFill>
                <a:latin typeface="Arial" panose="020B0604020202020204" pitchFamily="34" charset="0"/>
                <a:cs typeface="Arial" panose="020B0604020202020204" pitchFamily="34" charset="0"/>
              </a:rPr>
              <a:t>- £300m </a:t>
            </a:r>
          </a:p>
          <a:p>
            <a:pPr marL="285750" indent="-285750">
              <a:lnSpc>
                <a:spcPct val="150000"/>
              </a:lnSpc>
              <a:buFont typeface="Arial" panose="020B0604020202020204" pitchFamily="34" charset="0"/>
              <a:buChar char="•"/>
            </a:pPr>
            <a:r>
              <a:rPr lang="en-GB" dirty="0">
                <a:solidFill>
                  <a:srgbClr val="202C8F"/>
                </a:solidFill>
                <a:latin typeface="Arial" panose="020B0604020202020204" pitchFamily="34" charset="0"/>
                <a:cs typeface="Arial" panose="020B0604020202020204" pitchFamily="34" charset="0"/>
              </a:rPr>
              <a:t>Devolved funding to Greater London Authority for adult education </a:t>
            </a:r>
          </a:p>
          <a:p>
            <a:pPr marL="285750" indent="-285750">
              <a:lnSpc>
                <a:spcPct val="150000"/>
              </a:lnSpc>
              <a:buFont typeface="Arial" panose="020B0604020202020204" pitchFamily="34" charset="0"/>
              <a:buChar char="•"/>
            </a:pPr>
            <a:r>
              <a:rPr lang="en-GB" dirty="0">
                <a:solidFill>
                  <a:srgbClr val="202C8F"/>
                </a:solidFill>
                <a:latin typeface="Arial" panose="020B0604020202020204" pitchFamily="34" charset="0"/>
                <a:cs typeface="Arial" panose="020B0604020202020204" pitchFamily="34" charset="0"/>
              </a:rPr>
              <a:t>Multiple routes to participating in deciding what the funding prioritises for communities  </a:t>
            </a:r>
          </a:p>
          <a:p>
            <a:pPr marL="1257300" lvl="2" indent="-342900">
              <a:buFont typeface="Courier New" panose="02070309020205020404" pitchFamily="49" charset="0"/>
              <a:buChar char="o"/>
            </a:pPr>
            <a:r>
              <a:rPr lang="en-GB" sz="1600" dirty="0">
                <a:solidFill>
                  <a:srgbClr val="202C8F"/>
                </a:solidFill>
                <a:latin typeface="Arial" panose="020B0604020202020204" pitchFamily="34" charset="0"/>
                <a:cs typeface="Arial" panose="020B0604020202020204" pitchFamily="34" charset="0"/>
              </a:rPr>
              <a:t>Community Conversations – a model trailed and tested </a:t>
            </a:r>
          </a:p>
          <a:p>
            <a:pPr marL="1257300" lvl="2" indent="-342900">
              <a:buFont typeface="Courier New" panose="02070309020205020404" pitchFamily="49" charset="0"/>
              <a:buChar char="o"/>
            </a:pPr>
            <a:r>
              <a:rPr lang="en-GB" sz="1600" dirty="0">
                <a:solidFill>
                  <a:srgbClr val="202C8F"/>
                </a:solidFill>
                <a:latin typeface="Arial" panose="020B0604020202020204" pitchFamily="34" charset="0"/>
                <a:cs typeface="Arial" panose="020B0604020202020204" pitchFamily="34" charset="0"/>
              </a:rPr>
              <a:t>Focus groups with local adult education providers </a:t>
            </a:r>
          </a:p>
          <a:p>
            <a:pPr marL="1257300" lvl="2" indent="-342900">
              <a:buFont typeface="Courier New" panose="02070309020205020404" pitchFamily="49" charset="0"/>
              <a:buChar char="o"/>
            </a:pPr>
            <a:r>
              <a:rPr lang="en-GB" sz="1600" dirty="0">
                <a:solidFill>
                  <a:srgbClr val="202C8F"/>
                </a:solidFill>
                <a:latin typeface="Arial" panose="020B0604020202020204" pitchFamily="34" charset="0"/>
                <a:cs typeface="Arial" panose="020B0604020202020204" pitchFamily="34" charset="0"/>
              </a:rPr>
              <a:t>Talk London platform engagement [digital] </a:t>
            </a:r>
          </a:p>
          <a:p>
            <a:pPr lvl="1"/>
            <a:endParaRPr lang="en-GB" dirty="0">
              <a:solidFill>
                <a:srgbClr val="202C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719236"/>
            <a:ext cx="10671048" cy="768096"/>
          </a:xfrm>
        </p:spPr>
        <p:txBody>
          <a:bodyPr/>
          <a:lstStyle/>
          <a:p>
            <a:r>
              <a:rPr lang="en-GB" altLang="zh-CN" sz="4400" b="1" dirty="0">
                <a:solidFill>
                  <a:schemeClr val="accent6"/>
                </a:solidFill>
                <a:latin typeface="Arial Black" panose="020B0604020202020204" pitchFamily="34" charset="0"/>
                <a:cs typeface="Arial Black" panose="020B0604020202020204" pitchFamily="34" charset="0"/>
              </a:rPr>
              <a:t>CASE STUDY 3:                                   </a:t>
            </a:r>
            <a:r>
              <a:rPr lang="en-GB" altLang="zh-CN" sz="4400" dirty="0">
                <a:solidFill>
                  <a:schemeClr val="accent6"/>
                </a:solidFill>
                <a:latin typeface="Arial Black" panose="020B0604020202020204" pitchFamily="34" charset="0"/>
                <a:cs typeface="Arial Black" panose="020B0604020202020204" pitchFamily="34" charset="0"/>
              </a:rPr>
              <a:t>MAP OF COMMUNITY INSIGHTS </a:t>
            </a:r>
            <a:endParaRPr lang="en-US" sz="4400"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How to connect with underrepresented communities – Apolitical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descr="Chart&#10;&#10;Description automatically generated">
            <a:extLst>
              <a:ext uri="{FF2B5EF4-FFF2-40B4-BE49-F238E27FC236}">
                <a16:creationId xmlns:a16="http://schemas.microsoft.com/office/drawing/2014/main" id="{E8324471-3323-4A3D-91AC-A8F774842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 y="1984248"/>
            <a:ext cx="10594109" cy="4528827"/>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518429" y="1984248"/>
            <a:ext cx="7013448" cy="1627632"/>
          </a:xfrm>
        </p:spPr>
        <p:txBody>
          <a:bodyPr/>
          <a:lstStyle/>
          <a:p>
            <a:r>
              <a:rPr lang="en-GB" sz="1400" i="0" dirty="0">
                <a:effectLst/>
                <a:latin typeface="Arial" panose="020B0604020202020204" pitchFamily="34" charset="0"/>
              </a:rPr>
              <a:t>“We must never lose sight of the fact that the GLA exists to serve London’s communities. It is our job to make sure not only that the collective voice of Londoners is heard, but that it is instrumental in shaping public policy for the betterment of everyone in our city. Representation, collaboration, equality and inclusion must always be at the heart of our approach to engagement.</a:t>
            </a:r>
            <a:br>
              <a:rPr lang="en-GB" sz="1400" i="0" dirty="0">
                <a:effectLst/>
                <a:latin typeface="Arial" panose="020B0604020202020204" pitchFamily="34" charset="0"/>
              </a:rPr>
            </a:br>
            <a:br>
              <a:rPr lang="en-GB" sz="1400" i="0" dirty="0">
                <a:effectLst/>
                <a:latin typeface="Arial" panose="020B0604020202020204" pitchFamily="34" charset="0"/>
              </a:rPr>
            </a:br>
            <a:r>
              <a:rPr lang="en-GB" sz="1400" i="0" dirty="0">
                <a:effectLst/>
                <a:latin typeface="Arial" panose="020B0604020202020204" pitchFamily="34" charset="0"/>
              </a:rPr>
              <a:t>Everything [at the gla] must be in partnership with Londoners, rooted in the daily reality and lived experiences of our communities because this is the only way we can truly help to improve Londoners’ quality of life and tackle the barriers, challenges and problems they face. This approach is also the only way that we as partners can possibly enhance Londoners’ welfare and wellbeing, enable our city to flourish and thrive, and ensure that London is an even better place to live and work after this pandemic than it was before.”</a:t>
            </a:r>
            <a:endParaRPr lang="en-US" sz="1400"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842789" y="1550139"/>
            <a:ext cx="768096" cy="1627632"/>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518429" y="5726886"/>
            <a:ext cx="5382953" cy="588963"/>
          </a:xfrm>
        </p:spPr>
        <p:txBody>
          <a:bodyPr/>
          <a:lstStyle/>
          <a:p>
            <a:r>
              <a:rPr lang="en-US" b="1" dirty="0">
                <a:latin typeface="+mj-lt"/>
              </a:rPr>
              <a:t>Sadiq Khan, Mayor of London </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7491620" y="4864608"/>
            <a:ext cx="768096" cy="769574"/>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DC3C57688070449541E14068322A10" ma:contentTypeVersion="16" ma:contentTypeDescription="Create a new document." ma:contentTypeScope="" ma:versionID="ae268426c9f8b2a818bb71995f2f384f">
  <xsd:schema xmlns:xsd="http://www.w3.org/2001/XMLSchema" xmlns:xs="http://www.w3.org/2001/XMLSchema" xmlns:p="http://schemas.microsoft.com/office/2006/metadata/properties" xmlns:ns2="2417e2d7-3341-47da-9d7f-95fe2d4fe3c6" xmlns:ns3="19b9c87a-cb3a-42c4-a56c-03685fd36e2f" targetNamespace="http://schemas.microsoft.com/office/2006/metadata/properties" ma:root="true" ma:fieldsID="de8ebddccbc2ff01eb1e57320f7ceb4b" ns2:_="" ns3:_="">
    <xsd:import namespace="2417e2d7-3341-47da-9d7f-95fe2d4fe3c6"/>
    <xsd:import namespace="19b9c87a-cb3a-42c4-a56c-03685fd36e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OCR"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7e2d7-3341-47da-9d7f-95fe2d4fe3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94d5e3d-88e3-4c55-b684-1c81dd55b717"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b9c87a-cb3a-42c4-a56c-03685fd36e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41e542e-381e-4e03-9bad-af880d24c2cd}" ma:internalName="TaxCatchAll" ma:showField="CatchAllData" ma:web="19b9c87a-cb3a-42c4-a56c-03685fd36e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7DCA0-D6BC-439C-8A59-9316AAA810E1}"/>
</file>

<file path=customXml/itemProps2.xml><?xml version="1.0" encoding="utf-8"?>
<ds:datastoreItem xmlns:ds="http://schemas.openxmlformats.org/officeDocument/2006/customXml" ds:itemID="{6745CCAF-9BC1-4C16-B4C0-47B5CDF3A87B}"/>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1655</TotalTime>
  <Words>1467</Words>
  <Application>Microsoft Office PowerPoint</Application>
  <PresentationFormat>Widescreen</PresentationFormat>
  <Paragraphs>111</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Courier New</vt:lpstr>
      <vt:lpstr>Sabon Next LT</vt:lpstr>
      <vt:lpstr>Wingdings</vt:lpstr>
      <vt:lpstr>Office Theme</vt:lpstr>
      <vt:lpstr>Bridging the gap between communities and City hall  </vt:lpstr>
      <vt:lpstr>London</vt:lpstr>
      <vt:lpstr>HOW WE GET THERE</vt:lpstr>
      <vt:lpstr>ENGAGEMENT VALUES </vt:lpstr>
      <vt:lpstr>Case studies </vt:lpstr>
      <vt:lpstr>CASE STUDY 1: Citizen Led Engagement Programme </vt:lpstr>
      <vt:lpstr>CASE STUDY 2:                                   COMMUNITY CONVERSATIONS Model  </vt:lpstr>
      <vt:lpstr>CASE STUDY 3:                                   MAP OF COMMUNITY INSIGHTS </vt:lpstr>
      <vt:lpstr>“We must never lose sight of the fact that the GLA exists to serve London’s communities. It is our job to make sure not only that the collective voice of Londoners is heard, but that it is instrumental in shaping public policy for the betterment of everyone in our city. Representation, collaboration, equality and inclusion must always be at the heart of our approach to engagement.  Everything [at the gla] must be in partnership with Londoners, rooted in the daily reality and lived experiences of our communities because this is the only way we can truly help to improve Londoners’ quality of life and tackle the barriers, challenges and problems they face. This approach is also the only way that we as partners can possibly enhance Londoners’ welfare and wellbeing, enable our city to flourish and thrive, and ensure that London is an even better place to live and work after this pandemic than it was before.”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connect to underrepresented communities  </dc:title>
  <dc:subject/>
  <dc:creator>Ayesha Hameed</dc:creator>
  <cp:lastModifiedBy>Ayesha Hameed</cp:lastModifiedBy>
  <cp:revision>2</cp:revision>
  <dcterms:created xsi:type="dcterms:W3CDTF">2022-12-05T12:28:18Z</dcterms:created>
  <dcterms:modified xsi:type="dcterms:W3CDTF">2022-12-06T16:07:25Z</dcterms:modified>
</cp:coreProperties>
</file>