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65" r:id="rId5"/>
    <p:sldId id="257" r:id="rId6"/>
    <p:sldId id="258" r:id="rId7"/>
    <p:sldId id="260" r:id="rId8"/>
    <p:sldId id="270" r:id="rId9"/>
    <p:sldId id="261" r:id="rId10"/>
    <p:sldId id="271" r:id="rId11"/>
    <p:sldId id="272" r:id="rId12"/>
    <p:sldId id="259" r:id="rId13"/>
    <p:sldId id="262" r:id="rId14"/>
    <p:sldId id="264" r:id="rId15"/>
    <p:sldId id="256"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C3BDF-F9BC-437D-BF58-5880C395A647}" v="140" dt="2020-11-20T10:06:18.449"/>
    <p1510:client id="{841C06BF-D9A4-447D-8A4B-B98DF447A02D}" v="33" dt="2020-12-04T09:36:40.868"/>
    <p1510:client id="{BAA6EBB5-F85C-4394-9441-486AC0502BA3}" v="4" dt="2020-11-30T11:34:33.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p:scale>
          <a:sx n="53" d="100"/>
          <a:sy n="53" d="100"/>
        </p:scale>
        <p:origin x="98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ool, Gul" userId="S::gul.rasool@justice.gov.uk::fa0cf6f0-0fdf-4b61-b4f2-1fa5e940b799" providerId="AD" clId="Web-{0EF91EDF-A3BD-42FD-BB86-9F925917734E}"/>
    <pc:docChg chg="addSld modSld sldOrd">
      <pc:chgData name="Rasool, Gul" userId="S::gul.rasool@justice.gov.uk::fa0cf6f0-0fdf-4b61-b4f2-1fa5e940b799" providerId="AD" clId="Web-{0EF91EDF-A3BD-42FD-BB86-9F925917734E}" dt="2020-11-06T17:40:25.964" v="657" actId="14100"/>
      <pc:docMkLst>
        <pc:docMk/>
      </pc:docMkLst>
      <pc:sldChg chg="addSp delSp modSp">
        <pc:chgData name="Rasool, Gul" userId="S::gul.rasool@justice.gov.uk::fa0cf6f0-0fdf-4b61-b4f2-1fa5e940b799" providerId="AD" clId="Web-{0EF91EDF-A3BD-42FD-BB86-9F925917734E}" dt="2020-11-06T16:23:29.158" v="337" actId="20577"/>
        <pc:sldMkLst>
          <pc:docMk/>
          <pc:sldMk cId="109857222" sldId="256"/>
        </pc:sldMkLst>
        <pc:spChg chg="del">
          <ac:chgData name="Rasool, Gul" userId="S::gul.rasool@justice.gov.uk::fa0cf6f0-0fdf-4b61-b4f2-1fa5e940b799" providerId="AD" clId="Web-{0EF91EDF-A3BD-42FD-BB86-9F925917734E}" dt="2020-11-06T16:08:20.105" v="1"/>
          <ac:spMkLst>
            <pc:docMk/>
            <pc:sldMk cId="109857222" sldId="256"/>
            <ac:spMk id="2" creationId="{00000000-0000-0000-0000-000000000000}"/>
          </ac:spMkLst>
        </pc:spChg>
        <pc:spChg chg="del">
          <ac:chgData name="Rasool, Gul" userId="S::gul.rasool@justice.gov.uk::fa0cf6f0-0fdf-4b61-b4f2-1fa5e940b799" providerId="AD" clId="Web-{0EF91EDF-A3BD-42FD-BB86-9F925917734E}" dt="2020-11-06T16:08:20.105" v="0"/>
          <ac:spMkLst>
            <pc:docMk/>
            <pc:sldMk cId="109857222" sldId="256"/>
            <ac:spMk id="3" creationId="{00000000-0000-0000-0000-000000000000}"/>
          </ac:spMkLst>
        </pc:spChg>
        <pc:spChg chg="add del mod">
          <ac:chgData name="Rasool, Gul" userId="S::gul.rasool@justice.gov.uk::fa0cf6f0-0fdf-4b61-b4f2-1fa5e940b799" providerId="AD" clId="Web-{0EF91EDF-A3BD-42FD-BB86-9F925917734E}" dt="2020-11-06T16:08:23.340" v="6"/>
          <ac:spMkLst>
            <pc:docMk/>
            <pc:sldMk cId="109857222" sldId="256"/>
            <ac:spMk id="6" creationId="{6AF9ADD7-A126-41D7-B0B4-767D063BE05F}"/>
          </ac:spMkLst>
        </pc:spChg>
        <pc:spChg chg="add mod">
          <ac:chgData name="Rasool, Gul" userId="S::gul.rasool@justice.gov.uk::fa0cf6f0-0fdf-4b61-b4f2-1fa5e940b799" providerId="AD" clId="Web-{0EF91EDF-A3BD-42FD-BB86-9F925917734E}" dt="2020-11-06T16:23:29.158" v="337" actId="20577"/>
          <ac:spMkLst>
            <pc:docMk/>
            <pc:sldMk cId="109857222" sldId="256"/>
            <ac:spMk id="8" creationId="{2A46DA61-D0EA-4D8E-B658-160453D8C706}"/>
          </ac:spMkLst>
        </pc:spChg>
        <pc:spChg chg="add mod">
          <ac:chgData name="Rasool, Gul" userId="S::gul.rasool@justice.gov.uk::fa0cf6f0-0fdf-4b61-b4f2-1fa5e940b799" providerId="AD" clId="Web-{0EF91EDF-A3BD-42FD-BB86-9F925917734E}" dt="2020-11-06T16:21:30.785" v="263"/>
          <ac:spMkLst>
            <pc:docMk/>
            <pc:sldMk cId="109857222" sldId="256"/>
            <ac:spMk id="10" creationId="{5787B135-B87E-4432-97DA-55602D7D3E54}"/>
          </ac:spMkLst>
        </pc:spChg>
        <pc:graphicFrameChg chg="add del mod">
          <ac:chgData name="Rasool, Gul" userId="S::gul.rasool@justice.gov.uk::fa0cf6f0-0fdf-4b61-b4f2-1fa5e940b799" providerId="AD" clId="Web-{0EF91EDF-A3BD-42FD-BB86-9F925917734E}" dt="2020-11-06T16:08:23.340" v="7"/>
          <ac:graphicFrameMkLst>
            <pc:docMk/>
            <pc:sldMk cId="109857222" sldId="256"/>
            <ac:graphicFrameMk id="5" creationId="{81A45AA9-08AB-49A1-96EB-A598D1DF714E}"/>
          </ac:graphicFrameMkLst>
        </pc:graphicFrameChg>
        <pc:picChg chg="add mod">
          <ac:chgData name="Rasool, Gul" userId="S::gul.rasool@justice.gov.uk::fa0cf6f0-0fdf-4b61-b4f2-1fa5e940b799" providerId="AD" clId="Web-{0EF91EDF-A3BD-42FD-BB86-9F925917734E}" dt="2020-11-06T16:12:47.321" v="128" actId="14100"/>
          <ac:picMkLst>
            <pc:docMk/>
            <pc:sldMk cId="109857222" sldId="256"/>
            <ac:picMk id="7" creationId="{06344151-7443-4B20-8C45-7C9636B4EC76}"/>
          </ac:picMkLst>
        </pc:picChg>
      </pc:sldChg>
      <pc:sldChg chg="addSp delSp modSp add replId">
        <pc:chgData name="Rasool, Gul" userId="S::gul.rasool@justice.gov.uk::fa0cf6f0-0fdf-4b61-b4f2-1fa5e940b799" providerId="AD" clId="Web-{0EF91EDF-A3BD-42FD-BB86-9F925917734E}" dt="2020-11-06T16:21:52.284" v="268" actId="20577"/>
        <pc:sldMkLst>
          <pc:docMk/>
          <pc:sldMk cId="2172356114" sldId="257"/>
        </pc:sldMkLst>
        <pc:spChg chg="add del mod ord">
          <ac:chgData name="Rasool, Gul" userId="S::gul.rasool@justice.gov.uk::fa0cf6f0-0fdf-4b61-b4f2-1fa5e940b799" providerId="AD" clId="Web-{0EF91EDF-A3BD-42FD-BB86-9F925917734E}" dt="2020-11-06T16:20:42.504" v="256"/>
          <ac:spMkLst>
            <pc:docMk/>
            <pc:sldMk cId="2172356114" sldId="257"/>
            <ac:spMk id="2" creationId="{02F9F02A-9A2E-4695-8D18-C000E7237EFD}"/>
          </ac:spMkLst>
        </pc:spChg>
        <pc:spChg chg="add mod">
          <ac:chgData name="Rasool, Gul" userId="S::gul.rasool@justice.gov.uk::fa0cf6f0-0fdf-4b61-b4f2-1fa5e940b799" providerId="AD" clId="Web-{0EF91EDF-A3BD-42FD-BB86-9F925917734E}" dt="2020-11-06T16:21:37.597" v="264"/>
          <ac:spMkLst>
            <pc:docMk/>
            <pc:sldMk cId="2172356114" sldId="257"/>
            <ac:spMk id="4" creationId="{654603F6-DDAA-45B8-A97E-69C672AB0A54}"/>
          </ac:spMkLst>
        </pc:spChg>
        <pc:spChg chg="mod">
          <ac:chgData name="Rasool, Gul" userId="S::gul.rasool@justice.gov.uk::fa0cf6f0-0fdf-4b61-b4f2-1fa5e940b799" providerId="AD" clId="Web-{0EF91EDF-A3BD-42FD-BB86-9F925917734E}" dt="2020-11-06T16:21:52.284" v="268" actId="20577"/>
          <ac:spMkLst>
            <pc:docMk/>
            <pc:sldMk cId="2172356114" sldId="257"/>
            <ac:spMk id="8" creationId="{2A46DA61-D0EA-4D8E-B658-160453D8C706}"/>
          </ac:spMkLst>
        </pc:spChg>
        <pc:picChg chg="add mod">
          <ac:chgData name="Rasool, Gul" userId="S::gul.rasool@justice.gov.uk::fa0cf6f0-0fdf-4b61-b4f2-1fa5e940b799" providerId="AD" clId="Web-{0EF91EDF-A3BD-42FD-BB86-9F925917734E}" dt="2020-11-06T16:18:10.958" v="228" actId="14100"/>
          <ac:picMkLst>
            <pc:docMk/>
            <pc:sldMk cId="2172356114" sldId="257"/>
            <ac:picMk id="3" creationId="{4D2F460B-D9FB-4DF8-9743-A47BAE404138}"/>
          </ac:picMkLst>
        </pc:picChg>
        <pc:picChg chg="del">
          <ac:chgData name="Rasool, Gul" userId="S::gul.rasool@justice.gov.uk::fa0cf6f0-0fdf-4b61-b4f2-1fa5e940b799" providerId="AD" clId="Web-{0EF91EDF-A3BD-42FD-BB86-9F925917734E}" dt="2020-11-06T16:17:55.880" v="225"/>
          <ac:picMkLst>
            <pc:docMk/>
            <pc:sldMk cId="2172356114" sldId="257"/>
            <ac:picMk id="7" creationId="{06344151-7443-4B20-8C45-7C9636B4EC76}"/>
          </ac:picMkLst>
        </pc:picChg>
      </pc:sldChg>
      <pc:sldChg chg="addSp delSp modSp add replId">
        <pc:chgData name="Rasool, Gul" userId="S::gul.rasool@justice.gov.uk::fa0cf6f0-0fdf-4b61-b4f2-1fa5e940b799" providerId="AD" clId="Web-{0EF91EDF-A3BD-42FD-BB86-9F925917734E}" dt="2020-11-06T16:31:58.419" v="383" actId="20577"/>
        <pc:sldMkLst>
          <pc:docMk/>
          <pc:sldMk cId="2544585329" sldId="258"/>
        </pc:sldMkLst>
        <pc:spChg chg="mod ord">
          <ac:chgData name="Rasool, Gul" userId="S::gul.rasool@justice.gov.uk::fa0cf6f0-0fdf-4b61-b4f2-1fa5e940b799" providerId="AD" clId="Web-{0EF91EDF-A3BD-42FD-BB86-9F925917734E}" dt="2020-11-06T16:31:03.966" v="354"/>
          <ac:spMkLst>
            <pc:docMk/>
            <pc:sldMk cId="2544585329" sldId="258"/>
            <ac:spMk id="4" creationId="{654603F6-DDAA-45B8-A97E-69C672AB0A54}"/>
          </ac:spMkLst>
        </pc:spChg>
        <pc:spChg chg="mod">
          <ac:chgData name="Rasool, Gul" userId="S::gul.rasool@justice.gov.uk::fa0cf6f0-0fdf-4b61-b4f2-1fa5e940b799" providerId="AD" clId="Web-{0EF91EDF-A3BD-42FD-BB86-9F925917734E}" dt="2020-11-06T16:31:58.419" v="383" actId="20577"/>
          <ac:spMkLst>
            <pc:docMk/>
            <pc:sldMk cId="2544585329" sldId="258"/>
            <ac:spMk id="8" creationId="{2A46DA61-D0EA-4D8E-B658-160453D8C706}"/>
          </ac:spMkLst>
        </pc:spChg>
        <pc:picChg chg="add mod">
          <ac:chgData name="Rasool, Gul" userId="S::gul.rasool@justice.gov.uk::fa0cf6f0-0fdf-4b61-b4f2-1fa5e940b799" providerId="AD" clId="Web-{0EF91EDF-A3BD-42FD-BB86-9F925917734E}" dt="2020-11-06T16:31:07.107" v="355" actId="1076"/>
          <ac:picMkLst>
            <pc:docMk/>
            <pc:sldMk cId="2544585329" sldId="258"/>
            <ac:picMk id="2" creationId="{E62E1E01-E9D7-441A-8D3F-2E31172A231B}"/>
          </ac:picMkLst>
        </pc:picChg>
        <pc:picChg chg="del">
          <ac:chgData name="Rasool, Gul" userId="S::gul.rasool@justice.gov.uk::fa0cf6f0-0fdf-4b61-b4f2-1fa5e940b799" providerId="AD" clId="Web-{0EF91EDF-A3BD-42FD-BB86-9F925917734E}" dt="2020-11-06T16:30:05.310" v="340"/>
          <ac:picMkLst>
            <pc:docMk/>
            <pc:sldMk cId="2544585329" sldId="258"/>
            <ac:picMk id="3" creationId="{4D2F460B-D9FB-4DF8-9743-A47BAE404138}"/>
          </ac:picMkLst>
        </pc:picChg>
        <pc:picChg chg="add mod">
          <ac:chgData name="Rasool, Gul" userId="S::gul.rasool@justice.gov.uk::fa0cf6f0-0fdf-4b61-b4f2-1fa5e940b799" providerId="AD" clId="Web-{0EF91EDF-A3BD-42FD-BB86-9F925917734E}" dt="2020-11-06T16:31:17.107" v="356" actId="14100"/>
          <ac:picMkLst>
            <pc:docMk/>
            <pc:sldMk cId="2544585329" sldId="258"/>
            <ac:picMk id="5" creationId="{DF106AA6-58D7-40BD-A691-76FCBC9F6688}"/>
          </ac:picMkLst>
        </pc:picChg>
      </pc:sldChg>
      <pc:sldChg chg="addSp delSp modSp add replId modNotes">
        <pc:chgData name="Rasool, Gul" userId="S::gul.rasool@justice.gov.uk::fa0cf6f0-0fdf-4b61-b4f2-1fa5e940b799" providerId="AD" clId="Web-{0EF91EDF-A3BD-42FD-BB86-9F925917734E}" dt="2020-11-06T17:40:25.964" v="657" actId="14100"/>
        <pc:sldMkLst>
          <pc:docMk/>
          <pc:sldMk cId="3357352056" sldId="259"/>
        </pc:sldMkLst>
        <pc:spChg chg="mod">
          <ac:chgData name="Rasool, Gul" userId="S::gul.rasool@justice.gov.uk::fa0cf6f0-0fdf-4b61-b4f2-1fa5e940b799" providerId="AD" clId="Web-{0EF91EDF-A3BD-42FD-BB86-9F925917734E}" dt="2020-11-06T17:40:10.757" v="653" actId="1076"/>
          <ac:spMkLst>
            <pc:docMk/>
            <pc:sldMk cId="3357352056" sldId="259"/>
            <ac:spMk id="4" creationId="{654603F6-DDAA-45B8-A97E-69C672AB0A54}"/>
          </ac:spMkLst>
        </pc:spChg>
        <pc:spChg chg="add mod">
          <ac:chgData name="Rasool, Gul" userId="S::gul.rasool@justice.gov.uk::fa0cf6f0-0fdf-4b61-b4f2-1fa5e940b799" providerId="AD" clId="Web-{0EF91EDF-A3BD-42FD-BB86-9F925917734E}" dt="2020-11-06T17:40:13.304" v="654" actId="1076"/>
          <ac:spMkLst>
            <pc:docMk/>
            <pc:sldMk cId="3357352056" sldId="259"/>
            <ac:spMk id="5" creationId="{43175439-8D86-4CE8-BF6A-32824676FC58}"/>
          </ac:spMkLst>
        </pc:spChg>
        <pc:spChg chg="add del">
          <ac:chgData name="Rasool, Gul" userId="S::gul.rasool@justice.gov.uk::fa0cf6f0-0fdf-4b61-b4f2-1fa5e940b799" providerId="AD" clId="Web-{0EF91EDF-A3BD-42FD-BB86-9F925917734E}" dt="2020-11-06T17:39:52.366" v="647"/>
          <ac:spMkLst>
            <pc:docMk/>
            <pc:sldMk cId="3357352056" sldId="259"/>
            <ac:spMk id="6" creationId="{B6409E98-406A-412C-8414-1461A58F7E3B}"/>
          </ac:spMkLst>
        </pc:spChg>
        <pc:spChg chg="mod">
          <ac:chgData name="Rasool, Gul" userId="S::gul.rasool@justice.gov.uk::fa0cf6f0-0fdf-4b61-b4f2-1fa5e940b799" providerId="AD" clId="Web-{0EF91EDF-A3BD-42FD-BB86-9F925917734E}" dt="2020-11-06T17:37:39.524" v="634" actId="20577"/>
          <ac:spMkLst>
            <pc:docMk/>
            <pc:sldMk cId="3357352056" sldId="259"/>
            <ac:spMk id="8" creationId="{2A46DA61-D0EA-4D8E-B658-160453D8C706}"/>
          </ac:spMkLst>
        </pc:spChg>
        <pc:picChg chg="add mod">
          <ac:chgData name="Rasool, Gul" userId="S::gul.rasool@justice.gov.uk::fa0cf6f0-0fdf-4b61-b4f2-1fa5e940b799" providerId="AD" clId="Web-{0EF91EDF-A3BD-42FD-BB86-9F925917734E}" dt="2020-11-06T17:40:25.964" v="657" actId="14100"/>
          <ac:picMkLst>
            <pc:docMk/>
            <pc:sldMk cId="3357352056" sldId="259"/>
            <ac:picMk id="2" creationId="{D4051DDB-9554-4306-A68E-0BF34FE03FF7}"/>
          </ac:picMkLst>
        </pc:picChg>
        <pc:picChg chg="del">
          <ac:chgData name="Rasool, Gul" userId="S::gul.rasool@justice.gov.uk::fa0cf6f0-0fdf-4b61-b4f2-1fa5e940b799" providerId="AD" clId="Web-{0EF91EDF-A3BD-42FD-BB86-9F925917734E}" dt="2020-11-06T16:32:26.403" v="400"/>
          <ac:picMkLst>
            <pc:docMk/>
            <pc:sldMk cId="3357352056" sldId="259"/>
            <ac:picMk id="2" creationId="{E62E1E01-E9D7-441A-8D3F-2E31172A231B}"/>
          </ac:picMkLst>
        </pc:picChg>
        <pc:picChg chg="del">
          <ac:chgData name="Rasool, Gul" userId="S::gul.rasool@justice.gov.uk::fa0cf6f0-0fdf-4b61-b4f2-1fa5e940b799" providerId="AD" clId="Web-{0EF91EDF-A3BD-42FD-BB86-9F925917734E}" dt="2020-11-06T16:32:25.309" v="399"/>
          <ac:picMkLst>
            <pc:docMk/>
            <pc:sldMk cId="3357352056" sldId="259"/>
            <ac:picMk id="5" creationId="{DF106AA6-58D7-40BD-A691-76FCBC9F6688}"/>
          </ac:picMkLst>
        </pc:picChg>
      </pc:sldChg>
      <pc:sldChg chg="addSp modSp add ord replId">
        <pc:chgData name="Rasool, Gul" userId="S::gul.rasool@justice.gov.uk::fa0cf6f0-0fdf-4b61-b4f2-1fa5e940b799" providerId="AD" clId="Web-{0EF91EDF-A3BD-42FD-BB86-9F925917734E}" dt="2020-11-06T17:24:52.235" v="567"/>
        <pc:sldMkLst>
          <pc:docMk/>
          <pc:sldMk cId="3424898310" sldId="260"/>
        </pc:sldMkLst>
        <pc:spChg chg="ord">
          <ac:chgData name="Rasool, Gul" userId="S::gul.rasool@justice.gov.uk::fa0cf6f0-0fdf-4b61-b4f2-1fa5e940b799" providerId="AD" clId="Web-{0EF91EDF-A3BD-42FD-BB86-9F925917734E}" dt="2020-11-06T17:23:09.798" v="498"/>
          <ac:spMkLst>
            <pc:docMk/>
            <pc:sldMk cId="3424898310" sldId="260"/>
            <ac:spMk id="4" creationId="{654603F6-DDAA-45B8-A97E-69C672AB0A54}"/>
          </ac:spMkLst>
        </pc:spChg>
        <pc:spChg chg="mod">
          <ac:chgData name="Rasool, Gul" userId="S::gul.rasool@justice.gov.uk::fa0cf6f0-0fdf-4b61-b4f2-1fa5e940b799" providerId="AD" clId="Web-{0EF91EDF-A3BD-42FD-BB86-9F925917734E}" dt="2020-11-06T17:24:43.719" v="564" actId="20577"/>
          <ac:spMkLst>
            <pc:docMk/>
            <pc:sldMk cId="3424898310" sldId="260"/>
            <ac:spMk id="8" creationId="{2A46DA61-D0EA-4D8E-B658-160453D8C706}"/>
          </ac:spMkLst>
        </pc:spChg>
        <pc:picChg chg="add mod">
          <ac:chgData name="Rasool, Gul" userId="S::gul.rasool@justice.gov.uk::fa0cf6f0-0fdf-4b61-b4f2-1fa5e940b799" providerId="AD" clId="Web-{0EF91EDF-A3BD-42FD-BB86-9F925917734E}" dt="2020-11-06T17:23:32.907" v="503" actId="1076"/>
          <ac:picMkLst>
            <pc:docMk/>
            <pc:sldMk cId="3424898310" sldId="260"/>
            <ac:picMk id="2" creationId="{332FE518-5EBA-41E8-AAC5-721D79AE1C99}"/>
          </ac:picMkLst>
        </pc:picChg>
        <pc:picChg chg="add mod">
          <ac:chgData name="Rasool, Gul" userId="S::gul.rasool@justice.gov.uk::fa0cf6f0-0fdf-4b61-b4f2-1fa5e940b799" providerId="AD" clId="Web-{0EF91EDF-A3BD-42FD-BB86-9F925917734E}" dt="2020-11-06T17:24:11.516" v="507" actId="14100"/>
          <ac:picMkLst>
            <pc:docMk/>
            <pc:sldMk cId="3424898310" sldId="260"/>
            <ac:picMk id="3" creationId="{30ED11CC-87F7-4C41-9748-84E689D27312}"/>
          </ac:picMkLst>
        </pc:picChg>
      </pc:sldChg>
    </pc:docChg>
  </pc:docChgLst>
  <pc:docChgLst>
    <pc:chgData name="Rasool, Gul" userId="S::gul.rasool@justice.gov.uk::fa0cf6f0-0fdf-4b61-b4f2-1fa5e940b799" providerId="AD" clId="Web-{6FEE0E62-7359-4EB4-8C66-0E19C9BEEB93}"/>
    <pc:docChg chg="modSld sldOrd">
      <pc:chgData name="Rasool, Gul" userId="S::gul.rasool@justice.gov.uk::fa0cf6f0-0fdf-4b61-b4f2-1fa5e940b799" providerId="AD" clId="Web-{6FEE0E62-7359-4EB4-8C66-0E19C9BEEB93}" dt="2020-11-06T18:00:22.561" v="266"/>
      <pc:docMkLst>
        <pc:docMk/>
      </pc:docMkLst>
      <pc:sldChg chg="addSp delSp modSp ord">
        <pc:chgData name="Rasool, Gul" userId="S::gul.rasool@justice.gov.uk::fa0cf6f0-0fdf-4b61-b4f2-1fa5e940b799" providerId="AD" clId="Web-{6FEE0E62-7359-4EB4-8C66-0E19C9BEEB93}" dt="2020-11-06T18:00:22.561" v="266"/>
        <pc:sldMkLst>
          <pc:docMk/>
          <pc:sldMk cId="3268749505" sldId="261"/>
        </pc:sldMkLst>
        <pc:spChg chg="del">
          <ac:chgData name="Rasool, Gul" userId="S::gul.rasool@justice.gov.uk::fa0cf6f0-0fdf-4b61-b4f2-1fa5e940b799" providerId="AD" clId="Web-{6FEE0E62-7359-4EB4-8C66-0E19C9BEEB93}" dt="2020-11-06T17:58:00.261" v="10"/>
          <ac:spMkLst>
            <pc:docMk/>
            <pc:sldMk cId="3268749505" sldId="261"/>
            <ac:spMk id="4" creationId="{654603F6-DDAA-45B8-A97E-69C672AB0A54}"/>
          </ac:spMkLst>
        </pc:spChg>
        <pc:spChg chg="mod">
          <ac:chgData name="Rasool, Gul" userId="S::gul.rasool@justice.gov.uk::fa0cf6f0-0fdf-4b61-b4f2-1fa5e940b799" providerId="AD" clId="Web-{6FEE0E62-7359-4EB4-8C66-0E19C9BEEB93}" dt="2020-11-06T18:00:07.545" v="265" actId="14100"/>
          <ac:spMkLst>
            <pc:docMk/>
            <pc:sldMk cId="3268749505" sldId="261"/>
            <ac:spMk id="8" creationId="{2A46DA61-D0EA-4D8E-B658-160453D8C706}"/>
          </ac:spMkLst>
        </pc:spChg>
        <pc:picChg chg="add mod ord">
          <ac:chgData name="Rasool, Gul" userId="S::gul.rasool@justice.gov.uk::fa0cf6f0-0fdf-4b61-b4f2-1fa5e940b799" providerId="AD" clId="Web-{6FEE0E62-7359-4EB4-8C66-0E19C9BEEB93}" dt="2020-11-06T17:57:43.980" v="7"/>
          <ac:picMkLst>
            <pc:docMk/>
            <pc:sldMk cId="3268749505" sldId="261"/>
            <ac:picMk id="2" creationId="{B0625217-5D2A-4AC6-969C-5068FAC6FC0C}"/>
          </ac:picMkLst>
        </pc:picChg>
        <pc:picChg chg="mod">
          <ac:chgData name="Rasool, Gul" userId="S::gul.rasool@justice.gov.uk::fa0cf6f0-0fdf-4b61-b4f2-1fa5e940b799" providerId="AD" clId="Web-{6FEE0E62-7359-4EB4-8C66-0E19C9BEEB93}" dt="2020-11-06T17:58:13.074" v="12" actId="14100"/>
          <ac:picMkLst>
            <pc:docMk/>
            <pc:sldMk cId="3268749505" sldId="261"/>
            <ac:picMk id="3" creationId="{A1A338F9-78EA-4EFC-A9DB-CEBA467390BB}"/>
          </ac:picMkLst>
        </pc:picChg>
      </pc:sldChg>
    </pc:docChg>
  </pc:docChgLst>
  <pc:docChgLst>
    <pc:chgData name="Rasool, Gul" userId="S::gul.rasool@justice.gov.uk::fa0cf6f0-0fdf-4b61-b4f2-1fa5e940b799" providerId="AD" clId="Web-{1D4A6DC5-08FA-47FD-B412-EEEF535F49A4}"/>
    <pc:docChg chg="addSld modSld">
      <pc:chgData name="Rasool, Gul" userId="S::gul.rasool@justice.gov.uk::fa0cf6f0-0fdf-4b61-b4f2-1fa5e940b799" providerId="AD" clId="Web-{1D4A6DC5-08FA-47FD-B412-EEEF535F49A4}" dt="2020-11-06T17:56:26.806" v="28"/>
      <pc:docMkLst>
        <pc:docMk/>
      </pc:docMkLst>
      <pc:sldChg chg="addSp delSp modSp add replId">
        <pc:chgData name="Rasool, Gul" userId="S::gul.rasool@justice.gov.uk::fa0cf6f0-0fdf-4b61-b4f2-1fa5e940b799" providerId="AD" clId="Web-{1D4A6DC5-08FA-47FD-B412-EEEF535F49A4}" dt="2020-11-06T17:56:26.806" v="28"/>
        <pc:sldMkLst>
          <pc:docMk/>
          <pc:sldMk cId="3268749505" sldId="261"/>
        </pc:sldMkLst>
        <pc:spChg chg="mod">
          <ac:chgData name="Rasool, Gul" userId="S::gul.rasool@justice.gov.uk::fa0cf6f0-0fdf-4b61-b4f2-1fa5e940b799" providerId="AD" clId="Web-{1D4A6DC5-08FA-47FD-B412-EEEF535F49A4}" dt="2020-11-06T17:56:11.634" v="25" actId="20577"/>
          <ac:spMkLst>
            <pc:docMk/>
            <pc:sldMk cId="3268749505" sldId="261"/>
            <ac:spMk id="8" creationId="{2A46DA61-D0EA-4D8E-B658-160453D8C706}"/>
          </ac:spMkLst>
        </pc:spChg>
        <pc:picChg chg="del">
          <ac:chgData name="Rasool, Gul" userId="S::gul.rasool@justice.gov.uk::fa0cf6f0-0fdf-4b61-b4f2-1fa5e940b799" providerId="AD" clId="Web-{1D4A6DC5-08FA-47FD-B412-EEEF535F49A4}" dt="2020-11-06T17:56:13.087" v="27"/>
          <ac:picMkLst>
            <pc:docMk/>
            <pc:sldMk cId="3268749505" sldId="261"/>
            <ac:picMk id="2" creationId="{D4051DDB-9554-4306-A68E-0BF34FE03FF7}"/>
          </ac:picMkLst>
        </pc:picChg>
        <pc:picChg chg="add mod">
          <ac:chgData name="Rasool, Gul" userId="S::gul.rasool@justice.gov.uk::fa0cf6f0-0fdf-4b61-b4f2-1fa5e940b799" providerId="AD" clId="Web-{1D4A6DC5-08FA-47FD-B412-EEEF535F49A4}" dt="2020-11-06T17:56:26.806" v="28"/>
          <ac:picMkLst>
            <pc:docMk/>
            <pc:sldMk cId="3268749505" sldId="261"/>
            <ac:picMk id="3" creationId="{A1A338F9-78EA-4EFC-A9DB-CEBA467390BB}"/>
          </ac:picMkLst>
        </pc:picChg>
      </pc:sldChg>
    </pc:docChg>
  </pc:docChgLst>
  <pc:docChgLst>
    <pc:chgData name="Rasool, Gul" userId="S::gul.rasool@justice.gov.uk::fa0cf6f0-0fdf-4b61-b4f2-1fa5e940b799" providerId="AD" clId="Web-{841C06BF-D9A4-447D-8A4B-B98DF447A02D}"/>
    <pc:docChg chg="modSld">
      <pc:chgData name="Rasool, Gul" userId="S::gul.rasool@justice.gov.uk::fa0cf6f0-0fdf-4b61-b4f2-1fa5e940b799" providerId="AD" clId="Web-{841C06BF-D9A4-447D-8A4B-B98DF447A02D}" dt="2020-12-04T09:36:40.868" v="31" actId="20577"/>
      <pc:docMkLst>
        <pc:docMk/>
      </pc:docMkLst>
      <pc:sldChg chg="modSp">
        <pc:chgData name="Rasool, Gul" userId="S::gul.rasool@justice.gov.uk::fa0cf6f0-0fdf-4b61-b4f2-1fa5e940b799" providerId="AD" clId="Web-{841C06BF-D9A4-447D-8A4B-B98DF447A02D}" dt="2020-12-04T09:36:14.461" v="10" actId="20577"/>
        <pc:sldMkLst>
          <pc:docMk/>
          <pc:sldMk cId="2172356114" sldId="257"/>
        </pc:sldMkLst>
        <pc:spChg chg="mod">
          <ac:chgData name="Rasool, Gul" userId="S::gul.rasool@justice.gov.uk::fa0cf6f0-0fdf-4b61-b4f2-1fa5e940b799" providerId="AD" clId="Web-{841C06BF-D9A4-447D-8A4B-B98DF447A02D}" dt="2020-12-04T09:36:14.461" v="10" actId="20577"/>
          <ac:spMkLst>
            <pc:docMk/>
            <pc:sldMk cId="2172356114" sldId="257"/>
            <ac:spMk id="8" creationId="{2A46DA61-D0EA-4D8E-B658-160453D8C706}"/>
          </ac:spMkLst>
        </pc:spChg>
      </pc:sldChg>
      <pc:sldChg chg="modSp">
        <pc:chgData name="Rasool, Gul" userId="S::gul.rasool@justice.gov.uk::fa0cf6f0-0fdf-4b61-b4f2-1fa5e940b799" providerId="AD" clId="Web-{841C06BF-D9A4-447D-8A4B-B98DF447A02D}" dt="2020-12-04T09:36:20.539" v="16" actId="20577"/>
        <pc:sldMkLst>
          <pc:docMk/>
          <pc:sldMk cId="2544585329" sldId="258"/>
        </pc:sldMkLst>
        <pc:spChg chg="mod">
          <ac:chgData name="Rasool, Gul" userId="S::gul.rasool@justice.gov.uk::fa0cf6f0-0fdf-4b61-b4f2-1fa5e940b799" providerId="AD" clId="Web-{841C06BF-D9A4-447D-8A4B-B98DF447A02D}" dt="2020-12-04T09:36:20.539" v="16" actId="20577"/>
          <ac:spMkLst>
            <pc:docMk/>
            <pc:sldMk cId="2544585329" sldId="258"/>
            <ac:spMk id="8" creationId="{2A46DA61-D0EA-4D8E-B658-160453D8C706}"/>
          </ac:spMkLst>
        </pc:spChg>
      </pc:sldChg>
      <pc:sldChg chg="modSp">
        <pc:chgData name="Rasool, Gul" userId="S::gul.rasool@justice.gov.uk::fa0cf6f0-0fdf-4b61-b4f2-1fa5e940b799" providerId="AD" clId="Web-{841C06BF-D9A4-447D-8A4B-B98DF447A02D}" dt="2020-12-04T09:36:37.008" v="25" actId="20577"/>
        <pc:sldMkLst>
          <pc:docMk/>
          <pc:sldMk cId="3357352056" sldId="259"/>
        </pc:sldMkLst>
        <pc:spChg chg="mod">
          <ac:chgData name="Rasool, Gul" userId="S::gul.rasool@justice.gov.uk::fa0cf6f0-0fdf-4b61-b4f2-1fa5e940b799" providerId="AD" clId="Web-{841C06BF-D9A4-447D-8A4B-B98DF447A02D}" dt="2020-12-04T09:36:37.008" v="25" actId="20577"/>
          <ac:spMkLst>
            <pc:docMk/>
            <pc:sldMk cId="3357352056" sldId="259"/>
            <ac:spMk id="8" creationId="{2A46DA61-D0EA-4D8E-B658-160453D8C706}"/>
          </ac:spMkLst>
        </pc:spChg>
      </pc:sldChg>
      <pc:sldChg chg="modSp">
        <pc:chgData name="Rasool, Gul" userId="S::gul.rasool@justice.gov.uk::fa0cf6f0-0fdf-4b61-b4f2-1fa5e940b799" providerId="AD" clId="Web-{841C06BF-D9A4-447D-8A4B-B98DF447A02D}" dt="2020-12-04T09:36:39.696" v="29" actId="20577"/>
        <pc:sldMkLst>
          <pc:docMk/>
          <pc:sldMk cId="963738628" sldId="262"/>
        </pc:sldMkLst>
        <pc:spChg chg="mod">
          <ac:chgData name="Rasool, Gul" userId="S::gul.rasool@justice.gov.uk::fa0cf6f0-0fdf-4b61-b4f2-1fa5e940b799" providerId="AD" clId="Web-{841C06BF-D9A4-447D-8A4B-B98DF447A02D}" dt="2020-12-04T09:36:39.696" v="29" actId="20577"/>
          <ac:spMkLst>
            <pc:docMk/>
            <pc:sldMk cId="963738628" sldId="262"/>
            <ac:spMk id="8" creationId="{2A46DA61-D0EA-4D8E-B658-160453D8C706}"/>
          </ac:spMkLst>
        </pc:spChg>
      </pc:sldChg>
    </pc:docChg>
  </pc:docChgLst>
  <pc:docChgLst>
    <pc:chgData name="Rasool, Gul" userId="S::gul.rasool@justice.gov.uk::fa0cf6f0-0fdf-4b61-b4f2-1fa5e940b799" providerId="AD" clId="Web-{BAA6EBB5-F85C-4394-9441-486AC0502BA3}"/>
    <pc:docChg chg="modSld">
      <pc:chgData name="Rasool, Gul" userId="S::gul.rasool@justice.gov.uk::fa0cf6f0-0fdf-4b61-b4f2-1fa5e940b799" providerId="AD" clId="Web-{BAA6EBB5-F85C-4394-9441-486AC0502BA3}" dt="2020-11-30T11:34:33.844" v="3"/>
      <pc:docMkLst>
        <pc:docMk/>
      </pc:docMkLst>
      <pc:sldChg chg="mod modShow">
        <pc:chgData name="Rasool, Gul" userId="S::gul.rasool@justice.gov.uk::fa0cf6f0-0fdf-4b61-b4f2-1fa5e940b799" providerId="AD" clId="Web-{BAA6EBB5-F85C-4394-9441-486AC0502BA3}" dt="2020-11-30T11:34:24.531" v="0"/>
        <pc:sldMkLst>
          <pc:docMk/>
          <pc:sldMk cId="109857222" sldId="256"/>
        </pc:sldMkLst>
      </pc:sldChg>
      <pc:sldChg chg="mod modShow">
        <pc:chgData name="Rasool, Gul" userId="S::gul.rasool@justice.gov.uk::fa0cf6f0-0fdf-4b61-b4f2-1fa5e940b799" providerId="AD" clId="Web-{BAA6EBB5-F85C-4394-9441-486AC0502BA3}" dt="2020-11-30T11:34:27.110" v="1"/>
        <pc:sldMkLst>
          <pc:docMk/>
          <pc:sldMk cId="3173682366" sldId="266"/>
        </pc:sldMkLst>
      </pc:sldChg>
      <pc:sldChg chg="mod modShow">
        <pc:chgData name="Rasool, Gul" userId="S::gul.rasool@justice.gov.uk::fa0cf6f0-0fdf-4b61-b4f2-1fa5e940b799" providerId="AD" clId="Web-{BAA6EBB5-F85C-4394-9441-486AC0502BA3}" dt="2020-11-30T11:34:29.719" v="2"/>
        <pc:sldMkLst>
          <pc:docMk/>
          <pc:sldMk cId="1953807670" sldId="267"/>
        </pc:sldMkLst>
      </pc:sldChg>
      <pc:sldChg chg="mod modShow">
        <pc:chgData name="Rasool, Gul" userId="S::gul.rasool@justice.gov.uk::fa0cf6f0-0fdf-4b61-b4f2-1fa5e940b799" providerId="AD" clId="Web-{BAA6EBB5-F85C-4394-9441-486AC0502BA3}" dt="2020-11-30T11:34:33.844" v="3"/>
        <pc:sldMkLst>
          <pc:docMk/>
          <pc:sldMk cId="3252694652" sldId="268"/>
        </pc:sldMkLst>
      </pc:sldChg>
    </pc:docChg>
  </pc:docChgLst>
  <pc:docChgLst>
    <pc:chgData name="Rasool, Gul" userId="fa0cf6f0-0fdf-4b61-b4f2-1fa5e940b799" providerId="ADAL" clId="{428C3BDF-F9BC-437D-BF58-5880C395A647}"/>
    <pc:docChg chg="undo custSel addSld delSld modSld sldOrd">
      <pc:chgData name="Rasool, Gul" userId="fa0cf6f0-0fdf-4b61-b4f2-1fa5e940b799" providerId="ADAL" clId="{428C3BDF-F9BC-437D-BF58-5880C395A647}" dt="2020-11-20T10:06:26.808" v="978" actId="1076"/>
      <pc:docMkLst>
        <pc:docMk/>
      </pc:docMkLst>
      <pc:sldChg chg="addSp delSp modSp ord modTransition">
        <pc:chgData name="Rasool, Gul" userId="fa0cf6f0-0fdf-4b61-b4f2-1fa5e940b799" providerId="ADAL" clId="{428C3BDF-F9BC-437D-BF58-5880C395A647}" dt="2020-11-19T16:30:18.923" v="536"/>
        <pc:sldMkLst>
          <pc:docMk/>
          <pc:sldMk cId="109857222" sldId="256"/>
        </pc:sldMkLst>
        <pc:spChg chg="mod">
          <ac:chgData name="Rasool, Gul" userId="fa0cf6f0-0fdf-4b61-b4f2-1fa5e940b799" providerId="ADAL" clId="{428C3BDF-F9BC-437D-BF58-5880C395A647}" dt="2020-11-12T16:53:41.926" v="533" actId="2711"/>
          <ac:spMkLst>
            <pc:docMk/>
            <pc:sldMk cId="109857222" sldId="256"/>
            <ac:spMk id="8" creationId="{2A46DA61-D0EA-4D8E-B658-160453D8C706}"/>
          </ac:spMkLst>
        </pc:spChg>
        <pc:spChg chg="mod">
          <ac:chgData name="Rasool, Gul" userId="fa0cf6f0-0fdf-4b61-b4f2-1fa5e940b799" providerId="ADAL" clId="{428C3BDF-F9BC-437D-BF58-5880C395A647}" dt="2020-11-12T11:37:17.003" v="58" actId="20577"/>
          <ac:spMkLst>
            <pc:docMk/>
            <pc:sldMk cId="109857222" sldId="256"/>
            <ac:spMk id="10" creationId="{5787B135-B87E-4432-97DA-55602D7D3E54}"/>
          </ac:spMkLst>
        </pc:spChg>
        <pc:picChg chg="add mod modCrop">
          <ac:chgData name="Rasool, Gul" userId="fa0cf6f0-0fdf-4b61-b4f2-1fa5e940b799" providerId="ADAL" clId="{428C3BDF-F9BC-437D-BF58-5880C395A647}" dt="2020-11-12T11:38:08.723" v="64" actId="1076"/>
          <ac:picMkLst>
            <pc:docMk/>
            <pc:sldMk cId="109857222" sldId="256"/>
            <ac:picMk id="3" creationId="{D5FFFB9D-DD22-4F9E-B18F-80D5C9CEBA88}"/>
          </ac:picMkLst>
        </pc:picChg>
        <pc:picChg chg="del">
          <ac:chgData name="Rasool, Gul" userId="fa0cf6f0-0fdf-4b61-b4f2-1fa5e940b799" providerId="ADAL" clId="{428C3BDF-F9BC-437D-BF58-5880C395A647}" dt="2020-11-12T11:36:57.149" v="46" actId="478"/>
          <ac:picMkLst>
            <pc:docMk/>
            <pc:sldMk cId="109857222" sldId="256"/>
            <ac:picMk id="7" creationId="{06344151-7443-4B20-8C45-7C9636B4EC76}"/>
          </ac:picMkLst>
        </pc:picChg>
      </pc:sldChg>
      <pc:sldChg chg="modSp">
        <pc:chgData name="Rasool, Gul" userId="fa0cf6f0-0fdf-4b61-b4f2-1fa5e940b799" providerId="ADAL" clId="{428C3BDF-F9BC-437D-BF58-5880C395A647}" dt="2020-11-12T16:39:08.760" v="443" actId="1440"/>
        <pc:sldMkLst>
          <pc:docMk/>
          <pc:sldMk cId="2544585329" sldId="258"/>
        </pc:sldMkLst>
        <pc:picChg chg="mod">
          <ac:chgData name="Rasool, Gul" userId="fa0cf6f0-0fdf-4b61-b4f2-1fa5e940b799" providerId="ADAL" clId="{428C3BDF-F9BC-437D-BF58-5880C395A647}" dt="2020-11-12T16:39:03.012" v="442" actId="1440"/>
          <ac:picMkLst>
            <pc:docMk/>
            <pc:sldMk cId="2544585329" sldId="258"/>
            <ac:picMk id="2" creationId="{E62E1E01-E9D7-441A-8D3F-2E31172A231B}"/>
          </ac:picMkLst>
        </pc:picChg>
        <pc:picChg chg="mod">
          <ac:chgData name="Rasool, Gul" userId="fa0cf6f0-0fdf-4b61-b4f2-1fa5e940b799" providerId="ADAL" clId="{428C3BDF-F9BC-437D-BF58-5880C395A647}" dt="2020-11-12T16:39:08.760" v="443" actId="1440"/>
          <ac:picMkLst>
            <pc:docMk/>
            <pc:sldMk cId="2544585329" sldId="258"/>
            <ac:picMk id="5" creationId="{DF106AA6-58D7-40BD-A691-76FCBC9F6688}"/>
          </ac:picMkLst>
        </pc:picChg>
      </pc:sldChg>
      <pc:sldChg chg="modSp">
        <pc:chgData name="Rasool, Gul" userId="fa0cf6f0-0fdf-4b61-b4f2-1fa5e940b799" providerId="ADAL" clId="{428C3BDF-F9BC-437D-BF58-5880C395A647}" dt="2020-11-19T18:09:11.105" v="920" actId="14100"/>
        <pc:sldMkLst>
          <pc:docMk/>
          <pc:sldMk cId="3424898310" sldId="260"/>
        </pc:sldMkLst>
        <pc:spChg chg="mod">
          <ac:chgData name="Rasool, Gul" userId="fa0cf6f0-0fdf-4b61-b4f2-1fa5e940b799" providerId="ADAL" clId="{428C3BDF-F9BC-437D-BF58-5880C395A647}" dt="2020-11-19T18:09:11.105" v="920" actId="14100"/>
          <ac:spMkLst>
            <pc:docMk/>
            <pc:sldMk cId="3424898310" sldId="260"/>
            <ac:spMk id="8" creationId="{2A46DA61-D0EA-4D8E-B658-160453D8C706}"/>
          </ac:spMkLst>
        </pc:spChg>
        <pc:picChg chg="mod">
          <ac:chgData name="Rasool, Gul" userId="fa0cf6f0-0fdf-4b61-b4f2-1fa5e940b799" providerId="ADAL" clId="{428C3BDF-F9BC-437D-BF58-5880C395A647}" dt="2020-11-12T16:39:48.404" v="447" actId="1076"/>
          <ac:picMkLst>
            <pc:docMk/>
            <pc:sldMk cId="3424898310" sldId="260"/>
            <ac:picMk id="2" creationId="{332FE518-5EBA-41E8-AAC5-721D79AE1C99}"/>
          </ac:picMkLst>
        </pc:picChg>
        <pc:picChg chg="mod">
          <ac:chgData name="Rasool, Gul" userId="fa0cf6f0-0fdf-4b61-b4f2-1fa5e940b799" providerId="ADAL" clId="{428C3BDF-F9BC-437D-BF58-5880C395A647}" dt="2020-11-12T16:39:51.880" v="448" actId="1076"/>
          <ac:picMkLst>
            <pc:docMk/>
            <pc:sldMk cId="3424898310" sldId="260"/>
            <ac:picMk id="3" creationId="{30ED11CC-87F7-4C41-9748-84E689D27312}"/>
          </ac:picMkLst>
        </pc:picChg>
      </pc:sldChg>
      <pc:sldChg chg="addSp delSp modSp ord">
        <pc:chgData name="Rasool, Gul" userId="fa0cf6f0-0fdf-4b61-b4f2-1fa5e940b799" providerId="ADAL" clId="{428C3BDF-F9BC-437D-BF58-5880C395A647}" dt="2020-11-19T16:39:08.842" v="653"/>
        <pc:sldMkLst>
          <pc:docMk/>
          <pc:sldMk cId="3268749505" sldId="261"/>
        </pc:sldMkLst>
        <pc:spChg chg="mod">
          <ac:chgData name="Rasool, Gul" userId="fa0cf6f0-0fdf-4b61-b4f2-1fa5e940b799" providerId="ADAL" clId="{428C3BDF-F9BC-437D-BF58-5880C395A647}" dt="2020-11-19T16:35:59.045" v="595" actId="20577"/>
          <ac:spMkLst>
            <pc:docMk/>
            <pc:sldMk cId="3268749505" sldId="261"/>
            <ac:spMk id="5" creationId="{43175439-8D86-4CE8-BF6A-32824676FC58}"/>
          </ac:spMkLst>
        </pc:spChg>
        <pc:spChg chg="mod">
          <ac:chgData name="Rasool, Gul" userId="fa0cf6f0-0fdf-4b61-b4f2-1fa5e940b799" providerId="ADAL" clId="{428C3BDF-F9BC-437D-BF58-5880C395A647}" dt="2020-11-19T16:39:00.421" v="652" actId="20577"/>
          <ac:spMkLst>
            <pc:docMk/>
            <pc:sldMk cId="3268749505" sldId="261"/>
            <ac:spMk id="8" creationId="{2A46DA61-D0EA-4D8E-B658-160453D8C706}"/>
          </ac:spMkLst>
        </pc:spChg>
        <pc:picChg chg="del">
          <ac:chgData name="Rasool, Gul" userId="fa0cf6f0-0fdf-4b61-b4f2-1fa5e940b799" providerId="ADAL" clId="{428C3BDF-F9BC-437D-BF58-5880C395A647}" dt="2020-11-19T16:36:03.664" v="597" actId="478"/>
          <ac:picMkLst>
            <pc:docMk/>
            <pc:sldMk cId="3268749505" sldId="261"/>
            <ac:picMk id="2" creationId="{B0625217-5D2A-4AC6-969C-5068FAC6FC0C}"/>
          </ac:picMkLst>
        </pc:picChg>
        <pc:picChg chg="del">
          <ac:chgData name="Rasool, Gul" userId="fa0cf6f0-0fdf-4b61-b4f2-1fa5e940b799" providerId="ADAL" clId="{428C3BDF-F9BC-437D-BF58-5880C395A647}" dt="2020-11-19T16:36:02.132" v="596" actId="478"/>
          <ac:picMkLst>
            <pc:docMk/>
            <pc:sldMk cId="3268749505" sldId="261"/>
            <ac:picMk id="3" creationId="{A1A338F9-78EA-4EFC-A9DB-CEBA467390BB}"/>
          </ac:picMkLst>
        </pc:picChg>
        <pc:picChg chg="add mod">
          <ac:chgData name="Rasool, Gul" userId="fa0cf6f0-0fdf-4b61-b4f2-1fa5e940b799" providerId="ADAL" clId="{428C3BDF-F9BC-437D-BF58-5880C395A647}" dt="2020-11-19T16:37:22.154" v="605" actId="1076"/>
          <ac:picMkLst>
            <pc:docMk/>
            <pc:sldMk cId="3268749505" sldId="261"/>
            <ac:picMk id="6" creationId="{1425969D-45DA-4BF1-92D4-4C0075CE8CE0}"/>
          </ac:picMkLst>
        </pc:picChg>
      </pc:sldChg>
      <pc:sldChg chg="modSp add">
        <pc:chgData name="Rasool, Gul" userId="fa0cf6f0-0fdf-4b61-b4f2-1fa5e940b799" providerId="ADAL" clId="{428C3BDF-F9BC-437D-BF58-5880C395A647}" dt="2020-11-12T16:38:42.749" v="441" actId="20577"/>
        <pc:sldMkLst>
          <pc:docMk/>
          <pc:sldMk cId="3253844217" sldId="265"/>
        </pc:sldMkLst>
        <pc:spChg chg="mod">
          <ac:chgData name="Rasool, Gul" userId="fa0cf6f0-0fdf-4b61-b4f2-1fa5e940b799" providerId="ADAL" clId="{428C3BDF-F9BC-437D-BF58-5880C395A647}" dt="2020-11-12T16:38:42.749" v="441" actId="20577"/>
          <ac:spMkLst>
            <pc:docMk/>
            <pc:sldMk cId="3253844217" sldId="265"/>
            <ac:spMk id="8" creationId="{2A46DA61-D0EA-4D8E-B658-160453D8C706}"/>
          </ac:spMkLst>
        </pc:spChg>
      </pc:sldChg>
      <pc:sldChg chg="addSp delSp modSp add ord modTransition">
        <pc:chgData name="Rasool, Gul" userId="fa0cf6f0-0fdf-4b61-b4f2-1fa5e940b799" providerId="ADAL" clId="{428C3BDF-F9BC-437D-BF58-5880C395A647}" dt="2020-11-19T16:30:18.923" v="536"/>
        <pc:sldMkLst>
          <pc:docMk/>
          <pc:sldMk cId="3173682366" sldId="266"/>
        </pc:sldMkLst>
        <pc:spChg chg="mod">
          <ac:chgData name="Rasool, Gul" userId="fa0cf6f0-0fdf-4b61-b4f2-1fa5e940b799" providerId="ADAL" clId="{428C3BDF-F9BC-437D-BF58-5880C395A647}" dt="2020-11-12T11:39:54.438" v="99" actId="6549"/>
          <ac:spMkLst>
            <pc:docMk/>
            <pc:sldMk cId="3173682366" sldId="266"/>
            <ac:spMk id="8" creationId="{2A46DA61-D0EA-4D8E-B658-160453D8C706}"/>
          </ac:spMkLst>
        </pc:spChg>
        <pc:spChg chg="del">
          <ac:chgData name="Rasool, Gul" userId="fa0cf6f0-0fdf-4b61-b4f2-1fa5e940b799" providerId="ADAL" clId="{428C3BDF-F9BC-437D-BF58-5880C395A647}" dt="2020-11-12T11:39:56.921" v="100" actId="478"/>
          <ac:spMkLst>
            <pc:docMk/>
            <pc:sldMk cId="3173682366" sldId="266"/>
            <ac:spMk id="10" creationId="{5787B135-B87E-4432-97DA-55602D7D3E54}"/>
          </ac:spMkLst>
        </pc:spChg>
        <pc:picChg chg="del">
          <ac:chgData name="Rasool, Gul" userId="fa0cf6f0-0fdf-4b61-b4f2-1fa5e940b799" providerId="ADAL" clId="{428C3BDF-F9BC-437D-BF58-5880C395A647}" dt="2020-11-12T11:39:31.998" v="95" actId="478"/>
          <ac:picMkLst>
            <pc:docMk/>
            <pc:sldMk cId="3173682366" sldId="266"/>
            <ac:picMk id="3" creationId="{D5FFFB9D-DD22-4F9E-B18F-80D5C9CEBA88}"/>
          </ac:picMkLst>
        </pc:picChg>
        <pc:picChg chg="add mod">
          <ac:chgData name="Rasool, Gul" userId="fa0cf6f0-0fdf-4b61-b4f2-1fa5e940b799" providerId="ADAL" clId="{428C3BDF-F9BC-437D-BF58-5880C395A647}" dt="2020-11-12T16:53:53.855" v="534" actId="14100"/>
          <ac:picMkLst>
            <pc:docMk/>
            <pc:sldMk cId="3173682366" sldId="266"/>
            <ac:picMk id="4" creationId="{4A906CE3-8B71-4B77-8446-629CE74953D2}"/>
          </ac:picMkLst>
        </pc:picChg>
      </pc:sldChg>
      <pc:sldChg chg="addSp delSp modSp add ord modTransition">
        <pc:chgData name="Rasool, Gul" userId="fa0cf6f0-0fdf-4b61-b4f2-1fa5e940b799" providerId="ADAL" clId="{428C3BDF-F9BC-437D-BF58-5880C395A647}" dt="2020-11-19T16:30:18.923" v="536"/>
        <pc:sldMkLst>
          <pc:docMk/>
          <pc:sldMk cId="1953807670" sldId="267"/>
        </pc:sldMkLst>
        <pc:spChg chg="mod">
          <ac:chgData name="Rasool, Gul" userId="fa0cf6f0-0fdf-4b61-b4f2-1fa5e940b799" providerId="ADAL" clId="{428C3BDF-F9BC-437D-BF58-5880C395A647}" dt="2020-11-12T11:44:45.544" v="116" actId="20577"/>
          <ac:spMkLst>
            <pc:docMk/>
            <pc:sldMk cId="1953807670" sldId="267"/>
            <ac:spMk id="8" creationId="{2A46DA61-D0EA-4D8E-B658-160453D8C706}"/>
          </ac:spMkLst>
        </pc:spChg>
        <pc:picChg chg="add mod modCrop">
          <ac:chgData name="Rasool, Gul" userId="fa0cf6f0-0fdf-4b61-b4f2-1fa5e940b799" providerId="ADAL" clId="{428C3BDF-F9BC-437D-BF58-5880C395A647}" dt="2020-11-12T11:42:15.627" v="106" actId="1076"/>
          <ac:picMkLst>
            <pc:docMk/>
            <pc:sldMk cId="1953807670" sldId="267"/>
            <ac:picMk id="3" creationId="{07442461-63D8-4918-934A-B9BBA242C0C1}"/>
          </ac:picMkLst>
        </pc:picChg>
        <pc:picChg chg="del">
          <ac:chgData name="Rasool, Gul" userId="fa0cf6f0-0fdf-4b61-b4f2-1fa5e940b799" providerId="ADAL" clId="{428C3BDF-F9BC-437D-BF58-5880C395A647}" dt="2020-11-12T11:41:38.294" v="103" actId="478"/>
          <ac:picMkLst>
            <pc:docMk/>
            <pc:sldMk cId="1953807670" sldId="267"/>
            <ac:picMk id="4" creationId="{4A906CE3-8B71-4B77-8446-629CE74953D2}"/>
          </ac:picMkLst>
        </pc:picChg>
      </pc:sldChg>
      <pc:sldChg chg="addSp delSp modSp add ord modTransition">
        <pc:chgData name="Rasool, Gul" userId="fa0cf6f0-0fdf-4b61-b4f2-1fa5e940b799" providerId="ADAL" clId="{428C3BDF-F9BC-437D-BF58-5880C395A647}" dt="2020-11-19T16:30:30.543" v="538"/>
        <pc:sldMkLst>
          <pc:docMk/>
          <pc:sldMk cId="3252694652" sldId="268"/>
        </pc:sldMkLst>
        <pc:spChg chg="mod">
          <ac:chgData name="Rasool, Gul" userId="fa0cf6f0-0fdf-4b61-b4f2-1fa5e940b799" providerId="ADAL" clId="{428C3BDF-F9BC-437D-BF58-5880C395A647}" dt="2020-11-12T16:35:51.918" v="369" actId="20577"/>
          <ac:spMkLst>
            <pc:docMk/>
            <pc:sldMk cId="3252694652" sldId="268"/>
            <ac:spMk id="8" creationId="{2A46DA61-D0EA-4D8E-B658-160453D8C706}"/>
          </ac:spMkLst>
        </pc:spChg>
        <pc:picChg chg="del">
          <ac:chgData name="Rasool, Gul" userId="fa0cf6f0-0fdf-4b61-b4f2-1fa5e940b799" providerId="ADAL" clId="{428C3BDF-F9BC-437D-BF58-5880C395A647}" dt="2020-11-12T11:42:36.416" v="108" actId="478"/>
          <ac:picMkLst>
            <pc:docMk/>
            <pc:sldMk cId="3252694652" sldId="268"/>
            <ac:picMk id="3" creationId="{07442461-63D8-4918-934A-B9BBA242C0C1}"/>
          </ac:picMkLst>
        </pc:picChg>
        <pc:picChg chg="add mod">
          <ac:chgData name="Rasool, Gul" userId="fa0cf6f0-0fdf-4b61-b4f2-1fa5e940b799" providerId="ADAL" clId="{428C3BDF-F9BC-437D-BF58-5880C395A647}" dt="2020-11-12T16:37:53.241" v="383" actId="1076"/>
          <ac:picMkLst>
            <pc:docMk/>
            <pc:sldMk cId="3252694652" sldId="268"/>
            <ac:picMk id="4" creationId="{82D2C6D4-E652-4E37-A208-A3BCBC64CE44}"/>
          </ac:picMkLst>
        </pc:picChg>
        <pc:picChg chg="add mod ord">
          <ac:chgData name="Rasool, Gul" userId="fa0cf6f0-0fdf-4b61-b4f2-1fa5e940b799" providerId="ADAL" clId="{428C3BDF-F9BC-437D-BF58-5880C395A647}" dt="2020-11-12T16:37:57.885" v="384" actId="14100"/>
          <ac:picMkLst>
            <pc:docMk/>
            <pc:sldMk cId="3252694652" sldId="268"/>
            <ac:picMk id="6" creationId="{AE2697EB-BE2A-44AF-B6E0-75EFD1786297}"/>
          </ac:picMkLst>
        </pc:picChg>
      </pc:sldChg>
      <pc:sldChg chg="add del">
        <pc:chgData name="Rasool, Gul" userId="fa0cf6f0-0fdf-4b61-b4f2-1fa5e940b799" providerId="ADAL" clId="{428C3BDF-F9BC-437D-BF58-5880C395A647}" dt="2020-11-19T16:33:33.725" v="541" actId="2696"/>
        <pc:sldMkLst>
          <pc:docMk/>
          <pc:sldMk cId="2360372509" sldId="269"/>
        </pc:sldMkLst>
      </pc:sldChg>
      <pc:sldChg chg="add">
        <pc:chgData name="Rasool, Gul" userId="fa0cf6f0-0fdf-4b61-b4f2-1fa5e940b799" providerId="ADAL" clId="{428C3BDF-F9BC-437D-BF58-5880C395A647}" dt="2020-11-19T16:33:31.932" v="540"/>
        <pc:sldMkLst>
          <pc:docMk/>
          <pc:sldMk cId="3075636148" sldId="270"/>
        </pc:sldMkLst>
      </pc:sldChg>
      <pc:sldChg chg="addSp delSp modSp add">
        <pc:chgData name="Rasool, Gul" userId="fa0cf6f0-0fdf-4b61-b4f2-1fa5e940b799" providerId="ADAL" clId="{428C3BDF-F9BC-437D-BF58-5880C395A647}" dt="2020-11-19T16:48:26.008" v="919" actId="14100"/>
        <pc:sldMkLst>
          <pc:docMk/>
          <pc:sldMk cId="922678128" sldId="271"/>
        </pc:sldMkLst>
        <pc:spChg chg="add del mod">
          <ac:chgData name="Rasool, Gul" userId="fa0cf6f0-0fdf-4b61-b4f2-1fa5e940b799" providerId="ADAL" clId="{428C3BDF-F9BC-437D-BF58-5880C395A647}" dt="2020-11-19T16:45:57.217" v="907" actId="478"/>
          <ac:spMkLst>
            <pc:docMk/>
            <pc:sldMk cId="922678128" sldId="271"/>
            <ac:spMk id="2" creationId="{63FBE833-E9F1-492D-A918-5CD5791367DF}"/>
          </ac:spMkLst>
        </pc:spChg>
        <pc:spChg chg="mod">
          <ac:chgData name="Rasool, Gul" userId="fa0cf6f0-0fdf-4b61-b4f2-1fa5e940b799" providerId="ADAL" clId="{428C3BDF-F9BC-437D-BF58-5880C395A647}" dt="2020-11-19T16:40:29.757" v="684" actId="20577"/>
          <ac:spMkLst>
            <pc:docMk/>
            <pc:sldMk cId="922678128" sldId="271"/>
            <ac:spMk id="5" creationId="{43175439-8D86-4CE8-BF6A-32824676FC58}"/>
          </ac:spMkLst>
        </pc:spChg>
        <pc:spChg chg="add mod">
          <ac:chgData name="Rasool, Gul" userId="fa0cf6f0-0fdf-4b61-b4f2-1fa5e940b799" providerId="ADAL" clId="{428C3BDF-F9BC-437D-BF58-5880C395A647}" dt="2020-11-19T16:46:08.956" v="913" actId="1076"/>
          <ac:spMkLst>
            <pc:docMk/>
            <pc:sldMk cId="922678128" sldId="271"/>
            <ac:spMk id="7" creationId="{B544186D-0A26-49E0-A021-3BAD8B2A9EE8}"/>
          </ac:spMkLst>
        </pc:spChg>
        <pc:spChg chg="mod">
          <ac:chgData name="Rasool, Gul" userId="fa0cf6f0-0fdf-4b61-b4f2-1fa5e940b799" providerId="ADAL" clId="{428C3BDF-F9BC-437D-BF58-5880C395A647}" dt="2020-11-19T16:48:17.926" v="918" actId="255"/>
          <ac:spMkLst>
            <pc:docMk/>
            <pc:sldMk cId="922678128" sldId="271"/>
            <ac:spMk id="8" creationId="{2A46DA61-D0EA-4D8E-B658-160453D8C706}"/>
          </ac:spMkLst>
        </pc:spChg>
        <pc:picChg chg="add mod">
          <ac:chgData name="Rasool, Gul" userId="fa0cf6f0-0fdf-4b61-b4f2-1fa5e940b799" providerId="ADAL" clId="{428C3BDF-F9BC-437D-BF58-5880C395A647}" dt="2020-11-19T16:48:26.008" v="919" actId="14100"/>
          <ac:picMkLst>
            <pc:docMk/>
            <pc:sldMk cId="922678128" sldId="271"/>
            <ac:picMk id="4" creationId="{A2BA3908-97F8-4672-9871-29CF5A9A094D}"/>
          </ac:picMkLst>
        </pc:picChg>
        <pc:picChg chg="del">
          <ac:chgData name="Rasool, Gul" userId="fa0cf6f0-0fdf-4b61-b4f2-1fa5e940b799" providerId="ADAL" clId="{428C3BDF-F9BC-437D-BF58-5880C395A647}" dt="2020-11-19T16:47:28.553" v="914" actId="478"/>
          <ac:picMkLst>
            <pc:docMk/>
            <pc:sldMk cId="922678128" sldId="271"/>
            <ac:picMk id="6" creationId="{1425969D-45DA-4BF1-92D4-4C0075CE8CE0}"/>
          </ac:picMkLst>
        </pc:picChg>
      </pc:sldChg>
      <pc:sldChg chg="addSp delSp modSp add">
        <pc:chgData name="Rasool, Gul" userId="fa0cf6f0-0fdf-4b61-b4f2-1fa5e940b799" providerId="ADAL" clId="{428C3BDF-F9BC-437D-BF58-5880C395A647}" dt="2020-11-20T10:06:26.808" v="978" actId="1076"/>
        <pc:sldMkLst>
          <pc:docMk/>
          <pc:sldMk cId="3857187404" sldId="272"/>
        </pc:sldMkLst>
        <pc:spChg chg="mod">
          <ac:chgData name="Rasool, Gul" userId="fa0cf6f0-0fdf-4b61-b4f2-1fa5e940b799" providerId="ADAL" clId="{428C3BDF-F9BC-437D-BF58-5880C395A647}" dt="2020-11-20T10:02:21.752" v="973" actId="20577"/>
          <ac:spMkLst>
            <pc:docMk/>
            <pc:sldMk cId="3857187404" sldId="272"/>
            <ac:spMk id="5" creationId="{43175439-8D86-4CE8-BF6A-32824676FC58}"/>
          </ac:spMkLst>
        </pc:spChg>
        <pc:spChg chg="del">
          <ac:chgData name="Rasool, Gul" userId="fa0cf6f0-0fdf-4b61-b4f2-1fa5e940b799" providerId="ADAL" clId="{428C3BDF-F9BC-437D-BF58-5880C395A647}" dt="2020-11-20T10:00:32.659" v="968" actId="478"/>
          <ac:spMkLst>
            <pc:docMk/>
            <pc:sldMk cId="3857187404" sldId="272"/>
            <ac:spMk id="7" creationId="{B544186D-0A26-49E0-A021-3BAD8B2A9EE8}"/>
          </ac:spMkLst>
        </pc:spChg>
        <pc:spChg chg="mod">
          <ac:chgData name="Rasool, Gul" userId="fa0cf6f0-0fdf-4b61-b4f2-1fa5e940b799" providerId="ADAL" clId="{428C3BDF-F9BC-437D-BF58-5880C395A647}" dt="2020-11-20T10:00:28.764" v="966" actId="20577"/>
          <ac:spMkLst>
            <pc:docMk/>
            <pc:sldMk cId="3857187404" sldId="272"/>
            <ac:spMk id="8" creationId="{2A46DA61-D0EA-4D8E-B658-160453D8C706}"/>
          </ac:spMkLst>
        </pc:spChg>
        <pc:picChg chg="add del mod">
          <ac:chgData name="Rasool, Gul" userId="fa0cf6f0-0fdf-4b61-b4f2-1fa5e940b799" providerId="ADAL" clId="{428C3BDF-F9BC-437D-BF58-5880C395A647}" dt="2020-11-20T10:06:10.170" v="974" actId="478"/>
          <ac:picMkLst>
            <pc:docMk/>
            <pc:sldMk cId="3857187404" sldId="272"/>
            <ac:picMk id="3" creationId="{6C818BC2-2FD8-4D1C-B693-BE08F903205D}"/>
          </ac:picMkLst>
        </pc:picChg>
        <pc:picChg chg="del">
          <ac:chgData name="Rasool, Gul" userId="fa0cf6f0-0fdf-4b61-b4f2-1fa5e940b799" providerId="ADAL" clId="{428C3BDF-F9BC-437D-BF58-5880C395A647}" dt="2020-11-20T10:00:30.114" v="967" actId="478"/>
          <ac:picMkLst>
            <pc:docMk/>
            <pc:sldMk cId="3857187404" sldId="272"/>
            <ac:picMk id="4" creationId="{A2BA3908-97F8-4672-9871-29CF5A9A094D}"/>
          </ac:picMkLst>
        </pc:picChg>
        <pc:picChg chg="add mod">
          <ac:chgData name="Rasool, Gul" userId="fa0cf6f0-0fdf-4b61-b4f2-1fa5e940b799" providerId="ADAL" clId="{428C3BDF-F9BC-437D-BF58-5880C395A647}" dt="2020-11-20T10:06:26.808" v="978" actId="1076"/>
          <ac:picMkLst>
            <pc:docMk/>
            <pc:sldMk cId="3857187404" sldId="272"/>
            <ac:picMk id="9" creationId="{8AEBCD75-D2CB-4582-BF75-4B57F6D24329}"/>
          </ac:picMkLst>
        </pc:picChg>
      </pc:sldChg>
    </pc:docChg>
  </pc:docChgLst>
  <pc:docChgLst>
    <pc:chgData name="Rasool, Gul" userId="S::gul.rasool@justice.gov.uk::fa0cf6f0-0fdf-4b61-b4f2-1fa5e940b799" providerId="AD" clId="Web-{E6EC27AB-D923-4AC9-AF59-39ED46262758}"/>
    <pc:docChg chg="addSld delSld modSld">
      <pc:chgData name="Rasool, Gul" userId="S::gul.rasool@justice.gov.uk::fa0cf6f0-0fdf-4b61-b4f2-1fa5e940b799" providerId="AD" clId="Web-{E6EC27AB-D923-4AC9-AF59-39ED46262758}" dt="2020-11-12T11:32:21.436" v="280" actId="20577"/>
      <pc:docMkLst>
        <pc:docMk/>
      </pc:docMkLst>
      <pc:sldChg chg="addSp modSp">
        <pc:chgData name="Rasool, Gul" userId="S::gul.rasool@justice.gov.uk::fa0cf6f0-0fdf-4b61-b4f2-1fa5e940b799" providerId="AD" clId="Web-{E6EC27AB-D923-4AC9-AF59-39ED46262758}" dt="2020-11-12T11:31:35.951" v="278" actId="20577"/>
        <pc:sldMkLst>
          <pc:docMk/>
          <pc:sldMk cId="2172356114" sldId="257"/>
        </pc:sldMkLst>
        <pc:spChg chg="mod">
          <ac:chgData name="Rasool, Gul" userId="S::gul.rasool@justice.gov.uk::fa0cf6f0-0fdf-4b61-b4f2-1fa5e940b799" providerId="AD" clId="Web-{E6EC27AB-D923-4AC9-AF59-39ED46262758}" dt="2020-11-12T11:31:35.951" v="278" actId="20577"/>
          <ac:spMkLst>
            <pc:docMk/>
            <pc:sldMk cId="2172356114" sldId="257"/>
            <ac:spMk id="8" creationId="{2A46DA61-D0EA-4D8E-B658-160453D8C706}"/>
          </ac:spMkLst>
        </pc:spChg>
        <pc:picChg chg="add mod ord">
          <ac:chgData name="Rasool, Gul" userId="S::gul.rasool@justice.gov.uk::fa0cf6f0-0fdf-4b61-b4f2-1fa5e940b799" providerId="AD" clId="Web-{E6EC27AB-D923-4AC9-AF59-39ED46262758}" dt="2020-11-12T11:30:49.574" v="256" actId="1076"/>
          <ac:picMkLst>
            <pc:docMk/>
            <pc:sldMk cId="2172356114" sldId="257"/>
            <ac:picMk id="2" creationId="{EC8D4A4D-0EF7-4286-8B80-981F5952EDB6}"/>
          </ac:picMkLst>
        </pc:picChg>
        <pc:picChg chg="mod">
          <ac:chgData name="Rasool, Gul" userId="S::gul.rasool@justice.gov.uk::fa0cf6f0-0fdf-4b61-b4f2-1fa5e940b799" providerId="AD" clId="Web-{E6EC27AB-D923-4AC9-AF59-39ED46262758}" dt="2020-11-12T10:53:54.820" v="125" actId="1076"/>
          <ac:picMkLst>
            <pc:docMk/>
            <pc:sldMk cId="2172356114" sldId="257"/>
            <ac:picMk id="3" creationId="{4D2F460B-D9FB-4DF8-9743-A47BAE404138}"/>
          </ac:picMkLst>
        </pc:picChg>
      </pc:sldChg>
      <pc:sldChg chg="addSp modSp modNotes">
        <pc:chgData name="Rasool, Gul" userId="S::gul.rasool@justice.gov.uk::fa0cf6f0-0fdf-4b61-b4f2-1fa5e940b799" providerId="AD" clId="Web-{E6EC27AB-D923-4AC9-AF59-39ED46262758}" dt="2020-11-12T10:53:06.395" v="122" actId="20577"/>
        <pc:sldMkLst>
          <pc:docMk/>
          <pc:sldMk cId="2544585329" sldId="258"/>
        </pc:sldMkLst>
        <pc:spChg chg="mod">
          <ac:chgData name="Rasool, Gul" userId="S::gul.rasool@justice.gov.uk::fa0cf6f0-0fdf-4b61-b4f2-1fa5e940b799" providerId="AD" clId="Web-{E6EC27AB-D923-4AC9-AF59-39ED46262758}" dt="2020-11-12T10:44:09.500" v="100" actId="20577"/>
          <ac:spMkLst>
            <pc:docMk/>
            <pc:sldMk cId="2544585329" sldId="258"/>
            <ac:spMk id="4" creationId="{654603F6-DDAA-45B8-A97E-69C672AB0A54}"/>
          </ac:spMkLst>
        </pc:spChg>
        <pc:spChg chg="add mod">
          <ac:chgData name="Rasool, Gul" userId="S::gul.rasool@justice.gov.uk::fa0cf6f0-0fdf-4b61-b4f2-1fa5e940b799" providerId="AD" clId="Web-{E6EC27AB-D923-4AC9-AF59-39ED46262758}" dt="2020-11-12T10:53:06.395" v="122" actId="20577"/>
          <ac:spMkLst>
            <pc:docMk/>
            <pc:sldMk cId="2544585329" sldId="258"/>
            <ac:spMk id="6" creationId="{5ED3C6B6-6181-4DA8-8542-8E5B8E3DBF10}"/>
          </ac:spMkLst>
        </pc:spChg>
        <pc:picChg chg="mod">
          <ac:chgData name="Rasool, Gul" userId="S::gul.rasool@justice.gov.uk::fa0cf6f0-0fdf-4b61-b4f2-1fa5e940b799" providerId="AD" clId="Web-{E6EC27AB-D923-4AC9-AF59-39ED46262758}" dt="2020-11-12T10:52:43.628" v="117" actId="1076"/>
          <ac:picMkLst>
            <pc:docMk/>
            <pc:sldMk cId="2544585329" sldId="258"/>
            <ac:picMk id="2" creationId="{E62E1E01-E9D7-441A-8D3F-2E31172A231B}"/>
          </ac:picMkLst>
        </pc:picChg>
      </pc:sldChg>
      <pc:sldChg chg="addSp delSp modSp modNotes">
        <pc:chgData name="Rasool, Gul" userId="S::gul.rasool@justice.gov.uk::fa0cf6f0-0fdf-4b61-b4f2-1fa5e940b799" providerId="AD" clId="Web-{E6EC27AB-D923-4AC9-AF59-39ED46262758}" dt="2020-11-12T10:56:18.048" v="169" actId="20577"/>
        <pc:sldMkLst>
          <pc:docMk/>
          <pc:sldMk cId="3424898310" sldId="260"/>
        </pc:sldMkLst>
        <pc:spChg chg="mod">
          <ac:chgData name="Rasool, Gul" userId="S::gul.rasool@justice.gov.uk::fa0cf6f0-0fdf-4b61-b4f2-1fa5e940b799" providerId="AD" clId="Web-{E6EC27AB-D923-4AC9-AF59-39ED46262758}" dt="2020-11-12T10:51:28.732" v="106" actId="20577"/>
          <ac:spMkLst>
            <pc:docMk/>
            <pc:sldMk cId="3424898310" sldId="260"/>
            <ac:spMk id="4" creationId="{654603F6-DDAA-45B8-A97E-69C672AB0A54}"/>
          </ac:spMkLst>
        </pc:spChg>
        <pc:spChg chg="add del mod">
          <ac:chgData name="Rasool, Gul" userId="S::gul.rasool@justice.gov.uk::fa0cf6f0-0fdf-4b61-b4f2-1fa5e940b799" providerId="AD" clId="Web-{E6EC27AB-D923-4AC9-AF59-39ED46262758}" dt="2020-11-12T10:52:32.565" v="114"/>
          <ac:spMkLst>
            <pc:docMk/>
            <pc:sldMk cId="3424898310" sldId="260"/>
            <ac:spMk id="6" creationId="{76EA746E-4AA0-490D-B47F-CD35544D2C10}"/>
          </ac:spMkLst>
        </pc:spChg>
        <pc:spChg chg="mod">
          <ac:chgData name="Rasool, Gul" userId="S::gul.rasool@justice.gov.uk::fa0cf6f0-0fdf-4b61-b4f2-1fa5e940b799" providerId="AD" clId="Web-{E6EC27AB-D923-4AC9-AF59-39ED46262758}" dt="2020-11-12T10:56:18.048" v="169" actId="20577"/>
          <ac:spMkLst>
            <pc:docMk/>
            <pc:sldMk cId="3424898310" sldId="260"/>
            <ac:spMk id="8" creationId="{2A46DA61-D0EA-4D8E-B658-160453D8C706}"/>
          </ac:spMkLst>
        </pc:spChg>
      </pc:sldChg>
      <pc:sldChg chg="modSp">
        <pc:chgData name="Rasool, Gul" userId="S::gul.rasool@justice.gov.uk::fa0cf6f0-0fdf-4b61-b4f2-1fa5e940b799" providerId="AD" clId="Web-{E6EC27AB-D923-4AC9-AF59-39ED46262758}" dt="2020-11-12T10:56:11.235" v="162" actId="20577"/>
        <pc:sldMkLst>
          <pc:docMk/>
          <pc:sldMk cId="3268749505" sldId="261"/>
        </pc:sldMkLst>
        <pc:spChg chg="mod">
          <ac:chgData name="Rasool, Gul" userId="S::gul.rasool@justice.gov.uk::fa0cf6f0-0fdf-4b61-b4f2-1fa5e940b799" providerId="AD" clId="Web-{E6EC27AB-D923-4AC9-AF59-39ED46262758}" dt="2020-11-12T10:56:11.235" v="162" actId="20577"/>
          <ac:spMkLst>
            <pc:docMk/>
            <pc:sldMk cId="3268749505" sldId="261"/>
            <ac:spMk id="8" creationId="{2A46DA61-D0EA-4D8E-B658-160453D8C706}"/>
          </ac:spMkLst>
        </pc:spChg>
      </pc:sldChg>
      <pc:sldChg chg="addSp delSp modSp add replId">
        <pc:chgData name="Rasool, Gul" userId="S::gul.rasool@justice.gov.uk::fa0cf6f0-0fdf-4b61-b4f2-1fa5e940b799" providerId="AD" clId="Web-{E6EC27AB-D923-4AC9-AF59-39ED46262758}" dt="2020-11-12T10:42:47.229" v="63" actId="20577"/>
        <pc:sldMkLst>
          <pc:docMk/>
          <pc:sldMk cId="963738628" sldId="262"/>
        </pc:sldMkLst>
        <pc:spChg chg="del">
          <ac:chgData name="Rasool, Gul" userId="S::gul.rasool@justice.gov.uk::fa0cf6f0-0fdf-4b61-b4f2-1fa5e940b799" providerId="AD" clId="Web-{E6EC27AB-D923-4AC9-AF59-39ED46262758}" dt="2020-11-12T10:31:56.092" v="10"/>
          <ac:spMkLst>
            <pc:docMk/>
            <pc:sldMk cId="963738628" sldId="262"/>
            <ac:spMk id="4" creationId="{654603F6-DDAA-45B8-A97E-69C672AB0A54}"/>
          </ac:spMkLst>
        </pc:spChg>
        <pc:spChg chg="mod">
          <ac:chgData name="Rasool, Gul" userId="S::gul.rasool@justice.gov.uk::fa0cf6f0-0fdf-4b61-b4f2-1fa5e940b799" providerId="AD" clId="Web-{E6EC27AB-D923-4AC9-AF59-39ED46262758}" dt="2020-11-12T10:32:28.110" v="17" actId="20577"/>
          <ac:spMkLst>
            <pc:docMk/>
            <pc:sldMk cId="963738628" sldId="262"/>
            <ac:spMk id="5" creationId="{43175439-8D86-4CE8-BF6A-32824676FC58}"/>
          </ac:spMkLst>
        </pc:spChg>
        <pc:spChg chg="mod">
          <ac:chgData name="Rasool, Gul" userId="S::gul.rasool@justice.gov.uk::fa0cf6f0-0fdf-4b61-b4f2-1fa5e940b799" providerId="AD" clId="Web-{E6EC27AB-D923-4AC9-AF59-39ED46262758}" dt="2020-11-12T10:42:47.229" v="63" actId="20577"/>
          <ac:spMkLst>
            <pc:docMk/>
            <pc:sldMk cId="963738628" sldId="262"/>
            <ac:spMk id="8" creationId="{2A46DA61-D0EA-4D8E-B658-160453D8C706}"/>
          </ac:spMkLst>
        </pc:spChg>
        <pc:picChg chg="del">
          <ac:chgData name="Rasool, Gul" userId="S::gul.rasool@justice.gov.uk::fa0cf6f0-0fdf-4b61-b4f2-1fa5e940b799" providerId="AD" clId="Web-{E6EC27AB-D923-4AC9-AF59-39ED46262758}" dt="2020-11-12T10:29:16.785" v="1"/>
          <ac:picMkLst>
            <pc:docMk/>
            <pc:sldMk cId="963738628" sldId="262"/>
            <ac:picMk id="2" creationId="{D4051DDB-9554-4306-A68E-0BF34FE03FF7}"/>
          </ac:picMkLst>
        </pc:picChg>
        <pc:picChg chg="add mod">
          <ac:chgData name="Rasool, Gul" userId="S::gul.rasool@justice.gov.uk::fa0cf6f0-0fdf-4b61-b4f2-1fa5e940b799" providerId="AD" clId="Web-{E6EC27AB-D923-4AC9-AF59-39ED46262758}" dt="2020-11-12T10:34:12.898" v="27" actId="1076"/>
          <ac:picMkLst>
            <pc:docMk/>
            <pc:sldMk cId="963738628" sldId="262"/>
            <ac:picMk id="3" creationId="{D3D103BE-BF29-4522-BF79-BC889604BC3D}"/>
          </ac:picMkLst>
        </pc:picChg>
        <pc:picChg chg="add mod ord">
          <ac:chgData name="Rasool, Gul" userId="S::gul.rasool@justice.gov.uk::fa0cf6f0-0fdf-4b61-b4f2-1fa5e940b799" providerId="AD" clId="Web-{E6EC27AB-D923-4AC9-AF59-39ED46262758}" dt="2020-11-12T10:34:03.913" v="26"/>
          <ac:picMkLst>
            <pc:docMk/>
            <pc:sldMk cId="963738628" sldId="262"/>
            <ac:picMk id="6" creationId="{9CD10FEB-EFE0-4588-99F7-C390931F183B}"/>
          </ac:picMkLst>
        </pc:picChg>
        <pc:picChg chg="add del mod">
          <ac:chgData name="Rasool, Gul" userId="S::gul.rasool@justice.gov.uk::fa0cf6f0-0fdf-4b61-b4f2-1fa5e940b799" providerId="AD" clId="Web-{E6EC27AB-D923-4AC9-AF59-39ED46262758}" dt="2020-11-12T10:32:08.077" v="13"/>
          <ac:picMkLst>
            <pc:docMk/>
            <pc:sldMk cId="963738628" sldId="262"/>
            <ac:picMk id="7" creationId="{02E01250-5DFD-4403-AC72-0796FF7F14BB}"/>
          </ac:picMkLst>
        </pc:picChg>
        <pc:picChg chg="add del mod">
          <ac:chgData name="Rasool, Gul" userId="S::gul.rasool@justice.gov.uk::fa0cf6f0-0fdf-4b61-b4f2-1fa5e940b799" providerId="AD" clId="Web-{E6EC27AB-D923-4AC9-AF59-39ED46262758}" dt="2020-11-12T10:32:08.406" v="15"/>
          <ac:picMkLst>
            <pc:docMk/>
            <pc:sldMk cId="963738628" sldId="262"/>
            <ac:picMk id="9" creationId="{F2046C4E-4C71-4CAC-959F-93F03204F978}"/>
          </ac:picMkLst>
        </pc:picChg>
      </pc:sldChg>
      <pc:sldChg chg="addSp delSp modSp add replId">
        <pc:chgData name="Rasool, Gul" userId="S::gul.rasool@justice.gov.uk::fa0cf6f0-0fdf-4b61-b4f2-1fa5e940b799" providerId="AD" clId="Web-{E6EC27AB-D923-4AC9-AF59-39ED46262758}" dt="2020-11-12T10:43:24.716" v="95" actId="20577"/>
        <pc:sldMkLst>
          <pc:docMk/>
          <pc:sldMk cId="4124557993" sldId="264"/>
        </pc:sldMkLst>
        <pc:spChg chg="mod">
          <ac:chgData name="Rasool, Gul" userId="S::gul.rasool@justice.gov.uk::fa0cf6f0-0fdf-4b61-b4f2-1fa5e940b799" providerId="AD" clId="Web-{E6EC27AB-D923-4AC9-AF59-39ED46262758}" dt="2020-11-12T10:42:26.775" v="44" actId="20577"/>
          <ac:spMkLst>
            <pc:docMk/>
            <pc:sldMk cId="4124557993" sldId="264"/>
            <ac:spMk id="5" creationId="{43175439-8D86-4CE8-BF6A-32824676FC58}"/>
          </ac:spMkLst>
        </pc:spChg>
        <pc:spChg chg="mod">
          <ac:chgData name="Rasool, Gul" userId="S::gul.rasool@justice.gov.uk::fa0cf6f0-0fdf-4b61-b4f2-1fa5e940b799" providerId="AD" clId="Web-{E6EC27AB-D923-4AC9-AF59-39ED46262758}" dt="2020-11-12T10:43:24.716" v="95" actId="20577"/>
          <ac:spMkLst>
            <pc:docMk/>
            <pc:sldMk cId="4124557993" sldId="264"/>
            <ac:spMk id="8" creationId="{2A46DA61-D0EA-4D8E-B658-160453D8C706}"/>
          </ac:spMkLst>
        </pc:spChg>
        <pc:picChg chg="add mod">
          <ac:chgData name="Rasool, Gul" userId="S::gul.rasool@justice.gov.uk::fa0cf6f0-0fdf-4b61-b4f2-1fa5e940b799" providerId="AD" clId="Web-{E6EC27AB-D923-4AC9-AF59-39ED46262758}" dt="2020-11-12T10:42:12.414" v="41" actId="1076"/>
          <ac:picMkLst>
            <pc:docMk/>
            <pc:sldMk cId="4124557993" sldId="264"/>
            <ac:picMk id="2" creationId="{DCAB61D4-B63F-49F8-A41E-979506BC590F}"/>
          </ac:picMkLst>
        </pc:picChg>
        <pc:picChg chg="del">
          <ac:chgData name="Rasool, Gul" userId="S::gul.rasool@justice.gov.uk::fa0cf6f0-0fdf-4b61-b4f2-1fa5e940b799" providerId="AD" clId="Web-{E6EC27AB-D923-4AC9-AF59-39ED46262758}" dt="2020-11-12T10:41:06.988" v="31"/>
          <ac:picMkLst>
            <pc:docMk/>
            <pc:sldMk cId="4124557993" sldId="264"/>
            <ac:picMk id="3" creationId="{D3D103BE-BF29-4522-BF79-BC889604BC3D}"/>
          </ac:picMkLst>
        </pc:picChg>
        <pc:picChg chg="del">
          <ac:chgData name="Rasool, Gul" userId="S::gul.rasool@justice.gov.uk::fa0cf6f0-0fdf-4b61-b4f2-1fa5e940b799" providerId="AD" clId="Web-{E6EC27AB-D923-4AC9-AF59-39ED46262758}" dt="2020-11-12T10:41:11.332" v="32"/>
          <ac:picMkLst>
            <pc:docMk/>
            <pc:sldMk cId="4124557993" sldId="264"/>
            <ac:picMk id="6" creationId="{9CD10FEB-EFE0-4588-99F7-C390931F18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31FE0-4E3D-4F9D-B98C-1C5A4A8F635E}" type="datetimeFigureOut">
              <a:rPr lang="en-US"/>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8E9AE-2255-4537-A284-5B721FC583DF}" type="slidenum">
              <a:rPr lang="en-US"/>
              <a:t>‹#›</a:t>
            </a:fld>
            <a:endParaRPr lang="en-US"/>
          </a:p>
        </p:txBody>
      </p:sp>
    </p:spTree>
    <p:extLst>
      <p:ext uri="{BB962C8B-B14F-4D97-AF65-F5344CB8AC3E}">
        <p14:creationId xmlns:p14="http://schemas.microsoft.com/office/powerpoint/2010/main" val="3761748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ntario.ca/page/inclusive-design-toolki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3</a:t>
            </a:fld>
            <a:endParaRPr lang="en-US"/>
          </a:p>
        </p:txBody>
      </p:sp>
    </p:spTree>
    <p:extLst>
      <p:ext uri="{BB962C8B-B14F-4D97-AF65-F5344CB8AC3E}">
        <p14:creationId xmlns:p14="http://schemas.microsoft.com/office/powerpoint/2010/main" val="4061351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how other models and frameworks of inclusion (e.g. POUR, COM-B, WCAG, Assisted digital requirements) to enable design teams to consolidate and collaborate around the single all-encompassing universal barriers and make better progress around inclusion.</a:t>
            </a:r>
          </a:p>
          <a:p>
            <a:endParaRPr lang="en-GB" dirty="0"/>
          </a:p>
          <a:p>
            <a:r>
              <a:rPr lang="en-GB" dirty="0"/>
              <a:t>The list of 11 barriers can be overwhelming, but we know that not only can researching with one user give insight into multiple barriers, but working to improve one part of a journey can improve things across multiple barriers. </a:t>
            </a:r>
            <a:r>
              <a:rPr lang="en-GB" dirty="0" err="1"/>
              <a:t>So.</a:t>
            </a:r>
            <a:r>
              <a:rPr lang="en-GB" dirty="0"/>
              <a:t>..</a:t>
            </a:r>
          </a:p>
          <a:p>
            <a:endParaRPr lang="en-GB" dirty="0"/>
          </a:p>
          <a:p>
            <a:r>
              <a:rPr lang="en-GB" dirty="0"/>
              <a:t>**We should** come up with a way to show how the barriers inter-relate</a:t>
            </a:r>
          </a:p>
          <a:p>
            <a:r>
              <a:rPr lang="en-GB" dirty="0"/>
              <a:t>**So that** we can show how working to the barriers might not be as complex as it first appears</a:t>
            </a:r>
          </a:p>
          <a:p>
            <a:r>
              <a:rPr lang="en-GB" dirty="0"/>
              <a:t>**This will** help bring stakeholders along with the inclusive design process. </a:t>
            </a:r>
          </a:p>
          <a:p>
            <a:endParaRPr lang="en-GB" dirty="0"/>
          </a:p>
        </p:txBody>
      </p:sp>
      <p:sp>
        <p:nvSpPr>
          <p:cNvPr id="4" name="Slide Number Placeholder 3"/>
          <p:cNvSpPr>
            <a:spLocks noGrp="1"/>
          </p:cNvSpPr>
          <p:nvPr>
            <p:ph type="sldNum" sz="quarter" idx="5"/>
          </p:nvPr>
        </p:nvSpPr>
        <p:spPr/>
        <p:txBody>
          <a:bodyPr/>
          <a:lstStyle/>
          <a:p>
            <a:fld id="{5088E9AE-2255-4537-A284-5B721FC583DF}" type="slidenum">
              <a:rPr lang="en-US" smtClean="0"/>
              <a:t>15</a:t>
            </a:fld>
            <a:endParaRPr lang="en-US"/>
          </a:p>
        </p:txBody>
      </p:sp>
    </p:spTree>
    <p:extLst>
      <p:ext uri="{BB962C8B-B14F-4D97-AF65-F5344CB8AC3E}">
        <p14:creationId xmlns:p14="http://schemas.microsoft.com/office/powerpoint/2010/main" val="33149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https://www.ontario.ca/page/inclusive-design-toolkit</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4</a:t>
            </a:fld>
            <a:endParaRPr lang="en-US"/>
          </a:p>
        </p:txBody>
      </p:sp>
    </p:spTree>
    <p:extLst>
      <p:ext uri="{BB962C8B-B14F-4D97-AF65-F5344CB8AC3E}">
        <p14:creationId xmlns:p14="http://schemas.microsoft.com/office/powerpoint/2010/main" val="390604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5</a:t>
            </a:fld>
            <a:endParaRPr lang="en-US"/>
          </a:p>
        </p:txBody>
      </p:sp>
    </p:spTree>
    <p:extLst>
      <p:ext uri="{BB962C8B-B14F-4D97-AF65-F5344CB8AC3E}">
        <p14:creationId xmlns:p14="http://schemas.microsoft.com/office/powerpoint/2010/main" val="1366157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6</a:t>
            </a:fld>
            <a:endParaRPr lang="en-US"/>
          </a:p>
        </p:txBody>
      </p:sp>
    </p:spTree>
    <p:extLst>
      <p:ext uri="{BB962C8B-B14F-4D97-AF65-F5344CB8AC3E}">
        <p14:creationId xmlns:p14="http://schemas.microsoft.com/office/powerpoint/2010/main" val="369062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7</a:t>
            </a:fld>
            <a:endParaRPr lang="en-US"/>
          </a:p>
        </p:txBody>
      </p:sp>
    </p:spTree>
    <p:extLst>
      <p:ext uri="{BB962C8B-B14F-4D97-AF65-F5344CB8AC3E}">
        <p14:creationId xmlns:p14="http://schemas.microsoft.com/office/powerpoint/2010/main" val="25405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8</a:t>
            </a:fld>
            <a:endParaRPr lang="en-US"/>
          </a:p>
        </p:txBody>
      </p:sp>
    </p:spTree>
    <p:extLst>
      <p:ext uri="{BB962C8B-B14F-4D97-AF65-F5344CB8AC3E}">
        <p14:creationId xmlns:p14="http://schemas.microsoft.com/office/powerpoint/2010/main" val="321203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9</a:t>
            </a:fld>
            <a:endParaRPr lang="en-US"/>
          </a:p>
        </p:txBody>
      </p:sp>
    </p:spTree>
    <p:extLst>
      <p:ext uri="{BB962C8B-B14F-4D97-AF65-F5344CB8AC3E}">
        <p14:creationId xmlns:p14="http://schemas.microsoft.com/office/powerpoint/2010/main" val="33395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10</a:t>
            </a:fld>
            <a:endParaRPr lang="en-US"/>
          </a:p>
        </p:txBody>
      </p:sp>
    </p:spTree>
    <p:extLst>
      <p:ext uri="{BB962C8B-B14F-4D97-AF65-F5344CB8AC3E}">
        <p14:creationId xmlns:p14="http://schemas.microsoft.com/office/powerpoint/2010/main" val="3893657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5088E9AE-2255-4537-A284-5B721FC583DF}" type="slidenum">
              <a:rPr lang="en-US"/>
              <a:t>11</a:t>
            </a:fld>
            <a:endParaRPr lang="en-US"/>
          </a:p>
        </p:txBody>
      </p:sp>
    </p:spTree>
    <p:extLst>
      <p:ext uri="{BB962C8B-B14F-4D97-AF65-F5344CB8AC3E}">
        <p14:creationId xmlns:p14="http://schemas.microsoft.com/office/powerpoint/2010/main" val="43840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cessibility.blog.gov.uk/2016/09/02/dos-and-donts-on-designing-for-accessibilit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www.a11yproject.com/checklis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ov.uk/government/publications/understanding-disabilities-and-impairments-user-profiles/saleem-profoundly-deaf-us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hyperlink" Target="https://inclusivedesignprinciples.org/"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bighack.org/wp-content/uploads/2019/11/BigHack_Barclays_Inclusive-Design-Principles-booklet.pdf"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ontario.ca/page/inclusive-design-toolkit" TargetMode="External"/><Relationship Id="rId5" Type="http://schemas.openxmlformats.org/officeDocument/2006/relationships/hyperlink" Target="https://github.com/ongov/Inclusive-Design-Toolkit/blob/master/Inclusive%20Design%20Cards%201.1.1.pdf"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ongov/Inclusive-Design-Toolkit"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www.inclusivedesigntoolkit.com/processreview/processreview.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vulnerability.idean.com/profile-amy-spiralling-deb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vulnerability.idean.com/starting-point-connect-servic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designpatternsformentalhealth.org/pattern-library/immediate-suppor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www.inclusivedesigntoolkit.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www.inclusivedesigntoolkit.com/processreview/processreview.html"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application&#10;&#10;Description automatically generated">
            <a:extLst>
              <a:ext uri="{FF2B5EF4-FFF2-40B4-BE49-F238E27FC236}">
                <a16:creationId xmlns:a16="http://schemas.microsoft.com/office/drawing/2014/main" id="{06344151-7443-4B20-8C45-7C9636B4EC76}"/>
              </a:ext>
            </a:extLst>
          </p:cNvPr>
          <p:cNvPicPr>
            <a:picLocks noChangeAspect="1"/>
          </p:cNvPicPr>
          <p:nvPr/>
        </p:nvPicPr>
        <p:blipFill>
          <a:blip r:embed="rId2"/>
          <a:stretch>
            <a:fillRect/>
          </a:stretch>
        </p:blipFill>
        <p:spPr>
          <a:xfrm>
            <a:off x="4563980" y="177"/>
            <a:ext cx="7622672" cy="6857645"/>
          </a:xfrm>
          <a:prstGeom prst="rect">
            <a:avLst/>
          </a:prstGeom>
        </p:spPr>
      </p:pic>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186988" cy="54014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Do’s and Don’ts of accessibility posters</a:t>
            </a:r>
          </a:p>
          <a:p>
            <a:r>
              <a:rPr lang="en-US" sz="2500" b="1" dirty="0">
                <a:latin typeface="Arial"/>
                <a:cs typeface="Arial"/>
              </a:rPr>
              <a:t>Home Office</a:t>
            </a:r>
            <a:endParaRPr lang="en-US" sz="2500" dirty="0"/>
          </a:p>
          <a:p>
            <a:endParaRPr lang="en-US" dirty="0">
              <a:latin typeface="Arial"/>
              <a:cs typeface="Arial"/>
            </a:endParaRPr>
          </a:p>
          <a:p>
            <a:pPr marL="285750" indent="-285750">
              <a:buFont typeface="Arial"/>
              <a:buChar char="•"/>
            </a:pPr>
            <a:r>
              <a:rPr lang="en-US" dirty="0">
                <a:latin typeface="Arial"/>
                <a:cs typeface="Arial"/>
              </a:rPr>
              <a:t>Guidelines &amp; best design practices for making services accessible in government.</a:t>
            </a:r>
          </a:p>
          <a:p>
            <a:endParaRPr lang="en-US" dirty="0">
              <a:latin typeface="Arial"/>
              <a:ea typeface="+mn-lt"/>
              <a:cs typeface="Arial"/>
            </a:endParaRPr>
          </a:p>
          <a:p>
            <a:pPr marL="285750" indent="-285750">
              <a:buFont typeface="Arial"/>
              <a:buChar char="•"/>
            </a:pPr>
            <a:r>
              <a:rPr lang="en-US" dirty="0">
                <a:latin typeface="Arial"/>
                <a:ea typeface="+mn-lt"/>
                <a:cs typeface="+mn-lt"/>
              </a:rPr>
              <a:t>Meant to be general guidance as opposed to being overly prescriptive.</a:t>
            </a:r>
            <a:endParaRPr lang="en-US" dirty="0">
              <a:latin typeface="Arial"/>
              <a:ea typeface="+mn-lt"/>
              <a:cs typeface="Arial"/>
            </a:endParaRPr>
          </a:p>
          <a:p>
            <a:pPr marL="285750" indent="-285750">
              <a:buFont typeface="Arial"/>
              <a:buChar char="•"/>
            </a:pPr>
            <a:endParaRPr lang="en-US" dirty="0">
              <a:latin typeface="Arial"/>
              <a:cs typeface="Arial"/>
            </a:endParaRPr>
          </a:p>
          <a:p>
            <a:pPr marL="285750" indent="-285750">
              <a:buFont typeface="Arial"/>
              <a:buChar char="•"/>
            </a:pPr>
            <a:r>
              <a:rPr lang="en-US" dirty="0">
                <a:latin typeface="Arial"/>
                <a:cs typeface="Arial"/>
              </a:rPr>
              <a:t>6 posters in the series that cater to users from these areas: low vision, D/deaf and hard of hearing, dyslexia, motor disabilities, users on the autistic spectrum and users of screen readers.</a:t>
            </a:r>
          </a:p>
        </p:txBody>
      </p:sp>
      <p:sp>
        <p:nvSpPr>
          <p:cNvPr id="10" name="Rectangle 9">
            <a:extLst>
              <a:ext uri="{FF2B5EF4-FFF2-40B4-BE49-F238E27FC236}">
                <a16:creationId xmlns:a16="http://schemas.microsoft.com/office/drawing/2014/main" id="{5787B135-B87E-4432-97DA-55602D7D3E54}"/>
              </a:ext>
            </a:extLst>
          </p:cNvPr>
          <p:cNvSpPr/>
          <p:nvPr/>
        </p:nvSpPr>
        <p:spPr>
          <a:xfrm>
            <a:off x="8873958" y="5832642"/>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ea typeface="+mn-lt"/>
                <a:cs typeface="+mn-lt"/>
                <a:hlinkClick r:id="rId3"/>
              </a:rPr>
              <a:t>https://accessibility.blog.gov.uk/2016/09/02/dos-and-donts-on-designing-for-accessibility/</a:t>
            </a:r>
            <a:endParaRPr lang="en-US" sz="1400"/>
          </a:p>
        </p:txBody>
      </p:sp>
    </p:spTree>
    <p:extLst>
      <p:ext uri="{BB962C8B-B14F-4D97-AF65-F5344CB8AC3E}">
        <p14:creationId xmlns:p14="http://schemas.microsoft.com/office/powerpoint/2010/main" val="325384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Table&#10;&#10;Description automatically generated">
            <a:extLst>
              <a:ext uri="{FF2B5EF4-FFF2-40B4-BE49-F238E27FC236}">
                <a16:creationId xmlns:a16="http://schemas.microsoft.com/office/drawing/2014/main" id="{9CD10FEB-EFE0-4588-99F7-C390931F183B}"/>
              </a:ext>
            </a:extLst>
          </p:cNvPr>
          <p:cNvPicPr>
            <a:picLocks noChangeAspect="1"/>
          </p:cNvPicPr>
          <p:nvPr/>
        </p:nvPicPr>
        <p:blipFill>
          <a:blip r:embed="rId3"/>
          <a:stretch>
            <a:fillRect/>
          </a:stretch>
        </p:blipFill>
        <p:spPr>
          <a:xfrm>
            <a:off x="4760687" y="1990258"/>
            <a:ext cx="6662056" cy="46373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320672"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Accessibility Checklist</a:t>
            </a:r>
          </a:p>
          <a:p>
            <a:r>
              <a:rPr lang="en-US" sz="2500" b="1" dirty="0">
                <a:latin typeface="Arial"/>
                <a:cs typeface="Arial"/>
              </a:rPr>
              <a:t>A11Y</a:t>
            </a:r>
          </a:p>
          <a:p>
            <a:endParaRPr lang="en-US" dirty="0">
              <a:latin typeface="Arial"/>
              <a:cs typeface="Arial"/>
            </a:endParaRPr>
          </a:p>
          <a:p>
            <a:endParaRPr lang="en-US" dirty="0">
              <a:latin typeface="Arial"/>
              <a:cs typeface="Arial"/>
            </a:endParaRPr>
          </a:p>
        </p:txBody>
      </p:sp>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ea typeface="+mn-lt"/>
                <a:cs typeface="+mn-lt"/>
                <a:hlinkClick r:id="rId4"/>
              </a:rPr>
              <a:t>https://www.a11yproject.com/checklist/</a:t>
            </a:r>
            <a:endParaRPr lang="en-US"/>
          </a:p>
        </p:txBody>
      </p:sp>
      <p:pic>
        <p:nvPicPr>
          <p:cNvPr id="3" name="Picture 5" descr="Timeline&#10;&#10;Description automatically generated">
            <a:extLst>
              <a:ext uri="{FF2B5EF4-FFF2-40B4-BE49-F238E27FC236}">
                <a16:creationId xmlns:a16="http://schemas.microsoft.com/office/drawing/2014/main" id="{D3D103BE-BF29-4522-BF79-BC889604BC3D}"/>
              </a:ext>
            </a:extLst>
          </p:cNvPr>
          <p:cNvPicPr>
            <a:picLocks noChangeAspect="1"/>
          </p:cNvPicPr>
          <p:nvPr/>
        </p:nvPicPr>
        <p:blipFill>
          <a:blip r:embed="rId5"/>
          <a:stretch>
            <a:fillRect/>
          </a:stretch>
        </p:blipFill>
        <p:spPr>
          <a:xfrm>
            <a:off x="5231447" y="228091"/>
            <a:ext cx="6616699" cy="45502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6373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320672"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Accessibility Personas</a:t>
            </a:r>
          </a:p>
          <a:p>
            <a:r>
              <a:rPr lang="en-US" sz="2500" b="1" dirty="0">
                <a:latin typeface="Arial"/>
                <a:cs typeface="Arial"/>
              </a:rPr>
              <a:t>GDS</a:t>
            </a:r>
          </a:p>
          <a:p>
            <a:endParaRPr lang="en-US" dirty="0">
              <a:latin typeface="Arial"/>
              <a:cs typeface="Arial"/>
            </a:endParaRPr>
          </a:p>
          <a:p>
            <a:pPr marL="285750" indent="-285750">
              <a:buFont typeface="Arial"/>
              <a:buChar char="•"/>
            </a:pPr>
            <a:r>
              <a:rPr lang="en-US" dirty="0">
                <a:latin typeface="Arial"/>
                <a:cs typeface="Arial"/>
              </a:rPr>
              <a:t>….</a:t>
            </a:r>
          </a:p>
        </p:txBody>
      </p:sp>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ea typeface="+mn-lt"/>
                <a:cs typeface="+mn-lt"/>
                <a:hlinkClick r:id="rId3"/>
              </a:rPr>
              <a:t>https://www.gov.uk/government/publications/understanding-disabilities-and-impairments-user-profiles/saleem-profoundly-deaf-user</a:t>
            </a:r>
            <a:endParaRPr lang="en-US"/>
          </a:p>
        </p:txBody>
      </p:sp>
      <p:pic>
        <p:nvPicPr>
          <p:cNvPr id="2" name="Picture 3" descr="A picture containing table&#10;&#10;Description automatically generated">
            <a:extLst>
              <a:ext uri="{FF2B5EF4-FFF2-40B4-BE49-F238E27FC236}">
                <a16:creationId xmlns:a16="http://schemas.microsoft.com/office/drawing/2014/main" id="{DCAB61D4-B63F-49F8-A41E-979506BC590F}"/>
              </a:ext>
            </a:extLst>
          </p:cNvPr>
          <p:cNvPicPr>
            <a:picLocks noChangeAspect="1"/>
          </p:cNvPicPr>
          <p:nvPr/>
        </p:nvPicPr>
        <p:blipFill>
          <a:blip r:embed="rId4"/>
          <a:stretch>
            <a:fillRect/>
          </a:stretch>
        </p:blipFill>
        <p:spPr>
          <a:xfrm>
            <a:off x="4871454" y="225903"/>
            <a:ext cx="7034462" cy="46950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2455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186988"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Barriers To Access Cards</a:t>
            </a:r>
          </a:p>
          <a:p>
            <a:r>
              <a:rPr lang="en-US" sz="2500" b="1" dirty="0">
                <a:latin typeface="Arial"/>
                <a:cs typeface="Arial"/>
              </a:rPr>
              <a:t>NHS</a:t>
            </a:r>
            <a:endParaRPr lang="en-US" sz="2500" dirty="0"/>
          </a:p>
          <a:p>
            <a:endParaRPr lang="en-GB" dirty="0"/>
          </a:p>
          <a:p>
            <a:r>
              <a:rPr lang="en-GB" dirty="0">
                <a:latin typeface="Arial" panose="020B0604020202020204" pitchFamily="34" charset="0"/>
                <a:cs typeface="Arial" panose="020B0604020202020204" pitchFamily="34" charset="0"/>
              </a:rPr>
              <a:t>In progress at NHS Scotland.</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Currently adding what they know about each barrier from desk research  (quantitative + qual) – Equalities team.</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Design team is collecting known ways to decrease barriers through design interventions over time.</a:t>
            </a:r>
            <a:endParaRPr lang="en-US"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787B135-B87E-4432-97DA-55602D7D3E54}"/>
              </a:ext>
            </a:extLst>
          </p:cNvPr>
          <p:cNvSpPr/>
          <p:nvPr/>
        </p:nvSpPr>
        <p:spPr>
          <a:xfrm>
            <a:off x="8873958" y="5832642"/>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ea typeface="+mn-lt"/>
                <a:cs typeface="+mn-lt"/>
              </a:rPr>
              <a:t>No Link</a:t>
            </a:r>
          </a:p>
        </p:txBody>
      </p:sp>
      <p:pic>
        <p:nvPicPr>
          <p:cNvPr id="3" name="Picture 2">
            <a:extLst>
              <a:ext uri="{FF2B5EF4-FFF2-40B4-BE49-F238E27FC236}">
                <a16:creationId xmlns:a16="http://schemas.microsoft.com/office/drawing/2014/main" id="{D5FFFB9D-DD22-4F9E-B18F-80D5C9CEBA88}"/>
              </a:ext>
            </a:extLst>
          </p:cNvPr>
          <p:cNvPicPr>
            <a:picLocks noChangeAspect="1"/>
          </p:cNvPicPr>
          <p:nvPr/>
        </p:nvPicPr>
        <p:blipFill rotWithShape="1">
          <a:blip r:embed="rId2">
            <a:extLst>
              <a:ext uri="{28A0092B-C50C-407E-A947-70E740481C1C}">
                <a14:useLocalDpi xmlns:a14="http://schemas.microsoft.com/office/drawing/2010/main" val="0"/>
              </a:ext>
            </a:extLst>
          </a:blip>
          <a:srcRect r="12741"/>
          <a:stretch/>
        </p:blipFill>
        <p:spPr>
          <a:xfrm>
            <a:off x="4913966" y="0"/>
            <a:ext cx="7195149" cy="543933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18698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Barriers To Access Cards</a:t>
            </a:r>
          </a:p>
          <a:p>
            <a:r>
              <a:rPr lang="en-US" sz="2500" b="1" dirty="0">
                <a:latin typeface="Arial"/>
                <a:cs typeface="Arial"/>
              </a:rPr>
              <a:t>NHS</a:t>
            </a:r>
            <a:endParaRPr lang="en-US" sz="2500" dirty="0"/>
          </a:p>
          <a:p>
            <a:endParaRPr lang="en-GB" dirty="0"/>
          </a:p>
        </p:txBody>
      </p:sp>
      <p:pic>
        <p:nvPicPr>
          <p:cNvPr id="4" name="Picture 3">
            <a:extLst>
              <a:ext uri="{FF2B5EF4-FFF2-40B4-BE49-F238E27FC236}">
                <a16:creationId xmlns:a16="http://schemas.microsoft.com/office/drawing/2014/main" id="{4A906CE3-8B71-4B77-8446-629CE7495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53" y="969439"/>
            <a:ext cx="9809747" cy="5888561"/>
          </a:xfrm>
          <a:prstGeom prst="rect">
            <a:avLst/>
          </a:prstGeom>
        </p:spPr>
      </p:pic>
    </p:spTree>
    <p:extLst>
      <p:ext uri="{BB962C8B-B14F-4D97-AF65-F5344CB8AC3E}">
        <p14:creationId xmlns:p14="http://schemas.microsoft.com/office/powerpoint/2010/main" val="317368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18698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Barriers To Access Cards</a:t>
            </a:r>
          </a:p>
          <a:p>
            <a:r>
              <a:rPr lang="en-US" sz="2500" b="1" dirty="0">
                <a:latin typeface="Arial"/>
                <a:cs typeface="Arial"/>
              </a:rPr>
              <a:t>NHS</a:t>
            </a:r>
            <a:endParaRPr lang="en-US" sz="2500" dirty="0"/>
          </a:p>
          <a:p>
            <a:endParaRPr lang="en-GB" dirty="0"/>
          </a:p>
        </p:txBody>
      </p:sp>
      <p:pic>
        <p:nvPicPr>
          <p:cNvPr id="3" name="Picture 2">
            <a:extLst>
              <a:ext uri="{FF2B5EF4-FFF2-40B4-BE49-F238E27FC236}">
                <a16:creationId xmlns:a16="http://schemas.microsoft.com/office/drawing/2014/main" id="{07442461-63D8-4918-934A-B9BBA242C0C1}"/>
              </a:ext>
            </a:extLst>
          </p:cNvPr>
          <p:cNvPicPr>
            <a:picLocks noChangeAspect="1"/>
          </p:cNvPicPr>
          <p:nvPr/>
        </p:nvPicPr>
        <p:blipFill rotWithShape="1">
          <a:blip r:embed="rId2">
            <a:extLst>
              <a:ext uri="{28A0092B-C50C-407E-A947-70E740481C1C}">
                <a14:useLocalDpi xmlns:a14="http://schemas.microsoft.com/office/drawing/2010/main" val="0"/>
              </a:ext>
            </a:extLst>
          </a:blip>
          <a:srcRect t="18472" r="5981"/>
          <a:stretch/>
        </p:blipFill>
        <p:spPr>
          <a:xfrm>
            <a:off x="3186285" y="1114424"/>
            <a:ext cx="8605665" cy="5591175"/>
          </a:xfrm>
          <a:prstGeom prst="rect">
            <a:avLst/>
          </a:prstGeom>
        </p:spPr>
      </p:pic>
    </p:spTree>
    <p:extLst>
      <p:ext uri="{BB962C8B-B14F-4D97-AF65-F5344CB8AC3E}">
        <p14:creationId xmlns:p14="http://schemas.microsoft.com/office/powerpoint/2010/main" val="195380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2697EB-BE2A-44AF-B6E0-75EFD1786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385" y="201094"/>
            <a:ext cx="6926636" cy="38054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2A46DA61-D0EA-4D8E-B658-160453D8C706}"/>
              </a:ext>
            </a:extLst>
          </p:cNvPr>
          <p:cNvSpPr txBox="1"/>
          <p:nvPr/>
        </p:nvSpPr>
        <p:spPr>
          <a:xfrm>
            <a:off x="245980" y="446506"/>
            <a:ext cx="3169654"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Universal Barriers Cards</a:t>
            </a:r>
          </a:p>
          <a:p>
            <a:r>
              <a:rPr lang="en-US" sz="2500" b="1" dirty="0">
                <a:latin typeface="Arial"/>
                <a:cs typeface="Arial"/>
              </a:rPr>
              <a:t>GDS</a:t>
            </a:r>
            <a:endParaRPr lang="en-US" sz="2500" dirty="0"/>
          </a:p>
          <a:p>
            <a:endParaRPr lang="en-GB" dirty="0"/>
          </a:p>
          <a:p>
            <a:r>
              <a:rPr lang="en-GB" dirty="0"/>
              <a:t>Shows barrier, impact on user, and the design implications of this.</a:t>
            </a:r>
          </a:p>
          <a:p>
            <a:endParaRPr lang="en-GB" dirty="0"/>
          </a:p>
          <a:p>
            <a:r>
              <a:rPr lang="en-GB" dirty="0"/>
              <a:t>Show how other models and frameworks of inclusion (e.g. POUR, COM-B, WCAG, Assisted digital requirements)</a:t>
            </a:r>
          </a:p>
          <a:p>
            <a:endParaRPr lang="en-GB" dirty="0"/>
          </a:p>
          <a:p>
            <a:r>
              <a:rPr lang="en-GB" dirty="0"/>
              <a:t>Shows how barriers inter-relate, illustrating how working to the barriers might not be as complex as it first appears. Solving one part of a problem also helps solve another.</a:t>
            </a:r>
          </a:p>
        </p:txBody>
      </p:sp>
      <p:pic>
        <p:nvPicPr>
          <p:cNvPr id="4" name="Picture 3">
            <a:extLst>
              <a:ext uri="{FF2B5EF4-FFF2-40B4-BE49-F238E27FC236}">
                <a16:creationId xmlns:a16="http://schemas.microsoft.com/office/drawing/2014/main" id="{82D2C6D4-E652-4E37-A208-A3BCBC64C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800" y="2436038"/>
            <a:ext cx="7577220" cy="42208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5269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raphical user interface, text, application&#10;&#10;Description automatically generated">
            <a:extLst>
              <a:ext uri="{FF2B5EF4-FFF2-40B4-BE49-F238E27FC236}">
                <a16:creationId xmlns:a16="http://schemas.microsoft.com/office/drawing/2014/main" id="{EC8D4A4D-0EF7-4286-8B80-981F5952EDB6}"/>
              </a:ext>
            </a:extLst>
          </p:cNvPr>
          <p:cNvPicPr>
            <a:picLocks noChangeAspect="1"/>
          </p:cNvPicPr>
          <p:nvPr/>
        </p:nvPicPr>
        <p:blipFill>
          <a:blip r:embed="rId2"/>
          <a:stretch>
            <a:fillRect/>
          </a:stretch>
        </p:blipFill>
        <p:spPr>
          <a:xfrm>
            <a:off x="4433047" y="1719323"/>
            <a:ext cx="6373905" cy="49993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085349"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Inclusive Design Principles</a:t>
            </a:r>
          </a:p>
          <a:p>
            <a:r>
              <a:rPr lang="en-US" sz="2500" b="1" dirty="0">
                <a:latin typeface="Arial"/>
                <a:cs typeface="Arial"/>
              </a:rPr>
              <a:t>Barclays</a:t>
            </a:r>
            <a:endParaRPr lang="en-US">
              <a:latin typeface="Arial"/>
              <a:cs typeface="Arial"/>
            </a:endParaRPr>
          </a:p>
          <a:p>
            <a:endParaRPr lang="en-US" dirty="0">
              <a:latin typeface="Arial"/>
              <a:cs typeface="Arial"/>
            </a:endParaRPr>
          </a:p>
          <a:p>
            <a:pPr marL="285750" indent="-285750">
              <a:buFont typeface="Arial"/>
              <a:buChar char="•"/>
            </a:pPr>
            <a:r>
              <a:rPr lang="en-US" dirty="0">
                <a:latin typeface="Arial"/>
                <a:cs typeface="Arial"/>
              </a:rPr>
              <a:t>Also available as an expandable checklist on:</a:t>
            </a:r>
            <a:endParaRPr lang="en-US" dirty="0">
              <a:latin typeface="Arial"/>
              <a:cs typeface="Calibri" panose="020F0502020204030204"/>
            </a:endParaRPr>
          </a:p>
          <a:p>
            <a:r>
              <a:rPr lang="en-US" dirty="0">
                <a:latin typeface="Arial"/>
                <a:cs typeface="Arial"/>
              </a:rPr>
              <a:t> </a:t>
            </a:r>
            <a:r>
              <a:rPr lang="en-US" dirty="0">
                <a:latin typeface="Arial"/>
                <a:ea typeface="+mn-lt"/>
                <a:cs typeface="+mn-lt"/>
                <a:hlinkClick r:id="rId3"/>
              </a:rPr>
              <a:t>https://inclusivedesignprinciples.org/</a:t>
            </a:r>
            <a:endParaRPr lang="en-US">
              <a:latin typeface="Arial"/>
              <a:ea typeface="+mn-lt"/>
              <a:cs typeface="+mn-lt"/>
            </a:endParaRPr>
          </a:p>
          <a:p>
            <a:pPr marL="285750" indent="-285750">
              <a:buFont typeface="Arial"/>
              <a:buChar char="•"/>
            </a:pPr>
            <a:endParaRPr lang="en-US" dirty="0">
              <a:latin typeface="Arial"/>
              <a:ea typeface="+mn-lt"/>
              <a:cs typeface="+mn-lt"/>
            </a:endParaRPr>
          </a:p>
          <a:p>
            <a:pPr marL="285750" indent="-285750">
              <a:buFont typeface="Arial"/>
              <a:buChar char="•"/>
            </a:pPr>
            <a:endParaRPr lang="en-US" dirty="0">
              <a:latin typeface="Arial"/>
              <a:cs typeface="Arial"/>
            </a:endParaRPr>
          </a:p>
        </p:txBody>
      </p:sp>
      <p:pic>
        <p:nvPicPr>
          <p:cNvPr id="3" name="Picture 3" descr="Graphical user interface&#10;&#10;Description automatically generated">
            <a:extLst>
              <a:ext uri="{FF2B5EF4-FFF2-40B4-BE49-F238E27FC236}">
                <a16:creationId xmlns:a16="http://schemas.microsoft.com/office/drawing/2014/main" id="{4D2F460B-D9FB-4DF8-9743-A47BAE404138}"/>
              </a:ext>
            </a:extLst>
          </p:cNvPr>
          <p:cNvPicPr>
            <a:picLocks noChangeAspect="1"/>
          </p:cNvPicPr>
          <p:nvPr/>
        </p:nvPicPr>
        <p:blipFill>
          <a:blip r:embed="rId4"/>
          <a:stretch>
            <a:fillRect/>
          </a:stretch>
        </p:blipFill>
        <p:spPr>
          <a:xfrm>
            <a:off x="6984057" y="145104"/>
            <a:ext cx="5034508" cy="65789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654603F6-DDAA-45B8-A97E-69C672AB0A54}"/>
              </a:ext>
            </a:extLst>
          </p:cNvPr>
          <p:cNvSpPr/>
          <p:nvPr/>
        </p:nvSpPr>
        <p:spPr>
          <a:xfrm>
            <a:off x="8873958" y="5832642"/>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ea typeface="+mn-lt"/>
                <a:cs typeface="+mn-lt"/>
                <a:hlinkClick r:id="rId5"/>
              </a:rPr>
              <a:t>https://bighack.org/wp-content/uploads/2019/11/BigHack_Barclays_Inclusive-Design-Principles-booklet.pdf</a:t>
            </a:r>
            <a:endParaRPr lang="en-US" sz="1400">
              <a:ea typeface="+mn-lt"/>
              <a:cs typeface="+mn-lt"/>
            </a:endParaRPr>
          </a:p>
        </p:txBody>
      </p:sp>
    </p:spTree>
    <p:extLst>
      <p:ext uri="{BB962C8B-B14F-4D97-AF65-F5344CB8AC3E}">
        <p14:creationId xmlns:p14="http://schemas.microsoft.com/office/powerpoint/2010/main" val="217235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320672"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Inclusive Design Cards</a:t>
            </a:r>
          </a:p>
          <a:p>
            <a:r>
              <a:rPr lang="en-US" sz="2500" b="1" dirty="0">
                <a:latin typeface="Arial"/>
                <a:cs typeface="Arial"/>
              </a:rPr>
              <a:t>Ontario Government</a:t>
            </a:r>
            <a:endParaRPr lang="en-US" sz="2500" dirty="0"/>
          </a:p>
          <a:p>
            <a:endParaRPr lang="en-US" dirty="0">
              <a:latin typeface="Arial"/>
              <a:cs typeface="Arial"/>
            </a:endParaRPr>
          </a:p>
          <a:p>
            <a:endParaRPr lang="en-US" dirty="0">
              <a:latin typeface="Arial"/>
              <a:cs typeface="Arial"/>
            </a:endParaRPr>
          </a:p>
        </p:txBody>
      </p:sp>
      <p:pic>
        <p:nvPicPr>
          <p:cNvPr id="2" name="Picture 4" descr="A picture containing text&#10;&#10;Description automatically generated">
            <a:extLst>
              <a:ext uri="{FF2B5EF4-FFF2-40B4-BE49-F238E27FC236}">
                <a16:creationId xmlns:a16="http://schemas.microsoft.com/office/drawing/2014/main" id="{E62E1E01-E9D7-441A-8D3F-2E31172A231B}"/>
              </a:ext>
            </a:extLst>
          </p:cNvPr>
          <p:cNvPicPr>
            <a:picLocks noChangeAspect="1"/>
          </p:cNvPicPr>
          <p:nvPr/>
        </p:nvPicPr>
        <p:blipFill>
          <a:blip r:embed="rId3"/>
          <a:stretch>
            <a:fillRect/>
          </a:stretch>
        </p:blipFill>
        <p:spPr>
          <a:xfrm>
            <a:off x="4448382" y="2774435"/>
            <a:ext cx="6874042" cy="39828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5" descr="Graphical user interface, text, application&#10;&#10;Description automatically generated">
            <a:extLst>
              <a:ext uri="{FF2B5EF4-FFF2-40B4-BE49-F238E27FC236}">
                <a16:creationId xmlns:a16="http://schemas.microsoft.com/office/drawing/2014/main" id="{DF106AA6-58D7-40BD-A691-76FCBC9F6688}"/>
              </a:ext>
            </a:extLst>
          </p:cNvPr>
          <p:cNvPicPr>
            <a:picLocks noChangeAspect="1"/>
          </p:cNvPicPr>
          <p:nvPr/>
        </p:nvPicPr>
        <p:blipFill>
          <a:blip r:embed="rId4"/>
          <a:stretch>
            <a:fillRect/>
          </a:stretch>
        </p:blipFill>
        <p:spPr>
          <a:xfrm>
            <a:off x="6248402" y="107063"/>
            <a:ext cx="5791199" cy="40370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Rectangle 3">
            <a:extLst>
              <a:ext uri="{FF2B5EF4-FFF2-40B4-BE49-F238E27FC236}">
                <a16:creationId xmlns:a16="http://schemas.microsoft.com/office/drawing/2014/main" id="{654603F6-DDAA-45B8-A97E-69C672AB0A54}"/>
              </a:ext>
            </a:extLst>
          </p:cNvPr>
          <p:cNvSpPr/>
          <p:nvPr/>
        </p:nvSpPr>
        <p:spPr>
          <a:xfrm>
            <a:off x="8873958" y="5832642"/>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ea typeface="+mn-lt"/>
                <a:cs typeface="+mn-lt"/>
                <a:hlinkClick r:id="rId5"/>
              </a:rPr>
              <a:t>https://github.com/ongov/Inclusive-Design-Toolkit/blob/master/Inclusive%20Design%20Cards%201.1.1.pdf</a:t>
            </a:r>
            <a:endParaRPr lang="en-US">
              <a:ea typeface="+mn-lt"/>
              <a:cs typeface="+mn-lt"/>
            </a:endParaRPr>
          </a:p>
        </p:txBody>
      </p:sp>
      <p:sp>
        <p:nvSpPr>
          <p:cNvPr id="6" name="Rectangle 5">
            <a:extLst>
              <a:ext uri="{FF2B5EF4-FFF2-40B4-BE49-F238E27FC236}">
                <a16:creationId xmlns:a16="http://schemas.microsoft.com/office/drawing/2014/main" id="{5ED3C6B6-6181-4DA8-8542-8E5B8E3DBF10}"/>
              </a:ext>
            </a:extLst>
          </p:cNvPr>
          <p:cNvSpPr/>
          <p:nvPr/>
        </p:nvSpPr>
        <p:spPr>
          <a:xfrm>
            <a:off x="5545810" y="5832641"/>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ea typeface="+mn-lt"/>
                <a:cs typeface="+mn-lt"/>
                <a:hlinkClick r:id="rId6"/>
              </a:rPr>
              <a:t>https://www.ontario.ca/page/inclusive-design-toolkit</a:t>
            </a:r>
            <a:endParaRPr lang="en-US">
              <a:ea typeface="+mn-lt"/>
              <a:cs typeface="+mn-lt"/>
            </a:endParaRPr>
          </a:p>
        </p:txBody>
      </p:sp>
    </p:spTree>
    <p:extLst>
      <p:ext uri="{BB962C8B-B14F-4D97-AF65-F5344CB8AC3E}">
        <p14:creationId xmlns:p14="http://schemas.microsoft.com/office/powerpoint/2010/main" val="254458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049294"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Questions to ask to find barriers in your service</a:t>
            </a:r>
          </a:p>
          <a:p>
            <a:r>
              <a:rPr lang="en-US" sz="2500" b="1" dirty="0">
                <a:latin typeface="Arial"/>
                <a:cs typeface="Arial"/>
              </a:rPr>
              <a:t>Ontario government</a:t>
            </a:r>
          </a:p>
          <a:p>
            <a:endParaRPr lang="en-US" dirty="0">
              <a:latin typeface="Arial"/>
              <a:ea typeface="+mn-lt"/>
              <a:cs typeface="+mn-lt"/>
            </a:endParaRPr>
          </a:p>
          <a:p>
            <a:r>
              <a:rPr lang="en-US" dirty="0">
                <a:latin typeface="Arial"/>
                <a:ea typeface="+mn-lt"/>
                <a:cs typeface="+mn-lt"/>
              </a:rPr>
              <a:t>Information and communicational barriers, Technological Barriers, Policy and Procedural barriers, Attitudinal Barriers, Physical barriers</a:t>
            </a:r>
            <a:r>
              <a:rPr lang="en-US" dirty="0">
                <a:latin typeface="Arial"/>
                <a:cs typeface="Arial"/>
              </a:rPr>
              <a:t>….</a:t>
            </a:r>
            <a:endParaRPr lang="en-US" dirty="0"/>
          </a:p>
        </p:txBody>
      </p:sp>
      <p:pic>
        <p:nvPicPr>
          <p:cNvPr id="2" name="Picture 2" descr="Text&#10;&#10;Description automatically generated">
            <a:extLst>
              <a:ext uri="{FF2B5EF4-FFF2-40B4-BE49-F238E27FC236}">
                <a16:creationId xmlns:a16="http://schemas.microsoft.com/office/drawing/2014/main" id="{332FE518-5EBA-41E8-AAC5-721D79AE1C99}"/>
              </a:ext>
            </a:extLst>
          </p:cNvPr>
          <p:cNvPicPr>
            <a:picLocks noChangeAspect="1"/>
          </p:cNvPicPr>
          <p:nvPr/>
        </p:nvPicPr>
        <p:blipFill>
          <a:blip r:embed="rId3"/>
          <a:stretch>
            <a:fillRect/>
          </a:stretch>
        </p:blipFill>
        <p:spPr>
          <a:xfrm>
            <a:off x="4867168" y="291960"/>
            <a:ext cx="5127702" cy="62740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4" descr="Text&#10;&#10;Description automatically generated">
            <a:extLst>
              <a:ext uri="{FF2B5EF4-FFF2-40B4-BE49-F238E27FC236}">
                <a16:creationId xmlns:a16="http://schemas.microsoft.com/office/drawing/2014/main" id="{30ED11CC-87F7-4C41-9748-84E689D27312}"/>
              </a:ext>
            </a:extLst>
          </p:cNvPr>
          <p:cNvPicPr>
            <a:picLocks noChangeAspect="1"/>
          </p:cNvPicPr>
          <p:nvPr/>
        </p:nvPicPr>
        <p:blipFill>
          <a:blip r:embed="rId4"/>
          <a:stretch>
            <a:fillRect/>
          </a:stretch>
        </p:blipFill>
        <p:spPr>
          <a:xfrm>
            <a:off x="8648738" y="2105412"/>
            <a:ext cx="3460377" cy="4548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a:extLst>
              <a:ext uri="{FF2B5EF4-FFF2-40B4-BE49-F238E27FC236}">
                <a16:creationId xmlns:a16="http://schemas.microsoft.com/office/drawing/2014/main" id="{654603F6-DDAA-45B8-A97E-69C672AB0A54}"/>
              </a:ext>
            </a:extLst>
          </p:cNvPr>
          <p:cNvSpPr/>
          <p:nvPr/>
        </p:nvSpPr>
        <p:spPr>
          <a:xfrm>
            <a:off x="8873958" y="5832642"/>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ea typeface="+mn-lt"/>
                <a:cs typeface="+mn-lt"/>
                <a:hlinkClick r:id="rId5"/>
              </a:rPr>
              <a:t>https://github.com/ongov/Inclusive-Design-Toolkit</a:t>
            </a:r>
            <a:endParaRPr lang="en-US">
              <a:ea typeface="+mn-lt"/>
              <a:cs typeface="+mn-lt"/>
            </a:endParaRPr>
          </a:p>
        </p:txBody>
      </p:sp>
    </p:spTree>
    <p:extLst>
      <p:ext uri="{BB962C8B-B14F-4D97-AF65-F5344CB8AC3E}">
        <p14:creationId xmlns:p14="http://schemas.microsoft.com/office/powerpoint/2010/main" val="342489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355867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Cards for Humanity</a:t>
            </a:r>
          </a:p>
          <a:p>
            <a:r>
              <a:rPr lang="en-US" sz="2500" b="1" dirty="0">
                <a:latin typeface="Arial"/>
                <a:cs typeface="Arial"/>
              </a:rPr>
              <a:t>Idean</a:t>
            </a:r>
          </a:p>
          <a:p>
            <a:endParaRPr lang="en-US" dirty="0">
              <a:latin typeface="Arial"/>
              <a:cs typeface="Arial"/>
            </a:endParaRPr>
          </a:p>
          <a:p>
            <a:r>
              <a:rPr lang="en-US" dirty="0">
                <a:latin typeface="Arial"/>
                <a:cs typeface="Arial"/>
              </a:rPr>
              <a:t>Set of digital cards that can be shuffled in infinite varieties.</a:t>
            </a:r>
            <a:endParaRPr lang="en-US" sz="1600">
              <a:latin typeface="Arial"/>
              <a:cs typeface="Arial"/>
            </a:endParaRPr>
          </a:p>
          <a:p>
            <a:pPr marL="285750" indent="-285750">
              <a:buFont typeface="Arial"/>
              <a:buChar char="•"/>
            </a:pPr>
            <a:endParaRPr lang="en-US" dirty="0">
              <a:latin typeface="Arial"/>
              <a:cs typeface="Arial"/>
            </a:endParaRPr>
          </a:p>
          <a:p>
            <a:r>
              <a:rPr lang="en-US" dirty="0">
                <a:latin typeface="Arial"/>
                <a:cs typeface="Arial"/>
              </a:rPr>
              <a:t>To get teams thinking about the combinations of inclusion needs that people have.</a:t>
            </a:r>
          </a:p>
          <a:p>
            <a:pPr marL="285750" indent="-285750">
              <a:buFont typeface="Arial"/>
              <a:buChar char="•"/>
            </a:pPr>
            <a:endParaRPr lang="en-US" dirty="0">
              <a:latin typeface="Arial"/>
              <a:cs typeface="Arial"/>
            </a:endParaRPr>
          </a:p>
          <a:p>
            <a:r>
              <a:rPr lang="en-US" dirty="0">
                <a:latin typeface="Arial"/>
                <a:cs typeface="Arial"/>
              </a:rPr>
              <a:t>They are designed not to replace User Research but to establish principles of inclusive and accessible design from the offset, which can be improved through user research and testing.</a:t>
            </a:r>
          </a:p>
        </p:txBody>
      </p:sp>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ea typeface="+mn-lt"/>
                <a:cs typeface="+mn-lt"/>
                <a:hlinkClick r:id="rId3"/>
              </a:rPr>
              <a:t>http://www.inclusivedesigntoolkit.com/processreview/processreview.html</a:t>
            </a:r>
            <a:endParaRPr lang="en-US" sz="1400" dirty="0">
              <a:ea typeface="+mn-lt"/>
              <a:cs typeface="+mn-lt"/>
            </a:endParaRPr>
          </a:p>
          <a:p>
            <a:endParaRPr lang="en-US" sz="1400" dirty="0">
              <a:ea typeface="+mn-lt"/>
              <a:cs typeface="+mn-lt"/>
            </a:endParaRPr>
          </a:p>
        </p:txBody>
      </p:sp>
      <p:pic>
        <p:nvPicPr>
          <p:cNvPr id="2" name="Picture 5" descr="Graphical user interface, text, application&#10;&#10;Description automatically generated">
            <a:extLst>
              <a:ext uri="{FF2B5EF4-FFF2-40B4-BE49-F238E27FC236}">
                <a16:creationId xmlns:a16="http://schemas.microsoft.com/office/drawing/2014/main" id="{B0625217-5D2A-4AC6-969C-5068FAC6FC0C}"/>
              </a:ext>
            </a:extLst>
          </p:cNvPr>
          <p:cNvPicPr>
            <a:picLocks noChangeAspect="1"/>
          </p:cNvPicPr>
          <p:nvPr/>
        </p:nvPicPr>
        <p:blipFill>
          <a:blip r:embed="rId4"/>
          <a:stretch>
            <a:fillRect/>
          </a:stretch>
        </p:blipFill>
        <p:spPr>
          <a:xfrm>
            <a:off x="7246257" y="49647"/>
            <a:ext cx="4947557" cy="3692563"/>
          </a:xfrm>
          <a:prstGeom prst="rect">
            <a:avLst/>
          </a:prstGeom>
        </p:spPr>
      </p:pic>
      <p:pic>
        <p:nvPicPr>
          <p:cNvPr id="3" name="Picture 5" descr="A picture containing diagram&#10;&#10;Description automatically generated">
            <a:extLst>
              <a:ext uri="{FF2B5EF4-FFF2-40B4-BE49-F238E27FC236}">
                <a16:creationId xmlns:a16="http://schemas.microsoft.com/office/drawing/2014/main" id="{A1A338F9-78EA-4EFC-A9DB-CEBA467390BB}"/>
              </a:ext>
            </a:extLst>
          </p:cNvPr>
          <p:cNvPicPr>
            <a:picLocks noChangeAspect="1"/>
          </p:cNvPicPr>
          <p:nvPr/>
        </p:nvPicPr>
        <p:blipFill>
          <a:blip r:embed="rId5"/>
          <a:stretch>
            <a:fillRect/>
          </a:stretch>
        </p:blipFill>
        <p:spPr>
          <a:xfrm>
            <a:off x="3998688" y="2229930"/>
            <a:ext cx="4766127" cy="3695353"/>
          </a:xfrm>
          <a:prstGeom prst="rect">
            <a:avLst/>
          </a:prstGeom>
        </p:spPr>
      </p:pic>
    </p:spTree>
    <p:extLst>
      <p:ext uri="{BB962C8B-B14F-4D97-AF65-F5344CB8AC3E}">
        <p14:creationId xmlns:p14="http://schemas.microsoft.com/office/powerpoint/2010/main" val="307563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3558673"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The Universal Score</a:t>
            </a:r>
          </a:p>
          <a:p>
            <a:r>
              <a:rPr lang="en-US" sz="2500" b="1" dirty="0" err="1">
                <a:latin typeface="Arial"/>
                <a:cs typeface="Arial"/>
              </a:rPr>
              <a:t>Idean</a:t>
            </a:r>
            <a:endParaRPr lang="en-US" sz="2500" b="1" dirty="0">
              <a:latin typeface="Arial"/>
              <a:cs typeface="Arial"/>
            </a:endParaRPr>
          </a:p>
          <a:p>
            <a:endParaRPr lang="en-US" sz="2500" b="1" dirty="0">
              <a:latin typeface="Arial"/>
              <a:cs typeface="Arial"/>
            </a:endParaRPr>
          </a:p>
          <a:p>
            <a:r>
              <a:rPr lang="en-GB" dirty="0">
                <a:latin typeface="Arial" panose="020B0604020202020204" pitchFamily="34" charset="0"/>
                <a:cs typeface="Arial" panose="020B0604020202020204" pitchFamily="34" charset="0"/>
              </a:rPr>
              <a:t>An inclusive evaluation tool that poses a set of questions to help evaluate ideas against a more inclusive criteria.</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For example:</a:t>
            </a:r>
          </a:p>
          <a:p>
            <a:r>
              <a:rPr lang="en-GB" dirty="0">
                <a:latin typeface="Arial" panose="020B0604020202020204" pitchFamily="34" charset="0"/>
                <a:cs typeface="Arial" panose="020B0604020202020204" pitchFamily="34" charset="0"/>
              </a:rPr>
              <a:t>Will this idea promote mental wellbeing?</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Does this idea invite belonging?</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Does this idea support physical needs?</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Does this idea accommodate cognitive differences?</a:t>
            </a:r>
          </a:p>
          <a:p>
            <a:endParaRPr lang="en-US" sz="2500" b="1" dirty="0">
              <a:latin typeface="Arial"/>
              <a:cs typeface="Arial"/>
            </a:endParaRPr>
          </a:p>
          <a:p>
            <a:endParaRPr lang="en-US" dirty="0">
              <a:latin typeface="Arial"/>
              <a:cs typeface="Arial"/>
            </a:endParaRPr>
          </a:p>
        </p:txBody>
      </p:sp>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dirty="0">
              <a:ea typeface="+mn-lt"/>
              <a:cs typeface="+mn-lt"/>
            </a:endParaRPr>
          </a:p>
        </p:txBody>
      </p:sp>
      <p:pic>
        <p:nvPicPr>
          <p:cNvPr id="6" name="Picture 5">
            <a:extLst>
              <a:ext uri="{FF2B5EF4-FFF2-40B4-BE49-F238E27FC236}">
                <a16:creationId xmlns:a16="http://schemas.microsoft.com/office/drawing/2014/main" id="{1425969D-45DA-4BF1-92D4-4C0075CE8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583" y="1085083"/>
            <a:ext cx="7505644" cy="4413348"/>
          </a:xfrm>
          <a:prstGeom prst="rect">
            <a:avLst/>
          </a:prstGeom>
        </p:spPr>
      </p:pic>
    </p:spTree>
    <p:extLst>
      <p:ext uri="{BB962C8B-B14F-4D97-AF65-F5344CB8AC3E}">
        <p14:creationId xmlns:p14="http://schemas.microsoft.com/office/powerpoint/2010/main" val="326874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3558673"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Vulnerability Profiles</a:t>
            </a:r>
          </a:p>
          <a:p>
            <a:r>
              <a:rPr lang="en-US" sz="2500" b="1" dirty="0" err="1">
                <a:latin typeface="Arial"/>
                <a:cs typeface="Arial"/>
              </a:rPr>
              <a:t>Idean</a:t>
            </a:r>
            <a:endParaRPr lang="en-US" sz="2500" b="1" dirty="0">
              <a:latin typeface="Arial"/>
              <a:cs typeface="Arial"/>
            </a:endParaRPr>
          </a:p>
          <a:p>
            <a:endParaRPr lang="en-US" sz="2500" b="1" dirty="0">
              <a:latin typeface="Arial"/>
              <a:cs typeface="Arial"/>
            </a:endParaRPr>
          </a:p>
          <a:p>
            <a:r>
              <a:rPr lang="en-US" dirty="0">
                <a:latin typeface="Arial"/>
                <a:cs typeface="Arial"/>
              </a:rPr>
              <a:t>A set of evidence based profiles paired with questions for teams to reflect on to asses the impact of their services on people who may experience vulnerability </a:t>
            </a:r>
          </a:p>
          <a:p>
            <a:endParaRPr lang="en-US" dirty="0">
              <a:latin typeface="Arial"/>
              <a:cs typeface="Arial"/>
            </a:endParaRPr>
          </a:p>
        </p:txBody>
      </p:sp>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ea typeface="+mn-lt"/>
                <a:cs typeface="+mn-lt"/>
                <a:hlinkClick r:id="rId3"/>
              </a:rPr>
              <a:t>https://vulnerability.idean.com/profile-amy-spiralling-debt</a:t>
            </a:r>
            <a:endParaRPr lang="en-US" sz="1400" dirty="0">
              <a:ea typeface="+mn-lt"/>
              <a:cs typeface="+mn-lt"/>
            </a:endParaRPr>
          </a:p>
          <a:p>
            <a:endParaRPr lang="en-US" sz="1400" dirty="0">
              <a:ea typeface="+mn-lt"/>
              <a:cs typeface="+mn-lt"/>
            </a:endParaRPr>
          </a:p>
        </p:txBody>
      </p:sp>
      <p:sp>
        <p:nvSpPr>
          <p:cNvPr id="7" name="Rectangle 6">
            <a:extLst>
              <a:ext uri="{FF2B5EF4-FFF2-40B4-BE49-F238E27FC236}">
                <a16:creationId xmlns:a16="http://schemas.microsoft.com/office/drawing/2014/main" id="{B544186D-0A26-49E0-A021-3BAD8B2A9EE8}"/>
              </a:ext>
            </a:extLst>
          </p:cNvPr>
          <p:cNvSpPr/>
          <p:nvPr/>
        </p:nvSpPr>
        <p:spPr>
          <a:xfrm>
            <a:off x="5453281"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400" dirty="0">
                <a:hlinkClick r:id="rId4"/>
              </a:rPr>
              <a:t>https://vulnerability.idean.com/starting-point-connect-services</a:t>
            </a:r>
            <a:endParaRPr lang="en-GB" sz="1400" dirty="0"/>
          </a:p>
        </p:txBody>
      </p:sp>
      <p:pic>
        <p:nvPicPr>
          <p:cNvPr id="4" name="Picture 3">
            <a:extLst>
              <a:ext uri="{FF2B5EF4-FFF2-40B4-BE49-F238E27FC236}">
                <a16:creationId xmlns:a16="http://schemas.microsoft.com/office/drawing/2014/main" id="{A2BA3908-97F8-4672-9871-29CF5A9A0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2374" y="580744"/>
            <a:ext cx="7365588" cy="4111572"/>
          </a:xfrm>
          <a:prstGeom prst="rect">
            <a:avLst/>
          </a:prstGeom>
        </p:spPr>
      </p:pic>
    </p:spTree>
    <p:extLst>
      <p:ext uri="{BB962C8B-B14F-4D97-AF65-F5344CB8AC3E}">
        <p14:creationId xmlns:p14="http://schemas.microsoft.com/office/powerpoint/2010/main" val="92267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3558673"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Design Patterns for Mental Health</a:t>
            </a:r>
          </a:p>
          <a:p>
            <a:r>
              <a:rPr lang="en-US" sz="2500" b="1" dirty="0">
                <a:latin typeface="Arial"/>
                <a:cs typeface="Arial"/>
              </a:rPr>
              <a:t>Snook</a:t>
            </a:r>
          </a:p>
          <a:p>
            <a:endParaRPr lang="en-US" sz="2500" b="1" dirty="0">
              <a:latin typeface="Arial"/>
              <a:cs typeface="Arial"/>
            </a:endParaRPr>
          </a:p>
          <a:p>
            <a:endParaRPr lang="en-US" dirty="0">
              <a:latin typeface="Arial"/>
              <a:cs typeface="Arial"/>
            </a:endParaRPr>
          </a:p>
        </p:txBody>
      </p:sp>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ea typeface="+mn-lt"/>
                <a:cs typeface="+mn-lt"/>
                <a:hlinkClick r:id="rId3"/>
              </a:rPr>
              <a:t>https://www.designpatternsformentalhealth.org/pattern-library/immediate-support</a:t>
            </a:r>
            <a:endParaRPr lang="en-US" sz="1400" dirty="0">
              <a:ea typeface="+mn-lt"/>
              <a:cs typeface="+mn-lt"/>
            </a:endParaRPr>
          </a:p>
          <a:p>
            <a:endParaRPr lang="en-US" sz="1400" dirty="0">
              <a:ea typeface="+mn-lt"/>
              <a:cs typeface="+mn-lt"/>
            </a:endParaRPr>
          </a:p>
        </p:txBody>
      </p:sp>
      <p:pic>
        <p:nvPicPr>
          <p:cNvPr id="9" name="Picture 8">
            <a:extLst>
              <a:ext uri="{FF2B5EF4-FFF2-40B4-BE49-F238E27FC236}">
                <a16:creationId xmlns:a16="http://schemas.microsoft.com/office/drawing/2014/main" id="{8AEBCD75-D2CB-4582-BF75-4B57F6D24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1505" y="216948"/>
            <a:ext cx="8324515" cy="5286797"/>
          </a:xfrm>
          <a:prstGeom prst="rect">
            <a:avLst/>
          </a:prstGeom>
        </p:spPr>
      </p:pic>
    </p:spTree>
    <p:extLst>
      <p:ext uri="{BB962C8B-B14F-4D97-AF65-F5344CB8AC3E}">
        <p14:creationId xmlns:p14="http://schemas.microsoft.com/office/powerpoint/2010/main" val="385718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46DA61-D0EA-4D8E-B658-160453D8C706}"/>
              </a:ext>
            </a:extLst>
          </p:cNvPr>
          <p:cNvSpPr txBox="1"/>
          <p:nvPr/>
        </p:nvSpPr>
        <p:spPr>
          <a:xfrm>
            <a:off x="245980" y="446506"/>
            <a:ext cx="4320672" cy="1800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dirty="0">
                <a:solidFill>
                  <a:schemeClr val="accent1">
                    <a:lumMod val="75000"/>
                  </a:schemeClr>
                </a:solidFill>
                <a:latin typeface="Arial"/>
                <a:cs typeface="Arial"/>
              </a:rPr>
              <a:t>Inclusive Design concept Checklist</a:t>
            </a:r>
          </a:p>
          <a:p>
            <a:r>
              <a:rPr lang="en-US" sz="2500" b="1" dirty="0">
                <a:latin typeface="Arial"/>
                <a:cs typeface="Arial"/>
              </a:rPr>
              <a:t>University of Cambridge</a:t>
            </a:r>
          </a:p>
          <a:p>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654603F6-DDAA-45B8-A97E-69C672AB0A54}"/>
              </a:ext>
            </a:extLst>
          </p:cNvPr>
          <p:cNvSpPr/>
          <p:nvPr/>
        </p:nvSpPr>
        <p:spPr>
          <a:xfrm>
            <a:off x="5495279" y="5732001"/>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ea typeface="+mn-lt"/>
                <a:cs typeface="+mn-lt"/>
                <a:hlinkClick r:id="rId3"/>
              </a:rPr>
              <a:t>http://www.inclusivedesigntoolkit.com/</a:t>
            </a:r>
            <a:endParaRPr lang="en-US">
              <a:ea typeface="+mn-lt"/>
              <a:cs typeface="+mn-lt"/>
            </a:endParaRPr>
          </a:p>
        </p:txBody>
      </p:sp>
      <p:pic>
        <p:nvPicPr>
          <p:cNvPr id="2" name="Picture 2" descr="Table&#10;&#10;Description automatically generated">
            <a:extLst>
              <a:ext uri="{FF2B5EF4-FFF2-40B4-BE49-F238E27FC236}">
                <a16:creationId xmlns:a16="http://schemas.microsoft.com/office/drawing/2014/main" id="{D4051DDB-9554-4306-A68E-0BF34FE03FF7}"/>
              </a:ext>
            </a:extLst>
          </p:cNvPr>
          <p:cNvPicPr>
            <a:picLocks noChangeAspect="1"/>
          </p:cNvPicPr>
          <p:nvPr/>
        </p:nvPicPr>
        <p:blipFill>
          <a:blip r:embed="rId4"/>
          <a:stretch>
            <a:fillRect/>
          </a:stretch>
        </p:blipFill>
        <p:spPr>
          <a:xfrm>
            <a:off x="4480621" y="271952"/>
            <a:ext cx="7713960" cy="4530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43175439-8D86-4CE8-BF6A-32824676FC58}"/>
              </a:ext>
            </a:extLst>
          </p:cNvPr>
          <p:cNvSpPr/>
          <p:nvPr/>
        </p:nvSpPr>
        <p:spPr>
          <a:xfrm>
            <a:off x="8802070" y="5732000"/>
            <a:ext cx="3235157" cy="9090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ea typeface="+mn-lt"/>
                <a:cs typeface="+mn-lt"/>
                <a:hlinkClick r:id="rId5"/>
              </a:rPr>
              <a:t>http://www.inclusivedesigntoolkit.com/processreview/processreview.html</a:t>
            </a:r>
            <a:endParaRPr lang="en-US" sz="1400" dirty="0">
              <a:ea typeface="+mn-lt"/>
              <a:cs typeface="+mn-lt"/>
            </a:endParaRPr>
          </a:p>
          <a:p>
            <a:endParaRPr lang="en-US" sz="1400" dirty="0">
              <a:ea typeface="+mn-lt"/>
              <a:cs typeface="+mn-lt"/>
            </a:endParaRPr>
          </a:p>
        </p:txBody>
      </p:sp>
    </p:spTree>
    <p:extLst>
      <p:ext uri="{BB962C8B-B14F-4D97-AF65-F5344CB8AC3E}">
        <p14:creationId xmlns:p14="http://schemas.microsoft.com/office/powerpoint/2010/main" val="3357352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C575165348EB4E89C9FEB741F15B30" ma:contentTypeVersion="11" ma:contentTypeDescription="Create a new document." ma:contentTypeScope="" ma:versionID="5b14534d609d870d0023acdad240be8b">
  <xsd:schema xmlns:xsd="http://www.w3.org/2001/XMLSchema" xmlns:xs="http://www.w3.org/2001/XMLSchema" xmlns:p="http://schemas.microsoft.com/office/2006/metadata/properties" xmlns:ns2="fe4e7083-8265-4b12-8b90-a73e254b95e2" xmlns:ns3="a44eba40-d5cf-4b01-8518-d1a4eaf10ec6" targetNamespace="http://schemas.microsoft.com/office/2006/metadata/properties" ma:root="true" ma:fieldsID="4cdc142aadacd7f95be3a16b0e6ecbee" ns2:_="" ns3:_="">
    <xsd:import namespace="fe4e7083-8265-4b12-8b90-a73e254b95e2"/>
    <xsd:import namespace="a44eba40-d5cf-4b01-8518-d1a4eaf10ec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4e7083-8265-4b12-8b90-a73e254b95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4eba40-d5cf-4b01-8518-d1a4eaf10ec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AD87C3-609C-4754-81C1-098A966A28B1}">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44eba40-d5cf-4b01-8518-d1a4eaf10ec6"/>
    <ds:schemaRef ds:uri="http://schemas.microsoft.com/office/2006/documentManagement/types"/>
    <ds:schemaRef ds:uri="fe4e7083-8265-4b12-8b90-a73e254b95e2"/>
    <ds:schemaRef ds:uri="http://www.w3.org/XML/1998/namespace"/>
  </ds:schemaRefs>
</ds:datastoreItem>
</file>

<file path=customXml/itemProps2.xml><?xml version="1.0" encoding="utf-8"?>
<ds:datastoreItem xmlns:ds="http://schemas.openxmlformats.org/officeDocument/2006/customXml" ds:itemID="{EE8D05D9-2A89-40B4-A95F-AB2408CC7905}">
  <ds:schemaRefs>
    <ds:schemaRef ds:uri="http://schemas.microsoft.com/sharepoint/v3/contenttype/forms"/>
  </ds:schemaRefs>
</ds:datastoreItem>
</file>

<file path=customXml/itemProps3.xml><?xml version="1.0" encoding="utf-8"?>
<ds:datastoreItem xmlns:ds="http://schemas.openxmlformats.org/officeDocument/2006/customXml" ds:itemID="{FF74F561-53BF-41E3-965E-D630E3FB52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4e7083-8265-4b12-8b90-a73e254b95e2"/>
    <ds:schemaRef ds:uri="a44eba40-d5cf-4b01-8518-d1a4eaf10e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11433</TotalTime>
  <Words>671</Words>
  <Application>Microsoft Office PowerPoint</Application>
  <PresentationFormat>Widescreen</PresentationFormat>
  <Paragraphs>114</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Rasool, Gul</cp:lastModifiedBy>
  <cp:revision>356</cp:revision>
  <dcterms:created xsi:type="dcterms:W3CDTF">2020-11-06T16:05:31Z</dcterms:created>
  <dcterms:modified xsi:type="dcterms:W3CDTF">2020-12-04T09:36:43Z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0x0101001FC575165348EB4E89C9FEB741F15B30</vt:lpwstr>
  </property>
</Properties>
</file>