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3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p:restoredTop sz="95755"/>
  </p:normalViewPr>
  <p:slideViewPr>
    <p:cSldViewPr snapToGrid="0" snapToObjects="1">
      <p:cViewPr>
        <p:scale>
          <a:sx n="101" d="100"/>
          <a:sy n="101" d="100"/>
        </p:scale>
        <p:origin x="1624"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Sheet1!$A$2:$A$5</c:f>
              <c:numCache>
                <c:formatCode>General</c:formatCode>
                <c:ptCount val="4"/>
              </c:numCache>
            </c:numRef>
          </c:cat>
          <c:val>
            <c:numRef>
              <c:f>Sheet1!$B$2:$B$5</c:f>
              <c:numCache>
                <c:formatCode>General</c:formatCode>
                <c:ptCount val="4"/>
                <c:pt idx="0">
                  <c:v>93</c:v>
                </c:pt>
                <c:pt idx="1">
                  <c:v>7</c:v>
                </c:pt>
              </c:numCache>
            </c:numRef>
          </c:val>
          <c:extLst>
            <c:ext xmlns:c16="http://schemas.microsoft.com/office/drawing/2014/chart" uri="{C3380CC4-5D6E-409C-BE32-E72D297353CC}">
              <c16:uniqueId val="{00000000-D3ED-974D-85FF-857FFA8A5066}"/>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1348896811272761E-2"/>
          <c:y val="0"/>
          <c:w val="0.97503242701519988"/>
          <c:h val="0.95925925925925926"/>
        </c:manualLayout>
      </c:layout>
      <c:barChart>
        <c:barDir val="col"/>
        <c:grouping val="stacked"/>
        <c:varyColors val="0"/>
        <c:ser>
          <c:idx val="0"/>
          <c:order val="0"/>
          <c:tx>
            <c:strRef>
              <c:f>Sheet1!$B$1</c:f>
              <c:strCache>
                <c:ptCount val="1"/>
                <c:pt idx="0">
                  <c:v>Column1</c:v>
                </c:pt>
              </c:strCache>
            </c:strRef>
          </c:tx>
          <c:spPr>
            <a:solidFill>
              <a:schemeClr val="accent1"/>
            </a:solidFill>
            <a:ln>
              <a:noFill/>
            </a:ln>
            <a:effectLst/>
          </c:spPr>
          <c:invertIfNegative val="0"/>
          <c:dPt>
            <c:idx val="0"/>
            <c:invertIfNegative val="0"/>
            <c:bubble3D val="0"/>
            <c:spPr>
              <a:solidFill>
                <a:srgbClr val="853CFF"/>
              </a:solidFill>
              <a:ln>
                <a:noFill/>
              </a:ln>
              <a:effectLst/>
            </c:spPr>
            <c:extLst>
              <c:ext xmlns:c16="http://schemas.microsoft.com/office/drawing/2014/chart" uri="{C3380CC4-5D6E-409C-BE32-E72D297353CC}">
                <c16:uniqueId val="{00000004-1778-6040-80F3-DFD14DC4713C}"/>
              </c:ext>
            </c:extLst>
          </c:dPt>
          <c:dPt>
            <c:idx val="1"/>
            <c:invertIfNegative val="0"/>
            <c:bubble3D val="0"/>
            <c:spPr>
              <a:solidFill>
                <a:srgbClr val="853CFF"/>
              </a:solidFill>
              <a:ln>
                <a:noFill/>
              </a:ln>
              <a:effectLst/>
            </c:spPr>
            <c:extLst>
              <c:ext xmlns:c16="http://schemas.microsoft.com/office/drawing/2014/chart" uri="{C3380CC4-5D6E-409C-BE32-E72D297353CC}">
                <c16:uniqueId val="{00000006-1778-6040-80F3-DFD14DC4713C}"/>
              </c:ext>
            </c:extLst>
          </c:dPt>
          <c:dPt>
            <c:idx val="2"/>
            <c:invertIfNegative val="0"/>
            <c:bubble3D val="0"/>
            <c:spPr>
              <a:solidFill>
                <a:srgbClr val="853CFF"/>
              </a:solidFill>
              <a:ln>
                <a:noFill/>
              </a:ln>
              <a:effectLst/>
            </c:spPr>
            <c:extLst>
              <c:ext xmlns:c16="http://schemas.microsoft.com/office/drawing/2014/chart" uri="{C3380CC4-5D6E-409C-BE32-E72D297353CC}">
                <c16:uniqueId val="{00000005-1778-6040-80F3-DFD14DC4713C}"/>
              </c:ext>
            </c:extLst>
          </c:dPt>
          <c:dPt>
            <c:idx val="3"/>
            <c:invertIfNegative val="0"/>
            <c:bubble3D val="0"/>
            <c:spPr>
              <a:solidFill>
                <a:srgbClr val="853CFF"/>
              </a:solidFill>
              <a:ln>
                <a:noFill/>
              </a:ln>
              <a:effectLst/>
            </c:spPr>
            <c:extLst>
              <c:ext xmlns:c16="http://schemas.microsoft.com/office/drawing/2014/chart" uri="{C3380CC4-5D6E-409C-BE32-E72D297353CC}">
                <c16:uniqueId val="{00000007-1778-6040-80F3-DFD14DC4713C}"/>
              </c:ext>
            </c:extLst>
          </c:dPt>
          <c:dLbls>
            <c:dLbl>
              <c:idx val="0"/>
              <c:layout>
                <c:manualLayout>
                  <c:x val="6.8094274481558716E-3"/>
                  <c:y val="0.3888888888888889"/>
                </c:manualLayout>
              </c:layout>
              <c:tx>
                <c:rich>
                  <a:bodyPr rot="0" spcFirstLastPara="1" vertOverflow="clip" horzOverflow="clip" vert="horz" wrap="square" lIns="38100" tIns="19050" rIns="38100" bIns="19050" anchor="ctr" anchorCtr="1">
                    <a:noAutofit/>
                  </a:bodyPr>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baseline="0" dirty="0">
                        <a:solidFill>
                          <a:schemeClr val="tx1"/>
                        </a:solidFill>
                        <a:latin typeface="Arial" panose="020B0604020202020204" pitchFamily="34" charset="0"/>
                        <a:cs typeface="Arial" panose="020B0604020202020204" pitchFamily="34" charset="0"/>
                      </a:rPr>
                      <a:t>Avg. Monthly Users</a:t>
                    </a:r>
                  </a:p>
                  <a:p>
                    <a:pPr>
                      <a:defRPr sz="1600" b="1">
                        <a:solidFill>
                          <a:schemeClr val="tx1"/>
                        </a:solidFill>
                        <a:latin typeface="Arial" panose="020B0604020202020204" pitchFamily="34" charset="0"/>
                        <a:cs typeface="Arial" panose="020B0604020202020204" pitchFamily="34" charset="0"/>
                      </a:defRPr>
                    </a:pPr>
                    <a:fld id="{D2F863CF-0616-7C44-8AAD-A7D743E09D71}" type="VALUE">
                      <a:rPr lang="en-US" sz="4000" b="1" baseline="0" smtClean="0">
                        <a:solidFill>
                          <a:srgbClr val="00B050"/>
                        </a:solidFill>
                        <a:latin typeface="Arial" panose="020B0604020202020204" pitchFamily="34" charset="0"/>
                        <a:cs typeface="Arial" panose="020B0604020202020204" pitchFamily="34" charset="0"/>
                      </a:rPr>
                      <a:pPr>
                        <a:defRPr sz="1600" b="1">
                          <a:solidFill>
                            <a:schemeClr val="tx1"/>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9961386942424009"/>
                      <c:h val="0.2347814231554389"/>
                    </c:manualLayout>
                  </c15:layout>
                  <c15:dlblFieldTable/>
                  <c15:showDataLabelsRange val="0"/>
                </c:ext>
                <c:ext xmlns:c16="http://schemas.microsoft.com/office/drawing/2014/chart" uri="{C3380CC4-5D6E-409C-BE32-E72D297353CC}">
                  <c16:uniqueId val="{00000004-1778-6040-80F3-DFD14DC4713C}"/>
                </c:ext>
              </c:extLst>
            </c:dLbl>
            <c:dLbl>
              <c:idx val="1"/>
              <c:layout>
                <c:manualLayout>
                  <c:x val="-3.4046690433818284E-3"/>
                  <c:y val="0.35000007290755325"/>
                </c:manualLayout>
              </c:layout>
              <c:tx>
                <c:rich>
                  <a:bodyPr rot="0" spcFirstLastPara="1" vertOverflow="clip" horzOverflow="clip" vert="horz" wrap="square" lIns="38100" tIns="19050" rIns="38100" bIns="19050" anchor="ctr" anchorCtr="1">
                    <a:spAutoFit/>
                  </a:bodyPr>
                  <a:lstStyle/>
                  <a:p>
                    <a:pPr>
                      <a:defRPr sz="1197"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aseline="0" dirty="0">
                        <a:solidFill>
                          <a:schemeClr val="tx1"/>
                        </a:solidFill>
                      </a:rPr>
                      <a:t>Avg. Monthly Page Views </a:t>
                    </a:r>
                    <a:fld id="{FC93F39F-2031-7449-9F6B-6459234E52CB}" type="VALUE">
                      <a:rPr lang="en-US" sz="4000" baseline="0">
                        <a:solidFill>
                          <a:srgbClr val="00B050"/>
                        </a:solidFill>
                      </a:rPr>
                      <a:pPr>
                        <a:defRPr b="1">
                          <a:solidFill>
                            <a:schemeClr val="tx1"/>
                          </a:solidFill>
                          <a:latin typeface="Arial" panose="020B0604020202020204" pitchFamily="34" charset="0"/>
                          <a:cs typeface="Arial" panose="020B0604020202020204" pitchFamily="34" charset="0"/>
                        </a:defRPr>
                      </a:pPr>
                      <a:t>[VALUE]</a:t>
                    </a:fld>
                    <a:endParaRPr lang="en-US" sz="1600" baseline="0" dirty="0">
                      <a:solidFill>
                        <a:schemeClr val="tx1"/>
                      </a:solidFill>
                    </a:endParaRPr>
                  </a:p>
                </c:rich>
              </c:tx>
              <c:spPr>
                <a:noFill/>
                <a:ln>
                  <a:noFill/>
                </a:ln>
                <a:effectLst/>
              </c:spPr>
              <c:txPr>
                <a:bodyPr rot="0" spcFirstLastPara="1" vertOverflow="clip" horzOverflow="clip" vert="horz" wrap="square" lIns="38100" tIns="19050" rIns="38100" bIns="19050" anchor="ctr" anchorCtr="1">
                  <a:spAutoFit/>
                </a:bodyPr>
                <a:lstStyle/>
                <a:p>
                  <a:pPr>
                    <a:defRPr sz="1197"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967081497142893"/>
                      <c:h val="0.16038436862058905"/>
                    </c:manualLayout>
                  </c15:layout>
                  <c15:dlblFieldTable/>
                  <c15:showDataLabelsRange val="0"/>
                </c:ext>
                <c:ext xmlns:c16="http://schemas.microsoft.com/office/drawing/2014/chart" uri="{C3380CC4-5D6E-409C-BE32-E72D297353CC}">
                  <c16:uniqueId val="{00000006-1778-6040-80F3-DFD14DC4713C}"/>
                </c:ext>
              </c:extLst>
            </c:dLbl>
            <c:dLbl>
              <c:idx val="2"/>
              <c:layout>
                <c:manualLayout>
                  <c:x val="9.0791621297143157E-3"/>
                  <c:y val="0.35555562846310879"/>
                </c:manualLayout>
              </c:layout>
              <c:tx>
                <c:rich>
                  <a:bodyPr rot="0" spcFirstLastPara="1" vertOverflow="clip" horzOverflow="clip" vert="horz" wrap="square" lIns="38100" tIns="19050" rIns="38100" bIns="19050" anchor="ctr" anchorCtr="1">
                    <a:noAutofit/>
                  </a:bodyPr>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aseline="0" dirty="0">
                        <a:solidFill>
                          <a:schemeClr val="tx1"/>
                        </a:solidFill>
                      </a:rPr>
                      <a:t>Avg. Monthly New Users</a:t>
                    </a:r>
                  </a:p>
                  <a:p>
                    <a:pPr>
                      <a:defRPr sz="1600" b="1">
                        <a:solidFill>
                          <a:schemeClr val="tx1"/>
                        </a:solidFill>
                        <a:latin typeface="Arial" panose="020B0604020202020204" pitchFamily="34" charset="0"/>
                        <a:cs typeface="Arial" panose="020B0604020202020204" pitchFamily="34" charset="0"/>
                      </a:defRPr>
                    </a:pPr>
                    <a:fld id="{561E7614-D7CC-3B40-B32B-12433683DA5A}" type="VALUE">
                      <a:rPr lang="en-US" sz="4000" baseline="0" smtClean="0">
                        <a:solidFill>
                          <a:srgbClr val="00B050"/>
                        </a:solidFill>
                      </a:rPr>
                      <a:pPr>
                        <a:defRPr sz="1600" b="1">
                          <a:solidFill>
                            <a:schemeClr val="tx1"/>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9841119912711783"/>
                      <c:h val="0.20707042869641293"/>
                    </c:manualLayout>
                  </c15:layout>
                  <c15:dlblFieldTable/>
                  <c15:showDataLabelsRange val="0"/>
                </c:ext>
                <c:ext xmlns:c16="http://schemas.microsoft.com/office/drawing/2014/chart" uri="{C3380CC4-5D6E-409C-BE32-E72D297353CC}">
                  <c16:uniqueId val="{00000005-1778-6040-80F3-DFD14DC4713C}"/>
                </c:ext>
              </c:extLst>
            </c:dLbl>
            <c:dLbl>
              <c:idx val="3"/>
              <c:layout>
                <c:manualLayout>
                  <c:x val="-2.2697793622545523E-3"/>
                  <c:y val="0.13703762029746283"/>
                </c:manualLayout>
              </c:layout>
              <c:tx>
                <c:rich>
                  <a:bodyPr rot="0" spcFirstLastPara="1" vertOverflow="clip" horzOverflow="clip" vert="horz" wrap="square" lIns="38100" tIns="19050" rIns="38100" bIns="19050" anchor="ctr" anchorCtr="1">
                    <a:noAutofit/>
                  </a:bodyPr>
                  <a:lstStyle/>
                  <a:p>
                    <a:pPr>
                      <a:defRPr sz="1197"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aseline="0" dirty="0">
                        <a:solidFill>
                          <a:schemeClr val="tx1"/>
                        </a:solidFill>
                      </a:rPr>
                      <a:t>Avg. Monthly Bounce Rate</a:t>
                    </a:r>
                  </a:p>
                  <a:p>
                    <a:pPr>
                      <a:defRPr b="1">
                        <a:solidFill>
                          <a:schemeClr val="tx1"/>
                        </a:solidFill>
                        <a:latin typeface="Arial" panose="020B0604020202020204" pitchFamily="34" charset="0"/>
                        <a:cs typeface="Arial" panose="020B0604020202020204" pitchFamily="34" charset="0"/>
                      </a:defRPr>
                    </a:pPr>
                    <a:fld id="{E78672C2-BD3C-2A4E-8EDA-2E77FE2D2733}" type="VALUE">
                      <a:rPr lang="en-US" sz="4000" baseline="0" smtClean="0">
                        <a:solidFill>
                          <a:srgbClr val="00B050"/>
                        </a:solidFill>
                      </a:rPr>
                      <a:pPr>
                        <a:defRPr b="1">
                          <a:solidFill>
                            <a:schemeClr val="tx1"/>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clip" horzOverflow="clip" vert="horz" wrap="square" lIns="38100" tIns="19050" rIns="38100" bIns="19050" anchor="ctr" anchorCtr="1">
                  <a:noAutofit/>
                </a:bodyPr>
                <a:lstStyle/>
                <a:p>
                  <a:pPr>
                    <a:defRPr sz="1197"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5065557751363543"/>
                      <c:h val="0.21077413240011666"/>
                    </c:manualLayout>
                  </c15:layout>
                  <c15:dlblFieldTable/>
                  <c15:showDataLabelsRange val="0"/>
                </c:ext>
                <c:ext xmlns:c16="http://schemas.microsoft.com/office/drawing/2014/chart" uri="{C3380CC4-5D6E-409C-BE32-E72D297353CC}">
                  <c16:uniqueId val="{00000007-1778-6040-80F3-DFD14DC4713C}"/>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4"/>
                <c:pt idx="0">
                  <c:v>Average Monthly Users</c:v>
                </c:pt>
                <c:pt idx="1">
                  <c:v>Avergae Monthly Page Views</c:v>
                </c:pt>
                <c:pt idx="2">
                  <c:v>Average Monthly New Users</c:v>
                </c:pt>
                <c:pt idx="3">
                  <c:v>Average Monthly Bounce Rate</c:v>
                </c:pt>
              </c:strCache>
            </c:strRef>
          </c:cat>
          <c:val>
            <c:numRef>
              <c:f>Sheet1!$B$2:$B$5</c:f>
              <c:numCache>
                <c:formatCode>0.00%</c:formatCode>
                <c:ptCount val="4"/>
                <c:pt idx="0">
                  <c:v>1.0515000000000001</c:v>
                </c:pt>
                <c:pt idx="1">
                  <c:v>0.92049999999999998</c:v>
                </c:pt>
                <c:pt idx="2">
                  <c:v>0.93230000000000002</c:v>
                </c:pt>
                <c:pt idx="3" formatCode="0%">
                  <c:v>-0.16</c:v>
                </c:pt>
              </c:numCache>
            </c:numRef>
          </c:val>
          <c:extLst>
            <c:ext xmlns:c16="http://schemas.microsoft.com/office/drawing/2014/chart" uri="{C3380CC4-5D6E-409C-BE32-E72D297353CC}">
              <c16:uniqueId val="{00000000-1778-6040-80F3-DFD14DC4713C}"/>
            </c:ext>
          </c:extLst>
        </c:ser>
        <c:dLbls>
          <c:showLegendKey val="0"/>
          <c:showVal val="0"/>
          <c:showCatName val="0"/>
          <c:showSerName val="0"/>
          <c:showPercent val="0"/>
          <c:showBubbleSize val="0"/>
        </c:dLbls>
        <c:gapWidth val="74"/>
        <c:overlap val="100"/>
        <c:axId val="1243825904"/>
        <c:axId val="1759731200"/>
      </c:barChart>
      <c:catAx>
        <c:axId val="1243825904"/>
        <c:scaling>
          <c:orientation val="minMax"/>
        </c:scaling>
        <c:delete val="1"/>
        <c:axPos val="b"/>
        <c:numFmt formatCode="General" sourceLinked="1"/>
        <c:majorTickMark val="none"/>
        <c:minorTickMark val="none"/>
        <c:tickLblPos val="nextTo"/>
        <c:crossAx val="1759731200"/>
        <c:crosses val="autoZero"/>
        <c:auto val="1"/>
        <c:lblAlgn val="ctr"/>
        <c:lblOffset val="100"/>
        <c:noMultiLvlLbl val="0"/>
      </c:catAx>
      <c:valAx>
        <c:axId val="1759731200"/>
        <c:scaling>
          <c:orientation val="minMax"/>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24382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752C-4CBF-524D-955F-7276BC2EB3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9B7207-32CF-D540-BDD9-C2A20DA1B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68A7C5-A034-664A-96C1-C06219122D6C}"/>
              </a:ext>
            </a:extLst>
          </p:cNvPr>
          <p:cNvSpPr>
            <a:spLocks noGrp="1"/>
          </p:cNvSpPr>
          <p:nvPr>
            <p:ph type="dt" sz="half" idx="10"/>
          </p:nvPr>
        </p:nvSpPr>
        <p:spPr/>
        <p:txBody>
          <a:bodyPr/>
          <a:lstStyle/>
          <a:p>
            <a:fld id="{9650F50E-A1E3-BF42-AD29-9EFF8C0C5881}" type="datetimeFigureOut">
              <a:rPr lang="en-US" smtClean="0"/>
              <a:t>6/28/21</a:t>
            </a:fld>
            <a:endParaRPr lang="en-US"/>
          </a:p>
        </p:txBody>
      </p:sp>
      <p:sp>
        <p:nvSpPr>
          <p:cNvPr id="5" name="Footer Placeholder 4">
            <a:extLst>
              <a:ext uri="{FF2B5EF4-FFF2-40B4-BE49-F238E27FC236}">
                <a16:creationId xmlns:a16="http://schemas.microsoft.com/office/drawing/2014/main" id="{99B4BFDB-AFE9-6C40-AC25-F97C7EA63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4DC4D-9FC3-8D48-B9C5-A2DEBA7AAE55}"/>
              </a:ext>
            </a:extLst>
          </p:cNvPr>
          <p:cNvSpPr>
            <a:spLocks noGrp="1"/>
          </p:cNvSpPr>
          <p:nvPr>
            <p:ph type="sldNum" sz="quarter" idx="12"/>
          </p:nvPr>
        </p:nvSpPr>
        <p:spPr/>
        <p:txBody>
          <a:bodyPr/>
          <a:lstStyle/>
          <a:p>
            <a:fld id="{CAB1C7B0-B761-DF42-A8BA-1C9B82F34B1A}" type="slidenum">
              <a:rPr lang="en-US" smtClean="0"/>
              <a:t>‹#›</a:t>
            </a:fld>
            <a:endParaRPr lang="en-US"/>
          </a:p>
        </p:txBody>
      </p:sp>
    </p:spTree>
    <p:extLst>
      <p:ext uri="{BB962C8B-B14F-4D97-AF65-F5344CB8AC3E}">
        <p14:creationId xmlns:p14="http://schemas.microsoft.com/office/powerpoint/2010/main" val="205911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AC86-60BC-9A41-9EAC-BBA6589222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A7A94-F60B-E444-B7DD-AEBA8A92BA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6937E-7FD7-2E49-A3ED-449F2EAA7889}"/>
              </a:ext>
            </a:extLst>
          </p:cNvPr>
          <p:cNvSpPr>
            <a:spLocks noGrp="1"/>
          </p:cNvSpPr>
          <p:nvPr>
            <p:ph type="dt" sz="half" idx="10"/>
          </p:nvPr>
        </p:nvSpPr>
        <p:spPr/>
        <p:txBody>
          <a:bodyPr/>
          <a:lstStyle/>
          <a:p>
            <a:fld id="{9650F50E-A1E3-BF42-AD29-9EFF8C0C5881}" type="datetimeFigureOut">
              <a:rPr lang="en-US" smtClean="0"/>
              <a:t>6/28/21</a:t>
            </a:fld>
            <a:endParaRPr lang="en-US"/>
          </a:p>
        </p:txBody>
      </p:sp>
      <p:sp>
        <p:nvSpPr>
          <p:cNvPr id="5" name="Footer Placeholder 4">
            <a:extLst>
              <a:ext uri="{FF2B5EF4-FFF2-40B4-BE49-F238E27FC236}">
                <a16:creationId xmlns:a16="http://schemas.microsoft.com/office/drawing/2014/main" id="{456AFCC7-D31D-CD47-A8FB-59288BA36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4AB90-1DD5-D649-B876-B3BC61D9BB99}"/>
              </a:ext>
            </a:extLst>
          </p:cNvPr>
          <p:cNvSpPr>
            <a:spLocks noGrp="1"/>
          </p:cNvSpPr>
          <p:nvPr>
            <p:ph type="sldNum" sz="quarter" idx="12"/>
          </p:nvPr>
        </p:nvSpPr>
        <p:spPr/>
        <p:txBody>
          <a:bodyPr/>
          <a:lstStyle/>
          <a:p>
            <a:fld id="{CAB1C7B0-B761-DF42-A8BA-1C9B82F34B1A}" type="slidenum">
              <a:rPr lang="en-US" smtClean="0"/>
              <a:t>‹#›</a:t>
            </a:fld>
            <a:endParaRPr lang="en-US"/>
          </a:p>
        </p:txBody>
      </p:sp>
    </p:spTree>
    <p:extLst>
      <p:ext uri="{BB962C8B-B14F-4D97-AF65-F5344CB8AC3E}">
        <p14:creationId xmlns:p14="http://schemas.microsoft.com/office/powerpoint/2010/main" val="196854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AC99A2-8FCA-5A4A-8498-A99A1FBCD7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E8F38D-7EE7-AA45-8782-0504C0FC1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006D9-B83C-6F48-B9FC-2F22DBD0739A}"/>
              </a:ext>
            </a:extLst>
          </p:cNvPr>
          <p:cNvSpPr>
            <a:spLocks noGrp="1"/>
          </p:cNvSpPr>
          <p:nvPr>
            <p:ph type="dt" sz="half" idx="10"/>
          </p:nvPr>
        </p:nvSpPr>
        <p:spPr/>
        <p:txBody>
          <a:bodyPr/>
          <a:lstStyle/>
          <a:p>
            <a:fld id="{9650F50E-A1E3-BF42-AD29-9EFF8C0C5881}" type="datetimeFigureOut">
              <a:rPr lang="en-US" smtClean="0"/>
              <a:t>6/28/21</a:t>
            </a:fld>
            <a:endParaRPr lang="en-US"/>
          </a:p>
        </p:txBody>
      </p:sp>
      <p:sp>
        <p:nvSpPr>
          <p:cNvPr id="5" name="Footer Placeholder 4">
            <a:extLst>
              <a:ext uri="{FF2B5EF4-FFF2-40B4-BE49-F238E27FC236}">
                <a16:creationId xmlns:a16="http://schemas.microsoft.com/office/drawing/2014/main" id="{9AF6D992-F32E-5242-A0E5-7DFA5B7B9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F3A58-7943-1B42-A19B-E179756C1E06}"/>
              </a:ext>
            </a:extLst>
          </p:cNvPr>
          <p:cNvSpPr>
            <a:spLocks noGrp="1"/>
          </p:cNvSpPr>
          <p:nvPr>
            <p:ph type="sldNum" sz="quarter" idx="12"/>
          </p:nvPr>
        </p:nvSpPr>
        <p:spPr/>
        <p:txBody>
          <a:bodyPr/>
          <a:lstStyle/>
          <a:p>
            <a:fld id="{CAB1C7B0-B761-DF42-A8BA-1C9B82F34B1A}" type="slidenum">
              <a:rPr lang="en-US" smtClean="0"/>
              <a:t>‹#›</a:t>
            </a:fld>
            <a:endParaRPr lang="en-US"/>
          </a:p>
        </p:txBody>
      </p:sp>
    </p:spTree>
    <p:extLst>
      <p:ext uri="{BB962C8B-B14F-4D97-AF65-F5344CB8AC3E}">
        <p14:creationId xmlns:p14="http://schemas.microsoft.com/office/powerpoint/2010/main" val="397622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C068-D38E-E644-9BED-E93D8FB7EC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76F79F-A099-DD4D-8867-4F715202D3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FD5F3-1B23-1C4C-B5BE-1331574C6B2E}"/>
              </a:ext>
            </a:extLst>
          </p:cNvPr>
          <p:cNvSpPr>
            <a:spLocks noGrp="1"/>
          </p:cNvSpPr>
          <p:nvPr>
            <p:ph type="dt" sz="half" idx="10"/>
          </p:nvPr>
        </p:nvSpPr>
        <p:spPr/>
        <p:txBody>
          <a:bodyPr/>
          <a:lstStyle/>
          <a:p>
            <a:fld id="{9650F50E-A1E3-BF42-AD29-9EFF8C0C5881}" type="datetimeFigureOut">
              <a:rPr lang="en-US" smtClean="0"/>
              <a:t>6/28/21</a:t>
            </a:fld>
            <a:endParaRPr lang="en-US"/>
          </a:p>
        </p:txBody>
      </p:sp>
      <p:sp>
        <p:nvSpPr>
          <p:cNvPr id="5" name="Footer Placeholder 4">
            <a:extLst>
              <a:ext uri="{FF2B5EF4-FFF2-40B4-BE49-F238E27FC236}">
                <a16:creationId xmlns:a16="http://schemas.microsoft.com/office/drawing/2014/main" id="{BC9721AF-9472-0A47-91EF-8F6EDD143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21E5E-55DD-C64D-B6DB-66FB7034FFB8}"/>
              </a:ext>
            </a:extLst>
          </p:cNvPr>
          <p:cNvSpPr>
            <a:spLocks noGrp="1"/>
          </p:cNvSpPr>
          <p:nvPr>
            <p:ph type="sldNum" sz="quarter" idx="12"/>
          </p:nvPr>
        </p:nvSpPr>
        <p:spPr/>
        <p:txBody>
          <a:bodyPr/>
          <a:lstStyle/>
          <a:p>
            <a:fld id="{CAB1C7B0-B761-DF42-A8BA-1C9B82F34B1A}" type="slidenum">
              <a:rPr lang="en-US" smtClean="0"/>
              <a:t>‹#›</a:t>
            </a:fld>
            <a:endParaRPr lang="en-US"/>
          </a:p>
        </p:txBody>
      </p:sp>
    </p:spTree>
    <p:extLst>
      <p:ext uri="{BB962C8B-B14F-4D97-AF65-F5344CB8AC3E}">
        <p14:creationId xmlns:p14="http://schemas.microsoft.com/office/powerpoint/2010/main" val="148349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0B5A-9BF6-CD49-B2E7-99E3586A36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FDC96B-5661-CC43-AA04-87E9FD5281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2A5637-5E6B-BC43-B47C-37FF5003574F}"/>
              </a:ext>
            </a:extLst>
          </p:cNvPr>
          <p:cNvSpPr>
            <a:spLocks noGrp="1"/>
          </p:cNvSpPr>
          <p:nvPr>
            <p:ph type="dt" sz="half" idx="10"/>
          </p:nvPr>
        </p:nvSpPr>
        <p:spPr/>
        <p:txBody>
          <a:bodyPr/>
          <a:lstStyle/>
          <a:p>
            <a:fld id="{9650F50E-A1E3-BF42-AD29-9EFF8C0C5881}" type="datetimeFigureOut">
              <a:rPr lang="en-US" smtClean="0"/>
              <a:t>6/28/21</a:t>
            </a:fld>
            <a:endParaRPr lang="en-US"/>
          </a:p>
        </p:txBody>
      </p:sp>
      <p:sp>
        <p:nvSpPr>
          <p:cNvPr id="5" name="Footer Placeholder 4">
            <a:extLst>
              <a:ext uri="{FF2B5EF4-FFF2-40B4-BE49-F238E27FC236}">
                <a16:creationId xmlns:a16="http://schemas.microsoft.com/office/drawing/2014/main" id="{4443525D-63E1-F843-A550-D0B624496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B6148-4943-0542-B908-4B74379A9FC1}"/>
              </a:ext>
            </a:extLst>
          </p:cNvPr>
          <p:cNvSpPr>
            <a:spLocks noGrp="1"/>
          </p:cNvSpPr>
          <p:nvPr>
            <p:ph type="sldNum" sz="quarter" idx="12"/>
          </p:nvPr>
        </p:nvSpPr>
        <p:spPr/>
        <p:txBody>
          <a:bodyPr/>
          <a:lstStyle/>
          <a:p>
            <a:fld id="{CAB1C7B0-B761-DF42-A8BA-1C9B82F34B1A}" type="slidenum">
              <a:rPr lang="en-US" smtClean="0"/>
              <a:t>‹#›</a:t>
            </a:fld>
            <a:endParaRPr lang="en-US"/>
          </a:p>
        </p:txBody>
      </p:sp>
    </p:spTree>
    <p:extLst>
      <p:ext uri="{BB962C8B-B14F-4D97-AF65-F5344CB8AC3E}">
        <p14:creationId xmlns:p14="http://schemas.microsoft.com/office/powerpoint/2010/main" val="415741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26C8-DF96-A946-AD28-D5DCFA541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810879-3085-A343-822F-9BFC5DD43F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5D2242-B390-1247-8A4E-786A71F2EA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87D23C-79D6-9742-B887-30051CB7F218}"/>
              </a:ext>
            </a:extLst>
          </p:cNvPr>
          <p:cNvSpPr>
            <a:spLocks noGrp="1"/>
          </p:cNvSpPr>
          <p:nvPr>
            <p:ph type="dt" sz="half" idx="10"/>
          </p:nvPr>
        </p:nvSpPr>
        <p:spPr/>
        <p:txBody>
          <a:bodyPr/>
          <a:lstStyle/>
          <a:p>
            <a:fld id="{9650F50E-A1E3-BF42-AD29-9EFF8C0C5881}" type="datetimeFigureOut">
              <a:rPr lang="en-US" smtClean="0"/>
              <a:t>6/28/21</a:t>
            </a:fld>
            <a:endParaRPr lang="en-US"/>
          </a:p>
        </p:txBody>
      </p:sp>
      <p:sp>
        <p:nvSpPr>
          <p:cNvPr id="6" name="Footer Placeholder 5">
            <a:extLst>
              <a:ext uri="{FF2B5EF4-FFF2-40B4-BE49-F238E27FC236}">
                <a16:creationId xmlns:a16="http://schemas.microsoft.com/office/drawing/2014/main" id="{00DAFD9B-0CDC-D149-9492-40D00C06C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55E297-FDEF-2C41-84A0-2BC04384468A}"/>
              </a:ext>
            </a:extLst>
          </p:cNvPr>
          <p:cNvSpPr>
            <a:spLocks noGrp="1"/>
          </p:cNvSpPr>
          <p:nvPr>
            <p:ph type="sldNum" sz="quarter" idx="12"/>
          </p:nvPr>
        </p:nvSpPr>
        <p:spPr/>
        <p:txBody>
          <a:bodyPr/>
          <a:lstStyle/>
          <a:p>
            <a:fld id="{CAB1C7B0-B761-DF42-A8BA-1C9B82F34B1A}" type="slidenum">
              <a:rPr lang="en-US" smtClean="0"/>
              <a:t>‹#›</a:t>
            </a:fld>
            <a:endParaRPr lang="en-US"/>
          </a:p>
        </p:txBody>
      </p:sp>
    </p:spTree>
    <p:extLst>
      <p:ext uri="{BB962C8B-B14F-4D97-AF65-F5344CB8AC3E}">
        <p14:creationId xmlns:p14="http://schemas.microsoft.com/office/powerpoint/2010/main" val="69825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1C06-FC04-A049-AB6C-4B140CAC75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3C843D-A414-2F44-93DB-DB8E9F43A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DD8C5F-7A41-724E-BCF6-C1E84187A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E82B8-69F7-4441-A539-43A529B0F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FE63C0-E7C0-D246-9B5E-0DEB355C9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A6983F-1A1E-2740-A3DE-EE5937B3A41C}"/>
              </a:ext>
            </a:extLst>
          </p:cNvPr>
          <p:cNvSpPr>
            <a:spLocks noGrp="1"/>
          </p:cNvSpPr>
          <p:nvPr>
            <p:ph type="dt" sz="half" idx="10"/>
          </p:nvPr>
        </p:nvSpPr>
        <p:spPr/>
        <p:txBody>
          <a:bodyPr/>
          <a:lstStyle/>
          <a:p>
            <a:fld id="{9650F50E-A1E3-BF42-AD29-9EFF8C0C5881}" type="datetimeFigureOut">
              <a:rPr lang="en-US" smtClean="0"/>
              <a:t>6/28/21</a:t>
            </a:fld>
            <a:endParaRPr lang="en-US"/>
          </a:p>
        </p:txBody>
      </p:sp>
      <p:sp>
        <p:nvSpPr>
          <p:cNvPr id="8" name="Footer Placeholder 7">
            <a:extLst>
              <a:ext uri="{FF2B5EF4-FFF2-40B4-BE49-F238E27FC236}">
                <a16:creationId xmlns:a16="http://schemas.microsoft.com/office/drawing/2014/main" id="{C142D54F-4DC3-3440-B310-A25059556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115708-FC59-FC49-946E-A9C48A2F9686}"/>
              </a:ext>
            </a:extLst>
          </p:cNvPr>
          <p:cNvSpPr>
            <a:spLocks noGrp="1"/>
          </p:cNvSpPr>
          <p:nvPr>
            <p:ph type="sldNum" sz="quarter" idx="12"/>
          </p:nvPr>
        </p:nvSpPr>
        <p:spPr/>
        <p:txBody>
          <a:bodyPr/>
          <a:lstStyle/>
          <a:p>
            <a:fld id="{CAB1C7B0-B761-DF42-A8BA-1C9B82F34B1A}" type="slidenum">
              <a:rPr lang="en-US" smtClean="0"/>
              <a:t>‹#›</a:t>
            </a:fld>
            <a:endParaRPr lang="en-US"/>
          </a:p>
        </p:txBody>
      </p:sp>
    </p:spTree>
    <p:extLst>
      <p:ext uri="{BB962C8B-B14F-4D97-AF65-F5344CB8AC3E}">
        <p14:creationId xmlns:p14="http://schemas.microsoft.com/office/powerpoint/2010/main" val="205944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0456-F9D7-A045-A92D-768C726DB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31FF8-4B86-F442-A56A-350BFE2B0012}"/>
              </a:ext>
            </a:extLst>
          </p:cNvPr>
          <p:cNvSpPr>
            <a:spLocks noGrp="1"/>
          </p:cNvSpPr>
          <p:nvPr>
            <p:ph type="dt" sz="half" idx="10"/>
          </p:nvPr>
        </p:nvSpPr>
        <p:spPr/>
        <p:txBody>
          <a:bodyPr/>
          <a:lstStyle/>
          <a:p>
            <a:fld id="{9650F50E-A1E3-BF42-AD29-9EFF8C0C5881}" type="datetimeFigureOut">
              <a:rPr lang="en-US" smtClean="0"/>
              <a:t>6/28/21</a:t>
            </a:fld>
            <a:endParaRPr lang="en-US"/>
          </a:p>
        </p:txBody>
      </p:sp>
      <p:sp>
        <p:nvSpPr>
          <p:cNvPr id="4" name="Footer Placeholder 3">
            <a:extLst>
              <a:ext uri="{FF2B5EF4-FFF2-40B4-BE49-F238E27FC236}">
                <a16:creationId xmlns:a16="http://schemas.microsoft.com/office/drawing/2014/main" id="{3823E7E4-158B-414C-9676-314BE86B4F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353A3E-5B84-5941-8EC8-6B827D0143CE}"/>
              </a:ext>
            </a:extLst>
          </p:cNvPr>
          <p:cNvSpPr>
            <a:spLocks noGrp="1"/>
          </p:cNvSpPr>
          <p:nvPr>
            <p:ph type="sldNum" sz="quarter" idx="12"/>
          </p:nvPr>
        </p:nvSpPr>
        <p:spPr/>
        <p:txBody>
          <a:bodyPr/>
          <a:lstStyle/>
          <a:p>
            <a:fld id="{CAB1C7B0-B761-DF42-A8BA-1C9B82F34B1A}" type="slidenum">
              <a:rPr lang="en-US" smtClean="0"/>
              <a:t>‹#›</a:t>
            </a:fld>
            <a:endParaRPr lang="en-US"/>
          </a:p>
        </p:txBody>
      </p:sp>
    </p:spTree>
    <p:extLst>
      <p:ext uri="{BB962C8B-B14F-4D97-AF65-F5344CB8AC3E}">
        <p14:creationId xmlns:p14="http://schemas.microsoft.com/office/powerpoint/2010/main" val="205755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EDEA0-1FD4-5F4F-8BFD-722EE7C8016C}"/>
              </a:ext>
            </a:extLst>
          </p:cNvPr>
          <p:cNvSpPr>
            <a:spLocks noGrp="1"/>
          </p:cNvSpPr>
          <p:nvPr>
            <p:ph type="dt" sz="half" idx="10"/>
          </p:nvPr>
        </p:nvSpPr>
        <p:spPr/>
        <p:txBody>
          <a:bodyPr/>
          <a:lstStyle/>
          <a:p>
            <a:fld id="{9650F50E-A1E3-BF42-AD29-9EFF8C0C5881}" type="datetimeFigureOut">
              <a:rPr lang="en-US" smtClean="0"/>
              <a:t>6/28/21</a:t>
            </a:fld>
            <a:endParaRPr lang="en-US"/>
          </a:p>
        </p:txBody>
      </p:sp>
      <p:sp>
        <p:nvSpPr>
          <p:cNvPr id="3" name="Footer Placeholder 2">
            <a:extLst>
              <a:ext uri="{FF2B5EF4-FFF2-40B4-BE49-F238E27FC236}">
                <a16:creationId xmlns:a16="http://schemas.microsoft.com/office/drawing/2014/main" id="{69D08C0A-13A7-9A46-ADB9-E3DFBB6C0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9F9FB5-906F-D34D-A7F8-5284E21AD3A9}"/>
              </a:ext>
            </a:extLst>
          </p:cNvPr>
          <p:cNvSpPr>
            <a:spLocks noGrp="1"/>
          </p:cNvSpPr>
          <p:nvPr>
            <p:ph type="sldNum" sz="quarter" idx="12"/>
          </p:nvPr>
        </p:nvSpPr>
        <p:spPr/>
        <p:txBody>
          <a:bodyPr/>
          <a:lstStyle/>
          <a:p>
            <a:fld id="{CAB1C7B0-B761-DF42-A8BA-1C9B82F34B1A}" type="slidenum">
              <a:rPr lang="en-US" smtClean="0"/>
              <a:t>‹#›</a:t>
            </a:fld>
            <a:endParaRPr lang="en-US"/>
          </a:p>
        </p:txBody>
      </p:sp>
    </p:spTree>
    <p:extLst>
      <p:ext uri="{BB962C8B-B14F-4D97-AF65-F5344CB8AC3E}">
        <p14:creationId xmlns:p14="http://schemas.microsoft.com/office/powerpoint/2010/main" val="221259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1066-3621-C545-AFA8-0F19E9F17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0FE80-2F9D-484B-AC20-C1E8150219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57665F-3572-A14E-A573-08C66556A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4E20E-4F59-014B-AF33-826192B74765}"/>
              </a:ext>
            </a:extLst>
          </p:cNvPr>
          <p:cNvSpPr>
            <a:spLocks noGrp="1"/>
          </p:cNvSpPr>
          <p:nvPr>
            <p:ph type="dt" sz="half" idx="10"/>
          </p:nvPr>
        </p:nvSpPr>
        <p:spPr/>
        <p:txBody>
          <a:bodyPr/>
          <a:lstStyle/>
          <a:p>
            <a:fld id="{9650F50E-A1E3-BF42-AD29-9EFF8C0C5881}" type="datetimeFigureOut">
              <a:rPr lang="en-US" smtClean="0"/>
              <a:t>6/28/21</a:t>
            </a:fld>
            <a:endParaRPr lang="en-US"/>
          </a:p>
        </p:txBody>
      </p:sp>
      <p:sp>
        <p:nvSpPr>
          <p:cNvPr id="6" name="Footer Placeholder 5">
            <a:extLst>
              <a:ext uri="{FF2B5EF4-FFF2-40B4-BE49-F238E27FC236}">
                <a16:creationId xmlns:a16="http://schemas.microsoft.com/office/drawing/2014/main" id="{F82B3118-9121-FF47-BBE6-DF86DB1B8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C8303-C876-1643-86A2-C3C2DFEBE2CC}"/>
              </a:ext>
            </a:extLst>
          </p:cNvPr>
          <p:cNvSpPr>
            <a:spLocks noGrp="1"/>
          </p:cNvSpPr>
          <p:nvPr>
            <p:ph type="sldNum" sz="quarter" idx="12"/>
          </p:nvPr>
        </p:nvSpPr>
        <p:spPr/>
        <p:txBody>
          <a:bodyPr/>
          <a:lstStyle/>
          <a:p>
            <a:fld id="{CAB1C7B0-B761-DF42-A8BA-1C9B82F34B1A}" type="slidenum">
              <a:rPr lang="en-US" smtClean="0"/>
              <a:t>‹#›</a:t>
            </a:fld>
            <a:endParaRPr lang="en-US"/>
          </a:p>
        </p:txBody>
      </p:sp>
    </p:spTree>
    <p:extLst>
      <p:ext uri="{BB962C8B-B14F-4D97-AF65-F5344CB8AC3E}">
        <p14:creationId xmlns:p14="http://schemas.microsoft.com/office/powerpoint/2010/main" val="241385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792F-9357-4B4C-87CA-5D714C8C6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27BA80-7B78-8D43-88F7-1D94D340C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110652-2EFC-AF44-A1DB-7726C2988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06A60-A807-F742-A970-A16E77107559}"/>
              </a:ext>
            </a:extLst>
          </p:cNvPr>
          <p:cNvSpPr>
            <a:spLocks noGrp="1"/>
          </p:cNvSpPr>
          <p:nvPr>
            <p:ph type="dt" sz="half" idx="10"/>
          </p:nvPr>
        </p:nvSpPr>
        <p:spPr/>
        <p:txBody>
          <a:bodyPr/>
          <a:lstStyle/>
          <a:p>
            <a:fld id="{9650F50E-A1E3-BF42-AD29-9EFF8C0C5881}" type="datetimeFigureOut">
              <a:rPr lang="en-US" smtClean="0"/>
              <a:t>6/28/21</a:t>
            </a:fld>
            <a:endParaRPr lang="en-US"/>
          </a:p>
        </p:txBody>
      </p:sp>
      <p:sp>
        <p:nvSpPr>
          <p:cNvPr id="6" name="Footer Placeholder 5">
            <a:extLst>
              <a:ext uri="{FF2B5EF4-FFF2-40B4-BE49-F238E27FC236}">
                <a16:creationId xmlns:a16="http://schemas.microsoft.com/office/drawing/2014/main" id="{120062C8-2AF6-8C4F-BF60-51B116313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B7865-7398-8145-9F22-0A24F805FF3D}"/>
              </a:ext>
            </a:extLst>
          </p:cNvPr>
          <p:cNvSpPr>
            <a:spLocks noGrp="1"/>
          </p:cNvSpPr>
          <p:nvPr>
            <p:ph type="sldNum" sz="quarter" idx="12"/>
          </p:nvPr>
        </p:nvSpPr>
        <p:spPr/>
        <p:txBody>
          <a:bodyPr/>
          <a:lstStyle/>
          <a:p>
            <a:fld id="{CAB1C7B0-B761-DF42-A8BA-1C9B82F34B1A}" type="slidenum">
              <a:rPr lang="en-US" smtClean="0"/>
              <a:t>‹#›</a:t>
            </a:fld>
            <a:endParaRPr lang="en-US"/>
          </a:p>
        </p:txBody>
      </p:sp>
    </p:spTree>
    <p:extLst>
      <p:ext uri="{BB962C8B-B14F-4D97-AF65-F5344CB8AC3E}">
        <p14:creationId xmlns:p14="http://schemas.microsoft.com/office/powerpoint/2010/main" val="850475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9B8F5-FCE3-1A4F-8922-31F9B50D3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EF4966-1FCC-7641-BBEA-EC1BEC21DD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27F69-CA26-AE4B-B70A-D9238FFC3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0F50E-A1E3-BF42-AD29-9EFF8C0C5881}" type="datetimeFigureOut">
              <a:rPr lang="en-US" smtClean="0"/>
              <a:t>6/28/21</a:t>
            </a:fld>
            <a:endParaRPr lang="en-US"/>
          </a:p>
        </p:txBody>
      </p:sp>
      <p:sp>
        <p:nvSpPr>
          <p:cNvPr id="5" name="Footer Placeholder 4">
            <a:extLst>
              <a:ext uri="{FF2B5EF4-FFF2-40B4-BE49-F238E27FC236}">
                <a16:creationId xmlns:a16="http://schemas.microsoft.com/office/drawing/2014/main" id="{C4B75145-B3A9-C24E-BC1D-E0913818AD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14C2FA-EA1B-EE49-A4F5-A74D8C91B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1C7B0-B761-DF42-A8BA-1C9B82F34B1A}" type="slidenum">
              <a:rPr lang="en-US" smtClean="0"/>
              <a:t>‹#›</a:t>
            </a:fld>
            <a:endParaRPr lang="en-US"/>
          </a:p>
        </p:txBody>
      </p:sp>
    </p:spTree>
    <p:extLst>
      <p:ext uri="{BB962C8B-B14F-4D97-AF65-F5344CB8AC3E}">
        <p14:creationId xmlns:p14="http://schemas.microsoft.com/office/powerpoint/2010/main" val="2768074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B87A-5C18-C54B-92FA-65CF149BAAB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F87A59-F9D4-9D4F-B5A9-D9A6280F5297}"/>
              </a:ext>
            </a:extLst>
          </p:cNvPr>
          <p:cNvSpPr>
            <a:spLocks noGrp="1"/>
          </p:cNvSpPr>
          <p:nvPr>
            <p:ph type="subTitle" idx="1"/>
          </p:nvPr>
        </p:nvSpPr>
        <p:spPr/>
        <p:txBody>
          <a:bodyPr/>
          <a:lstStyle/>
          <a:p>
            <a:endParaRPr lang="en-US"/>
          </a:p>
        </p:txBody>
      </p:sp>
      <p:graphicFrame>
        <p:nvGraphicFramePr>
          <p:cNvPr id="4" name="Chart 3">
            <a:extLst>
              <a:ext uri="{FF2B5EF4-FFF2-40B4-BE49-F238E27FC236}">
                <a16:creationId xmlns:a16="http://schemas.microsoft.com/office/drawing/2014/main" id="{DA34F90B-CC68-E547-A1CD-BAB28BAE9603}"/>
              </a:ext>
            </a:extLst>
          </p:cNvPr>
          <p:cNvGraphicFramePr/>
          <p:nvPr>
            <p:extLst>
              <p:ext uri="{D42A27DB-BD31-4B8C-83A1-F6EECF244321}">
                <p14:modId xmlns:p14="http://schemas.microsoft.com/office/powerpoint/2010/main" val="1210654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538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D939E7-97B2-0F4A-815E-88185E3A1C5F}"/>
              </a:ext>
            </a:extLst>
          </p:cNvPr>
          <p:cNvSpPr/>
          <p:nvPr/>
        </p:nvSpPr>
        <p:spPr>
          <a:xfrm>
            <a:off x="522513" y="0"/>
            <a:ext cx="11190515" cy="659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D8A00CDE-C85B-8340-8A0D-B66219812C7F}"/>
              </a:ext>
            </a:extLst>
          </p:cNvPr>
          <p:cNvGraphicFramePr/>
          <p:nvPr>
            <p:extLst>
              <p:ext uri="{D42A27DB-BD31-4B8C-83A1-F6EECF244321}">
                <p14:modId xmlns:p14="http://schemas.microsoft.com/office/powerpoint/2010/main" val="1786325741"/>
              </p:ext>
            </p:extLst>
          </p:nvPr>
        </p:nvGraphicFramePr>
        <p:xfrm>
          <a:off x="522513" y="0"/>
          <a:ext cx="11190515"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674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6086B9-1C4A-E242-A8E3-80D21C65A1EE}"/>
              </a:ext>
            </a:extLst>
          </p:cNvPr>
          <p:cNvSpPr>
            <a:spLocks noGrp="1"/>
          </p:cNvSpPr>
          <p:nvPr>
            <p:ph type="title"/>
          </p:nvPr>
        </p:nvSpPr>
        <p:spPr/>
        <p:txBody>
          <a:bodyPr/>
          <a:lstStyle/>
          <a:p>
            <a:r>
              <a:rPr lang="en-US" dirty="0"/>
              <a:t>SEM</a:t>
            </a:r>
          </a:p>
        </p:txBody>
      </p:sp>
      <p:sp>
        <p:nvSpPr>
          <p:cNvPr id="5" name="Content Placeholder 4">
            <a:extLst>
              <a:ext uri="{FF2B5EF4-FFF2-40B4-BE49-F238E27FC236}">
                <a16:creationId xmlns:a16="http://schemas.microsoft.com/office/drawing/2014/main" id="{12A78712-C4DD-F249-BDFC-589819DAAAAB}"/>
              </a:ext>
            </a:extLst>
          </p:cNvPr>
          <p:cNvSpPr>
            <a:spLocks noGrp="1"/>
          </p:cNvSpPr>
          <p:nvPr>
            <p:ph sz="half" idx="1"/>
          </p:nvPr>
        </p:nvSpPr>
        <p:spPr/>
        <p:txBody>
          <a:bodyPr/>
          <a:lstStyle/>
          <a:p>
            <a:r>
              <a:rPr lang="en-US" dirty="0"/>
              <a:t>With "not great" results from an initial PPC strategy, I collaborated on a revamped PPC strategy that factored in our personas and new offerings landing pages. We will continue to optimize this strategy as we expand our landing pages and improve our contact forms / tracking </a:t>
            </a:r>
            <a:r>
              <a:rPr lang="en-US" dirty="0" err="1"/>
              <a:t>capabilites</a:t>
            </a:r>
            <a:r>
              <a:rPr lang="en-US" dirty="0"/>
              <a:t>. </a:t>
            </a:r>
          </a:p>
        </p:txBody>
      </p:sp>
      <p:sp>
        <p:nvSpPr>
          <p:cNvPr id="6" name="Content Placeholder 5">
            <a:extLst>
              <a:ext uri="{FF2B5EF4-FFF2-40B4-BE49-F238E27FC236}">
                <a16:creationId xmlns:a16="http://schemas.microsoft.com/office/drawing/2014/main" id="{5DC90B10-DD3C-7D42-AB2F-7F5A6C0BCCDA}"/>
              </a:ext>
            </a:extLst>
          </p:cNvPr>
          <p:cNvSpPr>
            <a:spLocks noGrp="1"/>
          </p:cNvSpPr>
          <p:nvPr>
            <p:ph sz="half" idx="2"/>
          </p:nvPr>
        </p:nvSpPr>
        <p:spPr/>
        <p:txBody>
          <a:bodyPr/>
          <a:lstStyle/>
          <a:p>
            <a:r>
              <a:rPr lang="en-US" dirty="0"/>
              <a:t>d has branding has evolved ... </a:t>
            </a:r>
            <a:r>
              <a:rPr lang="en-US"/>
              <a:t>started out very technical and rigid and all about analytics, and now that our offerings have grown into data, insights, cloud, and beyond, we are rebranding to just "Kaizen" and humanizing the brand with "Find Your Zen" messaging and </a:t>
            </a:r>
          </a:p>
        </p:txBody>
      </p:sp>
    </p:spTree>
    <p:extLst>
      <p:ext uri="{BB962C8B-B14F-4D97-AF65-F5344CB8AC3E}">
        <p14:creationId xmlns:p14="http://schemas.microsoft.com/office/powerpoint/2010/main" val="4046418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131</Words>
  <Application>Microsoft Macintosh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SEM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Bippert</dc:creator>
  <cp:lastModifiedBy>Stephanie Bippert</cp:lastModifiedBy>
  <cp:revision>6</cp:revision>
  <dcterms:created xsi:type="dcterms:W3CDTF">2021-06-29T00:35:12Z</dcterms:created>
  <dcterms:modified xsi:type="dcterms:W3CDTF">2021-06-29T02:17:34Z</dcterms:modified>
</cp:coreProperties>
</file>