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/>
    <p:restoredTop sz="92838"/>
  </p:normalViewPr>
  <p:slideViewPr>
    <p:cSldViewPr snapToGrid="0" snapToObjects="1">
      <p:cViewPr varScale="1">
        <p:scale>
          <a:sx n="57" d="100"/>
          <a:sy n="5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5463-800F-114F-AFF5-2399D3F4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FE77-E54C-8742-81C8-78B631D3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68FD-3760-D845-9E4B-338876FC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3A14-9B51-1C46-876A-0CF00B9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F3BA-7F31-D144-A28B-C7333A0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E1-D161-E143-BC99-D846A1F2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353-BCDF-2140-B0C9-590C5899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2F9C-3706-9B4B-B037-515B4E2E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2CDB-82DC-7B49-B58A-D0037F8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4A24-9A31-D944-A622-6A4422BD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7ED01-2222-1D4B-86CB-76CA1F3E0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990FE-8B37-D946-BEC2-3A3146106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E3A6-235E-AF47-8AFC-90EAB10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419F-BCEC-1842-9FA1-33ACB5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0E50-6A7A-8245-91E7-3D187945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E98B-FF33-4E47-B562-3F4DB235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9DB5-2209-FC48-B27F-F2993AD2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913B-92ED-B840-B02C-779D9372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2C23-8A0D-D34C-8CB8-04A2889F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4452-A859-0844-8BD3-573EFDD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769A-7798-A343-B0CA-114F1F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A780-B1B4-FA4D-BB3B-10F7CA24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431D-5859-DF46-A679-0C9C0B2B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ECD1-A752-BA4D-A29A-CAD1A20D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9E82-ECF7-6B45-8BFD-B54222A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9C81-09F7-2241-88D5-EC0CEC2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590-3F80-BC46-8D1F-65827B26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AA9A-98BC-F14C-9632-5EA73A25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FC55-2826-FB49-B558-7400EC9F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45A9-D043-9744-8421-D05E9BC8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1858-00F9-0241-8547-32968D7A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6568-6390-8C48-A712-5C7A3779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562E-C116-094C-9E7F-843F8C97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F689-3684-DC44-AFD1-7201B86F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B83BB-273D-7A41-AA61-8E61545BF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4F8E0-FA2A-1249-A2C2-0846E3EE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FA534-1CC1-BB4F-BE1A-BA3A5EAF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0D916-949B-7049-95EF-9AFF734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E3387-97E7-5846-B38D-F9CB05D4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C8B-B32B-6542-B989-800E43B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875E2-8AD3-484C-8FCA-893C7713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5562A-8015-E843-8C1B-564F7AA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9DCE-90EE-494F-B01C-6C053FB1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FA83B-5B80-4B40-B7C0-A2505D0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F5D59-D6BC-6144-BDFB-B07EC412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AD89-8D21-6344-8516-DAA982A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02AC-5E0B-DB45-B03A-780922F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280-5C82-814F-AF71-DAD9318E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82EB6-B30B-004C-A05F-4388F702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817C-6B3B-E547-A30D-DECDB838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215C-00A5-0D4E-B78F-EABC3E37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6B9B-E80B-C94D-AC5B-10B59C39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457-D2A5-4342-A5E2-7526979A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5C579-A32B-EE41-BCA1-FA4BFF293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B777-BCDE-3E4E-AC3A-0F782BEE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8A94-49A7-D946-9A47-6AAC94C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67FA1-4FA6-FB4F-9DE4-D15998F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D963-992C-3149-A160-E3A7BF4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467CF-7E9C-F74B-87AE-2CAA1879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7923-19C3-D44F-8C27-597DE0BD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3D58-59CB-6549-B17F-8B24AB6CE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2C11-708C-B746-8A67-4B652DB67243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3A8C-498D-7D45-8EE3-7299F79A3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CC84-8A2C-8E49-86FF-81FDE872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E7710-E3A4-294F-8DBE-96F68B646E20}"/>
              </a:ext>
            </a:extLst>
          </p:cNvPr>
          <p:cNvSpPr/>
          <p:nvPr/>
        </p:nvSpPr>
        <p:spPr>
          <a:xfrm>
            <a:off x="1828803" y="1053802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5C964E-3346-884A-A175-2980233648E6}"/>
              </a:ext>
            </a:extLst>
          </p:cNvPr>
          <p:cNvSpPr/>
          <p:nvPr/>
        </p:nvSpPr>
        <p:spPr>
          <a:xfrm>
            <a:off x="7441584" y="1204344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A44D3-58A1-8742-A6A7-BB8B8850AF79}"/>
              </a:ext>
            </a:extLst>
          </p:cNvPr>
          <p:cNvSpPr/>
          <p:nvPr/>
        </p:nvSpPr>
        <p:spPr>
          <a:xfrm>
            <a:off x="4408452" y="3783992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92142D-3969-5942-94BE-C9B98F448B3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861935" y="1800933"/>
            <a:ext cx="2579649" cy="91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1E0CB08-3004-F34F-ADB2-EECD933E0825}"/>
              </a:ext>
            </a:extLst>
          </p:cNvPr>
          <p:cNvSpPr/>
          <p:nvPr/>
        </p:nvSpPr>
        <p:spPr>
          <a:xfrm>
            <a:off x="4861935" y="1644258"/>
            <a:ext cx="2579649" cy="49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07A5086-116A-154F-8279-E5EE65330C21}"/>
              </a:ext>
            </a:extLst>
          </p:cNvPr>
          <p:cNvSpPr/>
          <p:nvPr/>
        </p:nvSpPr>
        <p:spPr>
          <a:xfrm rot="8485739">
            <a:off x="6811591" y="3298121"/>
            <a:ext cx="2579649" cy="49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FD4BFE9-BB4E-754A-A106-243FB5756968}"/>
              </a:ext>
            </a:extLst>
          </p:cNvPr>
          <p:cNvSpPr/>
          <p:nvPr/>
        </p:nvSpPr>
        <p:spPr>
          <a:xfrm rot="2635818">
            <a:off x="2396719" y="3209462"/>
            <a:ext cx="2579649" cy="49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5FF28656-7B47-4D45-9043-10074B250A12}"/>
              </a:ext>
            </a:extLst>
          </p:cNvPr>
          <p:cNvSpPr/>
          <p:nvPr/>
        </p:nvSpPr>
        <p:spPr>
          <a:xfrm rot="16200000">
            <a:off x="1338150" y="752719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9E80FB8F-4735-5F42-B176-917968A037E6}"/>
              </a:ext>
            </a:extLst>
          </p:cNvPr>
          <p:cNvSpPr/>
          <p:nvPr/>
        </p:nvSpPr>
        <p:spPr>
          <a:xfrm rot="5400000">
            <a:off x="9984061" y="863005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C54A9BA3-D966-324F-8F18-E3EE757A3794}"/>
              </a:ext>
            </a:extLst>
          </p:cNvPr>
          <p:cNvSpPr/>
          <p:nvPr/>
        </p:nvSpPr>
        <p:spPr>
          <a:xfrm rot="10800000">
            <a:off x="5434363" y="4230041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28B3F-78D2-534B-BE37-30DFA4C98858}"/>
              </a:ext>
            </a:extLst>
          </p:cNvPr>
          <p:cNvSpPr txBox="1"/>
          <p:nvPr/>
        </p:nvSpPr>
        <p:spPr>
          <a:xfrm>
            <a:off x="1142258" y="1570100"/>
            <a:ext cx="86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A0600-FF45-1948-A811-D6C46FD3A609}"/>
              </a:ext>
            </a:extLst>
          </p:cNvPr>
          <p:cNvSpPr txBox="1"/>
          <p:nvPr/>
        </p:nvSpPr>
        <p:spPr>
          <a:xfrm>
            <a:off x="10691715" y="166042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111AD-D2C2-0B44-9D5A-AE9DE4B81EC0}"/>
              </a:ext>
            </a:extLst>
          </p:cNvPr>
          <p:cNvSpPr txBox="1"/>
          <p:nvPr/>
        </p:nvSpPr>
        <p:spPr>
          <a:xfrm>
            <a:off x="5649328" y="543303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E6690-861E-8D42-BDB7-B889ABE4C370}"/>
              </a:ext>
            </a:extLst>
          </p:cNvPr>
          <p:cNvSpPr txBox="1"/>
          <p:nvPr/>
        </p:nvSpPr>
        <p:spPr>
          <a:xfrm>
            <a:off x="5716234" y="131027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92992-D293-2F4C-BC80-071F0CD76283}"/>
              </a:ext>
            </a:extLst>
          </p:cNvPr>
          <p:cNvSpPr txBox="1"/>
          <p:nvPr/>
        </p:nvSpPr>
        <p:spPr>
          <a:xfrm>
            <a:off x="3003710" y="3655753"/>
            <a:ext cx="8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9D604-3187-3A4D-B505-F730D161C12B}"/>
              </a:ext>
            </a:extLst>
          </p:cNvPr>
          <p:cNvSpPr txBox="1"/>
          <p:nvPr/>
        </p:nvSpPr>
        <p:spPr>
          <a:xfrm>
            <a:off x="8481738" y="365575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2956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Doran</dc:creator>
  <cp:lastModifiedBy>Stephanie Doran</cp:lastModifiedBy>
  <cp:revision>3</cp:revision>
  <dcterms:created xsi:type="dcterms:W3CDTF">2018-04-09T00:57:42Z</dcterms:created>
  <dcterms:modified xsi:type="dcterms:W3CDTF">2018-04-09T01:07:58Z</dcterms:modified>
</cp:coreProperties>
</file>