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 id="2147483660" r:id="rId5"/>
  </p:sldMasterIdLst>
  <p:notesMasterIdLst>
    <p:notesMasterId r:id="rId7"/>
  </p:notesMasterIdLst>
  <p:handoutMasterIdLst>
    <p:handoutMasterId r:id="rId8"/>
  </p:handoutMasterIdLst>
  <p:sldIdLst>
    <p:sldId id="256" r:id="rId6"/>
  </p:sldIdLst>
  <p:sldSz cx="27432000" cy="36576000"/>
  <p:notesSz cx="6858000" cy="9144000"/>
  <p:defaultText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2400">
          <p15:clr>
            <a:srgbClr val="A4A3A4"/>
          </p15:clr>
        </p15:guide>
        <p15:guide id="4" orient="horz">
          <p15:clr>
            <a:srgbClr val="A4A3A4"/>
          </p15:clr>
        </p15:guide>
        <p15:guide id="5" pos="364">
          <p15:clr>
            <a:srgbClr val="A4A3A4"/>
          </p15:clr>
        </p15:guide>
        <p15:guide id="6" pos="1691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C1C710-41DA-BEF6-AD20-E18BCE989AA5}" v="10" dt="2025-04-17T22:29:02.648"/>
    <p1510:client id="{0A287DE6-A3A4-45C0-3CDD-EB13FF37DD95}" v="121" dt="2025-04-18T03:40:23.825"/>
    <p1510:client id="{0B408198-D851-D4F6-B6A2-350B3C6B005B}" v="730" dt="2025-04-18T00:04:16.889"/>
    <p1510:client id="{9837D8A9-23FB-80BF-BA99-70DEA34FF32D}" v="14" dt="2025-04-18T01:24:56.9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2400"/>
        <p:guide orient="horz"/>
        <p:guide pos="364"/>
        <p:guide pos="16918"/>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 Stephanie" userId="S::hcho430@gatech.edu::c5564246-5c5b-4724-9a6f-e56a0a4e6858" providerId="AD" clId="Web-{08C1C710-41DA-BEF6-AD20-E18BCE989AA5}"/>
    <pc:docChg chg="modSld">
      <pc:chgData name="Cho, Stephanie" userId="S::hcho430@gatech.edu::c5564246-5c5b-4724-9a6f-e56a0a4e6858" providerId="AD" clId="Web-{08C1C710-41DA-BEF6-AD20-E18BCE989AA5}" dt="2025-04-17T22:29:02.648" v="3" actId="20577"/>
      <pc:docMkLst>
        <pc:docMk/>
      </pc:docMkLst>
      <pc:sldChg chg="modSp">
        <pc:chgData name="Cho, Stephanie" userId="S::hcho430@gatech.edu::c5564246-5c5b-4724-9a6f-e56a0a4e6858" providerId="AD" clId="Web-{08C1C710-41DA-BEF6-AD20-E18BCE989AA5}" dt="2025-04-17T22:29:02.648" v="3" actId="20577"/>
        <pc:sldMkLst>
          <pc:docMk/>
          <pc:sldMk cId="154254544" sldId="256"/>
        </pc:sldMkLst>
        <pc:spChg chg="mod">
          <ac:chgData name="Cho, Stephanie" userId="S::hcho430@gatech.edu::c5564246-5c5b-4724-9a6f-e56a0a4e6858" providerId="AD" clId="Web-{08C1C710-41DA-BEF6-AD20-E18BCE989AA5}" dt="2025-04-17T22:27:12.500" v="1" actId="20577"/>
          <ac:spMkLst>
            <pc:docMk/>
            <pc:sldMk cId="154254544" sldId="256"/>
            <ac:spMk id="3" creationId="{7BBAD56E-BD54-3CA5-DEBE-BA26E9D1916D}"/>
          </ac:spMkLst>
        </pc:spChg>
        <pc:spChg chg="mod">
          <ac:chgData name="Cho, Stephanie" userId="S::hcho430@gatech.edu::c5564246-5c5b-4724-9a6f-e56a0a4e6858" providerId="AD" clId="Web-{08C1C710-41DA-BEF6-AD20-E18BCE989AA5}" dt="2025-04-17T22:29:02.648" v="3" actId="20577"/>
          <ac:spMkLst>
            <pc:docMk/>
            <pc:sldMk cId="154254544" sldId="256"/>
            <ac:spMk id="23" creationId="{00000000-0000-0000-0000-000000000000}"/>
          </ac:spMkLst>
        </pc:spChg>
      </pc:sldChg>
    </pc:docChg>
  </pc:docChgLst>
  <pc:docChgLst>
    <pc:chgData name="Yang, Huanci" userId="S::hyang692@gatech.edu::cb5b6409-bb03-4913-a5a7-a251e5d2a554" providerId="AD" clId="Web-{9837D8A9-23FB-80BF-BA99-70DEA34FF32D}"/>
    <pc:docChg chg="modSld">
      <pc:chgData name="Yang, Huanci" userId="S::hyang692@gatech.edu::cb5b6409-bb03-4913-a5a7-a251e5d2a554" providerId="AD" clId="Web-{9837D8A9-23FB-80BF-BA99-70DEA34FF32D}" dt="2025-04-18T01:24:56.986" v="13" actId="20577"/>
      <pc:docMkLst>
        <pc:docMk/>
      </pc:docMkLst>
      <pc:sldChg chg="modSp">
        <pc:chgData name="Yang, Huanci" userId="S::hyang692@gatech.edu::cb5b6409-bb03-4913-a5a7-a251e5d2a554" providerId="AD" clId="Web-{9837D8A9-23FB-80BF-BA99-70DEA34FF32D}" dt="2025-04-18T01:24:56.986" v="13" actId="20577"/>
        <pc:sldMkLst>
          <pc:docMk/>
          <pc:sldMk cId="154254544" sldId="256"/>
        </pc:sldMkLst>
        <pc:spChg chg="mod">
          <ac:chgData name="Yang, Huanci" userId="S::hyang692@gatech.edu::cb5b6409-bb03-4913-a5a7-a251e5d2a554" providerId="AD" clId="Web-{9837D8A9-23FB-80BF-BA99-70DEA34FF32D}" dt="2025-04-18T01:24:56.986" v="13" actId="20577"/>
          <ac:spMkLst>
            <pc:docMk/>
            <pc:sldMk cId="154254544" sldId="256"/>
            <ac:spMk id="2" creationId="{4B44A9C0-DD31-6C81-DCF1-EE7F5ECFAECC}"/>
          </ac:spMkLst>
        </pc:spChg>
      </pc:sldChg>
    </pc:docChg>
  </pc:docChgLst>
  <pc:docChgLst>
    <pc:chgData name="Hu, Wenjia" userId="S::whu337@gatech.edu::80217503-c886-4593-ab6a-cbc19504b67d" providerId="AD" clId="Web-{0B408198-D851-D4F6-B6A2-350B3C6B005B}"/>
    <pc:docChg chg="modSld">
      <pc:chgData name="Hu, Wenjia" userId="S::whu337@gatech.edu::80217503-c886-4593-ab6a-cbc19504b67d" providerId="AD" clId="Web-{0B408198-D851-D4F6-B6A2-350B3C6B005B}" dt="2025-04-18T00:04:16.889" v="427" actId="1076"/>
      <pc:docMkLst>
        <pc:docMk/>
      </pc:docMkLst>
      <pc:sldChg chg="delSp modSp mod setBg">
        <pc:chgData name="Hu, Wenjia" userId="S::whu337@gatech.edu::80217503-c886-4593-ab6a-cbc19504b67d" providerId="AD" clId="Web-{0B408198-D851-D4F6-B6A2-350B3C6B005B}" dt="2025-04-18T00:04:16.889" v="427" actId="1076"/>
        <pc:sldMkLst>
          <pc:docMk/>
          <pc:sldMk cId="154254544" sldId="256"/>
        </pc:sldMkLst>
        <pc:spChg chg="mod">
          <ac:chgData name="Hu, Wenjia" userId="S::whu337@gatech.edu::80217503-c886-4593-ab6a-cbc19504b67d" providerId="AD" clId="Web-{0B408198-D851-D4F6-B6A2-350B3C6B005B}" dt="2025-04-17T23:49:53.159" v="358" actId="20577"/>
          <ac:spMkLst>
            <pc:docMk/>
            <pc:sldMk cId="154254544" sldId="256"/>
            <ac:spMk id="3" creationId="{7BBAD56E-BD54-3CA5-DEBE-BA26E9D1916D}"/>
          </ac:spMkLst>
        </pc:spChg>
        <pc:spChg chg="mod">
          <ac:chgData name="Hu, Wenjia" userId="S::whu337@gatech.edu::80217503-c886-4593-ab6a-cbc19504b67d" providerId="AD" clId="Web-{0B408198-D851-D4F6-B6A2-350B3C6B005B}" dt="2025-04-17T23:53:53.870" v="386" actId="1076"/>
          <ac:spMkLst>
            <pc:docMk/>
            <pc:sldMk cId="154254544" sldId="256"/>
            <ac:spMk id="4" creationId="{2AAB8A86-F5C9-7B1C-64CC-94D0513C600B}"/>
          </ac:spMkLst>
        </pc:spChg>
        <pc:spChg chg="mod">
          <ac:chgData name="Hu, Wenjia" userId="S::whu337@gatech.edu::80217503-c886-4593-ab6a-cbc19504b67d" providerId="AD" clId="Web-{0B408198-D851-D4F6-B6A2-350B3C6B005B}" dt="2025-04-17T23:54:02.604" v="389" actId="1076"/>
          <ac:spMkLst>
            <pc:docMk/>
            <pc:sldMk cId="154254544" sldId="256"/>
            <ac:spMk id="5" creationId="{3D2BB055-D38E-B5DA-63DF-9AAEE0C63802}"/>
          </ac:spMkLst>
        </pc:spChg>
        <pc:spChg chg="mod">
          <ac:chgData name="Hu, Wenjia" userId="S::whu337@gatech.edu::80217503-c886-4593-ab6a-cbc19504b67d" providerId="AD" clId="Web-{0B408198-D851-D4F6-B6A2-350B3C6B005B}" dt="2025-04-17T23:54:37.277" v="394" actId="1076"/>
          <ac:spMkLst>
            <pc:docMk/>
            <pc:sldMk cId="154254544" sldId="256"/>
            <ac:spMk id="7" creationId="{EFA97BFD-7CAE-661B-CDA8-2D0EAD449B7A}"/>
          </ac:spMkLst>
        </pc:spChg>
        <pc:spChg chg="mod">
          <ac:chgData name="Hu, Wenjia" userId="S::whu337@gatech.edu::80217503-c886-4593-ab6a-cbc19504b67d" providerId="AD" clId="Web-{0B408198-D851-D4F6-B6A2-350B3C6B005B}" dt="2025-04-17T23:56:16.233" v="404" actId="20577"/>
          <ac:spMkLst>
            <pc:docMk/>
            <pc:sldMk cId="154254544" sldId="256"/>
            <ac:spMk id="8" creationId="{B68F3988-0730-68EF-92C3-7399CDF679A3}"/>
          </ac:spMkLst>
        </pc:spChg>
        <pc:spChg chg="mod">
          <ac:chgData name="Hu, Wenjia" userId="S::whu337@gatech.edu::80217503-c886-4593-ab6a-cbc19504b67d" providerId="AD" clId="Web-{0B408198-D851-D4F6-B6A2-350B3C6B005B}" dt="2025-04-17T23:54:08.401" v="390" actId="1076"/>
          <ac:spMkLst>
            <pc:docMk/>
            <pc:sldMk cId="154254544" sldId="256"/>
            <ac:spMk id="10" creationId="{51AE9C9D-331C-53A7-F813-65C038C23BDB}"/>
          </ac:spMkLst>
        </pc:spChg>
        <pc:spChg chg="mod">
          <ac:chgData name="Hu, Wenjia" userId="S::whu337@gatech.edu::80217503-c886-4593-ab6a-cbc19504b67d" providerId="AD" clId="Web-{0B408198-D851-D4F6-B6A2-350B3C6B005B}" dt="2025-04-17T23:51:56.772" v="369" actId="20577"/>
          <ac:spMkLst>
            <pc:docMk/>
            <pc:sldMk cId="154254544" sldId="256"/>
            <ac:spMk id="11" creationId="{63F93D1D-DA20-579A-2FA1-957049541FD9}"/>
          </ac:spMkLst>
        </pc:spChg>
        <pc:spChg chg="del mod">
          <ac:chgData name="Hu, Wenjia" userId="S::whu337@gatech.edu::80217503-c886-4593-ab6a-cbc19504b67d" providerId="AD" clId="Web-{0B408198-D851-D4F6-B6A2-350B3C6B005B}" dt="2025-04-17T23:17:24.098" v="126"/>
          <ac:spMkLst>
            <pc:docMk/>
            <pc:sldMk cId="154254544" sldId="256"/>
            <ac:spMk id="12" creationId="{EE7015FB-65AE-AA1E-5A1E-87287F27B91E}"/>
          </ac:spMkLst>
        </pc:spChg>
        <pc:spChg chg="mod">
          <ac:chgData name="Hu, Wenjia" userId="S::whu337@gatech.edu::80217503-c886-4593-ab6a-cbc19504b67d" providerId="AD" clId="Web-{0B408198-D851-D4F6-B6A2-350B3C6B005B}" dt="2025-04-18T00:00:56.524" v="417" actId="20577"/>
          <ac:spMkLst>
            <pc:docMk/>
            <pc:sldMk cId="154254544" sldId="256"/>
            <ac:spMk id="13" creationId="{16EF358E-EA84-7239-2E78-F49C75C0BCD8}"/>
          </ac:spMkLst>
        </pc:spChg>
        <pc:spChg chg="mod">
          <ac:chgData name="Hu, Wenjia" userId="S::whu337@gatech.edu::80217503-c886-4593-ab6a-cbc19504b67d" providerId="AD" clId="Web-{0B408198-D851-D4F6-B6A2-350B3C6B005B}" dt="2025-04-17T23:53:29.775" v="383" actId="1076"/>
          <ac:spMkLst>
            <pc:docMk/>
            <pc:sldMk cId="154254544" sldId="256"/>
            <ac:spMk id="21" creationId="{00000000-0000-0000-0000-000000000000}"/>
          </ac:spMkLst>
        </pc:spChg>
        <pc:spChg chg="mod">
          <ac:chgData name="Hu, Wenjia" userId="S::whu337@gatech.edu::80217503-c886-4593-ab6a-cbc19504b67d" providerId="AD" clId="Web-{0B408198-D851-D4F6-B6A2-350B3C6B005B}" dt="2025-04-17T23:18:08.224" v="164" actId="20577"/>
          <ac:spMkLst>
            <pc:docMk/>
            <pc:sldMk cId="154254544" sldId="256"/>
            <ac:spMk id="22" creationId="{00000000-0000-0000-0000-000000000000}"/>
          </ac:spMkLst>
        </pc:spChg>
        <pc:spChg chg="mod">
          <ac:chgData name="Hu, Wenjia" userId="S::whu337@gatech.edu::80217503-c886-4593-ab6a-cbc19504b67d" providerId="AD" clId="Web-{0B408198-D851-D4F6-B6A2-350B3C6B005B}" dt="2025-04-17T23:56:30.577" v="406" actId="1076"/>
          <ac:spMkLst>
            <pc:docMk/>
            <pc:sldMk cId="154254544" sldId="256"/>
            <ac:spMk id="23" creationId="{00000000-0000-0000-0000-000000000000}"/>
          </ac:spMkLst>
        </pc:spChg>
        <pc:spChg chg="mod">
          <ac:chgData name="Hu, Wenjia" userId="S::whu337@gatech.edu::80217503-c886-4593-ab6a-cbc19504b67d" providerId="AD" clId="Web-{0B408198-D851-D4F6-B6A2-350B3C6B005B}" dt="2025-04-17T23:54:31.590" v="393" actId="1076"/>
          <ac:spMkLst>
            <pc:docMk/>
            <pc:sldMk cId="154254544" sldId="256"/>
            <ac:spMk id="28" creationId="{00000000-0000-0000-0000-000000000000}"/>
          </ac:spMkLst>
        </pc:spChg>
        <pc:spChg chg="mod">
          <ac:chgData name="Hu, Wenjia" userId="S::whu337@gatech.edu::80217503-c886-4593-ab6a-cbc19504b67d" providerId="AD" clId="Web-{0B408198-D851-D4F6-B6A2-350B3C6B005B}" dt="2025-04-18T00:04:05.279" v="425" actId="1076"/>
          <ac:spMkLst>
            <pc:docMk/>
            <pc:sldMk cId="154254544" sldId="256"/>
            <ac:spMk id="30" creationId="{7015FB74-A2DC-ADD2-287D-A9F7C4BE70C0}"/>
          </ac:spMkLst>
        </pc:spChg>
        <pc:spChg chg="mod">
          <ac:chgData name="Hu, Wenjia" userId="S::whu337@gatech.edu::80217503-c886-4593-ab6a-cbc19504b67d" providerId="AD" clId="Web-{0B408198-D851-D4F6-B6A2-350B3C6B005B}" dt="2025-04-18T00:04:08.483" v="426" actId="1076"/>
          <ac:spMkLst>
            <pc:docMk/>
            <pc:sldMk cId="154254544" sldId="256"/>
            <ac:spMk id="31" creationId="{31C5E96C-8205-C127-3AC3-B08825937ED6}"/>
          </ac:spMkLst>
        </pc:spChg>
        <pc:picChg chg="mod">
          <ac:chgData name="Hu, Wenjia" userId="S::whu337@gatech.edu::80217503-c886-4593-ab6a-cbc19504b67d" providerId="AD" clId="Web-{0B408198-D851-D4F6-B6A2-350B3C6B005B}" dt="2025-04-18T00:03:57.092" v="423" actId="1076"/>
          <ac:picMkLst>
            <pc:docMk/>
            <pc:sldMk cId="154254544" sldId="256"/>
            <ac:picMk id="9" creationId="{22D2202A-7E5C-BB03-9626-2CEF3DB8A0E6}"/>
          </ac:picMkLst>
        </pc:picChg>
        <pc:picChg chg="mod">
          <ac:chgData name="Hu, Wenjia" userId="S::whu337@gatech.edu::80217503-c886-4593-ab6a-cbc19504b67d" providerId="AD" clId="Web-{0B408198-D851-D4F6-B6A2-350B3C6B005B}" dt="2025-04-18T00:02:11.229" v="418" actId="14100"/>
          <ac:picMkLst>
            <pc:docMk/>
            <pc:sldMk cId="154254544" sldId="256"/>
            <ac:picMk id="17" creationId="{A6273C6F-1B9E-6999-A780-7E9B81BA21A5}"/>
          </ac:picMkLst>
        </pc:picChg>
        <pc:picChg chg="mod">
          <ac:chgData name="Hu, Wenjia" userId="S::whu337@gatech.edu::80217503-c886-4593-ab6a-cbc19504b67d" providerId="AD" clId="Web-{0B408198-D851-D4F6-B6A2-350B3C6B005B}" dt="2025-04-18T00:04:16.889" v="427" actId="1076"/>
          <ac:picMkLst>
            <pc:docMk/>
            <pc:sldMk cId="154254544" sldId="256"/>
            <ac:picMk id="20" creationId="{BDFC563C-76F7-7C55-5AE3-91DE216C2409}"/>
          </ac:picMkLst>
        </pc:picChg>
        <pc:picChg chg="mod">
          <ac:chgData name="Hu, Wenjia" userId="S::whu337@gatech.edu::80217503-c886-4593-ab6a-cbc19504b67d" providerId="AD" clId="Web-{0B408198-D851-D4F6-B6A2-350B3C6B005B}" dt="2025-04-17T23:52:02.444" v="370" actId="1076"/>
          <ac:picMkLst>
            <pc:docMk/>
            <pc:sldMk cId="154254544" sldId="256"/>
            <ac:picMk id="33" creationId="{0F39EA1D-28CD-55B3-8F88-6A9137D05F90}"/>
          </ac:picMkLst>
        </pc:picChg>
      </pc:sldChg>
    </pc:docChg>
  </pc:docChgLst>
  <pc:docChgLst>
    <pc:chgData name="Cho, Stephanie" userId="S::hcho430@gatech.edu::c5564246-5c5b-4724-9a6f-e56a0a4e6858" providerId="AD" clId="Web-{0A287DE6-A3A4-45C0-3CDD-EB13FF37DD95}"/>
    <pc:docChg chg="modSld">
      <pc:chgData name="Cho, Stephanie" userId="S::hcho430@gatech.edu::c5564246-5c5b-4724-9a6f-e56a0a4e6858" providerId="AD" clId="Web-{0A287DE6-A3A4-45C0-3CDD-EB13FF37DD95}" dt="2025-04-18T03:40:21.857" v="57" actId="20577"/>
      <pc:docMkLst>
        <pc:docMk/>
      </pc:docMkLst>
      <pc:sldChg chg="modSp">
        <pc:chgData name="Cho, Stephanie" userId="S::hcho430@gatech.edu::c5564246-5c5b-4724-9a6f-e56a0a4e6858" providerId="AD" clId="Web-{0A287DE6-A3A4-45C0-3CDD-EB13FF37DD95}" dt="2025-04-18T03:40:21.857" v="57" actId="20577"/>
        <pc:sldMkLst>
          <pc:docMk/>
          <pc:sldMk cId="154254544" sldId="256"/>
        </pc:sldMkLst>
        <pc:spChg chg="mod">
          <ac:chgData name="Cho, Stephanie" userId="S::hcho430@gatech.edu::c5564246-5c5b-4724-9a6f-e56a0a4e6858" providerId="AD" clId="Web-{0A287DE6-A3A4-45C0-3CDD-EB13FF37DD95}" dt="2025-04-18T03:36:03.912" v="24" actId="20577"/>
          <ac:spMkLst>
            <pc:docMk/>
            <pc:sldMk cId="154254544" sldId="256"/>
            <ac:spMk id="8" creationId="{B68F3988-0730-68EF-92C3-7399CDF679A3}"/>
          </ac:spMkLst>
        </pc:spChg>
        <pc:spChg chg="mod">
          <ac:chgData name="Cho, Stephanie" userId="S::hcho430@gatech.edu::c5564246-5c5b-4724-9a6f-e56a0a4e6858" providerId="AD" clId="Web-{0A287DE6-A3A4-45C0-3CDD-EB13FF37DD95}" dt="2025-04-18T03:40:21.857" v="57" actId="20577"/>
          <ac:spMkLst>
            <pc:docMk/>
            <pc:sldMk cId="154254544" sldId="256"/>
            <ac:spMk id="11" creationId="{63F93D1D-DA20-579A-2FA1-957049541FD9}"/>
          </ac:spMkLst>
        </pc:spChg>
        <pc:spChg chg="mod">
          <ac:chgData name="Cho, Stephanie" userId="S::hcho430@gatech.edu::c5564246-5c5b-4724-9a6f-e56a0a4e6858" providerId="AD" clId="Web-{0A287DE6-A3A4-45C0-3CDD-EB13FF37DD95}" dt="2025-04-18T03:38:19.229" v="41" actId="20577"/>
          <ac:spMkLst>
            <pc:docMk/>
            <pc:sldMk cId="154254544" sldId="256"/>
            <ac:spMk id="2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4/17/2025</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3765366" rtl="0" eaLnBrk="1" latinLnBrk="0" hangingPunct="1">
      <a:defRPr sz="5000" kern="1200">
        <a:solidFill>
          <a:schemeClr val="tx1"/>
        </a:solidFill>
        <a:latin typeface="+mn-lt"/>
        <a:ea typeface="+mn-ea"/>
        <a:cs typeface="+mn-cs"/>
      </a:defRPr>
    </a:lvl1pPr>
    <a:lvl2pPr marL="1882684" algn="l" defTabSz="3765366" rtl="0" eaLnBrk="1" latinLnBrk="0" hangingPunct="1">
      <a:defRPr sz="5000" kern="1200">
        <a:solidFill>
          <a:schemeClr val="tx1"/>
        </a:solidFill>
        <a:latin typeface="+mn-lt"/>
        <a:ea typeface="+mn-ea"/>
        <a:cs typeface="+mn-cs"/>
      </a:defRPr>
    </a:lvl2pPr>
    <a:lvl3pPr marL="3765366" algn="l" defTabSz="3765366" rtl="0" eaLnBrk="1" latinLnBrk="0" hangingPunct="1">
      <a:defRPr sz="5000" kern="1200">
        <a:solidFill>
          <a:schemeClr val="tx1"/>
        </a:solidFill>
        <a:latin typeface="+mn-lt"/>
        <a:ea typeface="+mn-ea"/>
        <a:cs typeface="+mn-cs"/>
      </a:defRPr>
    </a:lvl3pPr>
    <a:lvl4pPr marL="5648049" algn="l" defTabSz="3765366" rtl="0" eaLnBrk="1" latinLnBrk="0" hangingPunct="1">
      <a:defRPr sz="5000" kern="1200">
        <a:solidFill>
          <a:schemeClr val="tx1"/>
        </a:solidFill>
        <a:latin typeface="+mn-lt"/>
        <a:ea typeface="+mn-ea"/>
        <a:cs typeface="+mn-cs"/>
      </a:defRPr>
    </a:lvl4pPr>
    <a:lvl5pPr marL="7530731" algn="l" defTabSz="3765366" rtl="0" eaLnBrk="1" latinLnBrk="0" hangingPunct="1">
      <a:defRPr sz="5000" kern="1200">
        <a:solidFill>
          <a:schemeClr val="tx1"/>
        </a:solidFill>
        <a:latin typeface="+mn-lt"/>
        <a:ea typeface="+mn-ea"/>
        <a:cs typeface="+mn-cs"/>
      </a:defRPr>
    </a:lvl5pPr>
    <a:lvl6pPr marL="9413415" algn="l" defTabSz="3765366" rtl="0" eaLnBrk="1" latinLnBrk="0" hangingPunct="1">
      <a:defRPr sz="5000" kern="1200">
        <a:solidFill>
          <a:schemeClr val="tx1"/>
        </a:solidFill>
        <a:latin typeface="+mn-lt"/>
        <a:ea typeface="+mn-ea"/>
        <a:cs typeface="+mn-cs"/>
      </a:defRPr>
    </a:lvl6pPr>
    <a:lvl7pPr marL="11296099" algn="l" defTabSz="3765366" rtl="0" eaLnBrk="1" latinLnBrk="0" hangingPunct="1">
      <a:defRPr sz="5000" kern="1200">
        <a:solidFill>
          <a:schemeClr val="tx1"/>
        </a:solidFill>
        <a:latin typeface="+mn-lt"/>
        <a:ea typeface="+mn-ea"/>
        <a:cs typeface="+mn-cs"/>
      </a:defRPr>
    </a:lvl7pPr>
    <a:lvl8pPr marL="13178781" algn="l" defTabSz="3765366" rtl="0" eaLnBrk="1" latinLnBrk="0" hangingPunct="1">
      <a:defRPr sz="5000" kern="1200">
        <a:solidFill>
          <a:schemeClr val="tx1"/>
        </a:solidFill>
        <a:latin typeface="+mn-lt"/>
        <a:ea typeface="+mn-ea"/>
        <a:cs typeface="+mn-cs"/>
      </a:defRPr>
    </a:lvl8pPr>
    <a:lvl9pPr marL="15061465" algn="l" defTabSz="3765366" rtl="0" eaLnBrk="1" latinLnBrk="0" hangingPunct="1">
      <a:defRPr sz="5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0x40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6528688"/>
            <a:ext cx="1295628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576465" y="5882179"/>
            <a:ext cx="1294606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576462" y="15823039"/>
            <a:ext cx="12949224"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a:t>(click to edit)  OBJECTIVES</a:t>
            </a:r>
          </a:p>
        </p:txBody>
      </p:sp>
      <p:sp>
        <p:nvSpPr>
          <p:cNvPr id="25" name="Text Placeholder 5"/>
          <p:cNvSpPr>
            <a:spLocks noGrp="1"/>
          </p:cNvSpPr>
          <p:nvPr>
            <p:ph type="body" sz="quarter" idx="25" hasCustomPrompt="1"/>
          </p:nvPr>
        </p:nvSpPr>
        <p:spPr>
          <a:xfrm>
            <a:off x="13856717" y="5882179"/>
            <a:ext cx="12945893"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13856717" y="6528688"/>
            <a:ext cx="12945893"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13856717" y="15823039"/>
            <a:ext cx="1294233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13856717" y="16535289"/>
            <a:ext cx="1294729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13856717" y="28517574"/>
            <a:ext cx="12935857"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13856717" y="29227623"/>
            <a:ext cx="1294233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565119" y="16517587"/>
            <a:ext cx="1295740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Type in or paste your text here</a:t>
            </a:r>
          </a:p>
        </p:txBody>
      </p:sp>
      <p:sp>
        <p:nvSpPr>
          <p:cNvPr id="76" name="Text Placeholder 76"/>
          <p:cNvSpPr>
            <a:spLocks noGrp="1"/>
          </p:cNvSpPr>
          <p:nvPr>
            <p:ph type="body" sz="quarter" idx="150" hasCustomPrompt="1"/>
          </p:nvPr>
        </p:nvSpPr>
        <p:spPr>
          <a:xfrm>
            <a:off x="3505967" y="3554370"/>
            <a:ext cx="20420066" cy="1300652"/>
          </a:xfrm>
          <a:prstGeom prst="rect">
            <a:avLst/>
          </a:prstGeom>
        </p:spPr>
        <p:txBody>
          <a:bodyPr lIns="95646" tIns="47823" rIns="95646" bIns="47823">
            <a:normAutofit/>
          </a:bodyPr>
          <a:lstStyle>
            <a:lvl1pPr marL="0" indent="0" algn="ctr">
              <a:buFontTx/>
              <a:buNone/>
              <a:defRPr sz="6300">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a:t>Click here to add affiliations</a:t>
            </a:r>
          </a:p>
        </p:txBody>
      </p:sp>
      <p:sp>
        <p:nvSpPr>
          <p:cNvPr id="79" name="Text Placeholder 76"/>
          <p:cNvSpPr>
            <a:spLocks noGrp="1"/>
          </p:cNvSpPr>
          <p:nvPr>
            <p:ph type="body" sz="quarter" idx="151" hasCustomPrompt="1"/>
          </p:nvPr>
        </p:nvSpPr>
        <p:spPr>
          <a:xfrm>
            <a:off x="3505967" y="2253718"/>
            <a:ext cx="20420066" cy="1300652"/>
          </a:xfrm>
          <a:prstGeom prst="rect">
            <a:avLst/>
          </a:prstGeom>
        </p:spPr>
        <p:txBody>
          <a:bodyPr lIns="95646" tIns="47823" rIns="95646" bIns="47823" anchor="t" anchorCtr="1">
            <a:normAutofit/>
          </a:bodyPr>
          <a:lstStyle>
            <a:lvl1pPr marL="0" indent="0" algn="ctr">
              <a:buFontTx/>
              <a:buNone/>
              <a:defRPr sz="9200">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a:t>Click here to add authors</a:t>
            </a:r>
          </a:p>
        </p:txBody>
      </p:sp>
      <p:sp>
        <p:nvSpPr>
          <p:cNvPr id="80" name="Text Placeholder 76"/>
          <p:cNvSpPr>
            <a:spLocks noGrp="1"/>
          </p:cNvSpPr>
          <p:nvPr>
            <p:ph type="body" sz="quarter" idx="153" hasCustomPrompt="1"/>
          </p:nvPr>
        </p:nvSpPr>
        <p:spPr>
          <a:xfrm>
            <a:off x="3505967" y="589524"/>
            <a:ext cx="20420066" cy="1664193"/>
          </a:xfrm>
          <a:prstGeom prst="rect">
            <a:avLst/>
          </a:prstGeom>
        </p:spPr>
        <p:txBody>
          <a:bodyPr lIns="95646" tIns="47823" rIns="95646" bIns="47823" anchor="t" anchorCtr="1">
            <a:normAutofit/>
          </a:bodyPr>
          <a:lstStyle>
            <a:lvl1pPr marL="0" indent="0" algn="ctr">
              <a:buFontTx/>
              <a:buNone/>
              <a:defRPr sz="12000" b="1">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6528688"/>
            <a:ext cx="1295628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576465" y="5882179"/>
            <a:ext cx="1294606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576462" y="15823039"/>
            <a:ext cx="12949224"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a:t>(click to edit)  OBJECTIVES</a:t>
            </a:r>
          </a:p>
        </p:txBody>
      </p:sp>
      <p:sp>
        <p:nvSpPr>
          <p:cNvPr id="25" name="Text Placeholder 5"/>
          <p:cNvSpPr>
            <a:spLocks noGrp="1"/>
          </p:cNvSpPr>
          <p:nvPr>
            <p:ph type="body" sz="quarter" idx="25" hasCustomPrompt="1"/>
          </p:nvPr>
        </p:nvSpPr>
        <p:spPr>
          <a:xfrm>
            <a:off x="13856717" y="5882179"/>
            <a:ext cx="12945893"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13856717" y="6528688"/>
            <a:ext cx="12945893"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13856717" y="15823039"/>
            <a:ext cx="1294233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13856717" y="16535289"/>
            <a:ext cx="1294729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13856717" y="28517574"/>
            <a:ext cx="12935857"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13856717" y="29227623"/>
            <a:ext cx="1294233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565119" y="16517587"/>
            <a:ext cx="1295740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Type in or paste your text here</a:t>
            </a:r>
          </a:p>
        </p:txBody>
      </p:sp>
      <p:sp>
        <p:nvSpPr>
          <p:cNvPr id="76" name="Text Placeholder 76"/>
          <p:cNvSpPr>
            <a:spLocks noGrp="1"/>
          </p:cNvSpPr>
          <p:nvPr>
            <p:ph type="body" sz="quarter" idx="150" hasCustomPrompt="1"/>
          </p:nvPr>
        </p:nvSpPr>
        <p:spPr>
          <a:xfrm>
            <a:off x="3505967" y="3554370"/>
            <a:ext cx="20420066" cy="1300652"/>
          </a:xfrm>
          <a:prstGeom prst="rect">
            <a:avLst/>
          </a:prstGeom>
        </p:spPr>
        <p:txBody>
          <a:bodyPr lIns="95646" tIns="47823" rIns="95646" bIns="47823">
            <a:normAutofit/>
          </a:bodyPr>
          <a:lstStyle>
            <a:lvl1pPr marL="0" indent="0" algn="ctr">
              <a:buFontTx/>
              <a:buNone/>
              <a:defRPr sz="6300">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a:t>Click here to add affiliations</a:t>
            </a:r>
          </a:p>
        </p:txBody>
      </p:sp>
      <p:sp>
        <p:nvSpPr>
          <p:cNvPr id="79" name="Text Placeholder 76"/>
          <p:cNvSpPr>
            <a:spLocks noGrp="1"/>
          </p:cNvSpPr>
          <p:nvPr>
            <p:ph type="body" sz="quarter" idx="151" hasCustomPrompt="1"/>
          </p:nvPr>
        </p:nvSpPr>
        <p:spPr>
          <a:xfrm>
            <a:off x="3505967" y="2253718"/>
            <a:ext cx="20420066" cy="1300652"/>
          </a:xfrm>
          <a:prstGeom prst="rect">
            <a:avLst/>
          </a:prstGeom>
        </p:spPr>
        <p:txBody>
          <a:bodyPr lIns="95646" tIns="47823" rIns="95646" bIns="47823" anchor="t" anchorCtr="1">
            <a:normAutofit/>
          </a:bodyPr>
          <a:lstStyle>
            <a:lvl1pPr marL="0" indent="0" algn="ctr">
              <a:buFontTx/>
              <a:buNone/>
              <a:defRPr sz="9200">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a:t>Click here to add authors</a:t>
            </a:r>
          </a:p>
        </p:txBody>
      </p:sp>
      <p:sp>
        <p:nvSpPr>
          <p:cNvPr id="80" name="Text Placeholder 76"/>
          <p:cNvSpPr>
            <a:spLocks noGrp="1"/>
          </p:cNvSpPr>
          <p:nvPr>
            <p:ph type="body" sz="quarter" idx="153" hasCustomPrompt="1"/>
          </p:nvPr>
        </p:nvSpPr>
        <p:spPr>
          <a:xfrm>
            <a:off x="3505967" y="589524"/>
            <a:ext cx="20420066" cy="1664193"/>
          </a:xfrm>
          <a:prstGeom prst="rect">
            <a:avLst/>
          </a:prstGeom>
        </p:spPr>
        <p:txBody>
          <a:bodyPr lIns="95646" tIns="47823" rIns="95646" bIns="47823" anchor="t" anchorCtr="1">
            <a:normAutofit/>
          </a:bodyPr>
          <a:lstStyle>
            <a:lvl1pPr marL="0" indent="0" algn="ctr">
              <a:buFontTx/>
              <a:buNone/>
              <a:defRPr sz="12000" b="1">
                <a:solidFill>
                  <a:schemeClr val="accent5">
                    <a:lumMod val="50000"/>
                  </a:schemeClr>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a:t>Click here to add title</a:t>
            </a:r>
          </a:p>
        </p:txBody>
      </p:sp>
    </p:spTree>
    <p:extLst>
      <p:ext uri="{BB962C8B-B14F-4D97-AF65-F5344CB8AC3E}">
        <p14:creationId xmlns:p14="http://schemas.microsoft.com/office/powerpoint/2010/main" val="389991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posterpresentations.com/how-to-change-the-research-poster-template-colors.html" TargetMode="External"/><Relationship Id="rId7" Type="http://schemas.openxmlformats.org/officeDocument/2006/relationships/image" Target="../media/image4.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175774" y="35886584"/>
            <a:ext cx="2939026" cy="333732"/>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6623EFFB-CC1B-5940-AE70-2D8BEC399C5F}"/>
              </a:ext>
            </a:extLst>
          </p:cNvPr>
          <p:cNvGraphicFramePr>
            <a:graphicFrameLocks noGrp="1"/>
          </p:cNvGraphicFramePr>
          <p:nvPr userDrawn="1">
            <p:extLst>
              <p:ext uri="{D42A27DB-BD31-4B8C-83A1-F6EECF244321}">
                <p14:modId xmlns:p14="http://schemas.microsoft.com/office/powerpoint/2010/main" val="3849327210"/>
              </p:ext>
            </p:extLst>
          </p:nvPr>
        </p:nvGraphicFramePr>
        <p:xfrm>
          <a:off x="27889200" y="-119212"/>
          <a:ext cx="9430188" cy="36644314"/>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94597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a:solidFill>
                            <a:srgbClr val="1F3A4E"/>
                          </a:solidFill>
                          <a:latin typeface="Arial Black" panose="020B0A04020102020204" pitchFamily="34" charset="0"/>
                        </a:rPr>
                        <a:t>QUICK START GUIDE</a:t>
                      </a:r>
                      <a:br>
                        <a:rPr lang="en-US" sz="4000" b="0" spc="600">
                          <a:solidFill>
                            <a:srgbClr val="1F3A4E"/>
                          </a:solidFill>
                          <a:latin typeface="Arial Black" panose="020B0A04020102020204" pitchFamily="34" charset="0"/>
                        </a:rPr>
                      </a:br>
                      <a:r>
                        <a:rPr lang="en-US" sz="3200" b="1" spc="0">
                          <a:solidFill>
                            <a:srgbClr val="FF0000"/>
                          </a:solidFill>
                          <a:latin typeface="Trebuchet MS" pitchFamily="34" charset="0"/>
                        </a:rPr>
                        <a:t>(THIS SIDEBAR WILL NOT PRINT)</a:t>
                      </a:r>
                      <a:endParaRPr lang="en-US" sz="40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63434">
                <a:tc gridSpan="3">
                  <a:txBody>
                    <a:bodyPr/>
                    <a:lstStyle/>
                    <a:p>
                      <a:pPr algn="l"/>
                      <a:r>
                        <a:rPr lang="en-US" sz="2800" b="1" baseline="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lang="en-US" sz="2400">
                        <a:solidFill>
                          <a:srgbClr val="FFC000"/>
                        </a:solidFill>
                      </a:endParaRP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4"/>
                      <a:stretch>
                        <a:fillRect/>
                      </a:stretch>
                    </a:blipFill>
                  </a:tcPr>
                </a:tc>
                <a:tc hMerge="1">
                  <a:txBody>
                    <a:bodyPr/>
                    <a:lstStyle/>
                    <a:p>
                      <a:endParaRPr lang="en-US"/>
                    </a:p>
                  </a:txBody>
                  <a:tcPr/>
                </a:tc>
                <a:extLst>
                  <a:ext uri="{0D108BD9-81ED-4DB2-BD59-A6C34878D82A}">
                    <a16:rowId xmlns:a16="http://schemas.microsoft.com/office/drawing/2014/main" val="10001"/>
                  </a:ext>
                </a:extLst>
              </a:tr>
              <a:tr h="4063515">
                <a:tc gridSpan="3">
                  <a:txBody>
                    <a:bodyPr/>
                    <a:lstStyle/>
                    <a:p>
                      <a:r>
                        <a:rPr lang="en-US" sz="2800" b="1">
                          <a:solidFill>
                            <a:srgbClr val="FFC000"/>
                          </a:solidFill>
                          <a:latin typeface="Arial" panose="020B0604020202020204" pitchFamily="34" charset="0"/>
                          <a:cs typeface="Arial" panose="020B0604020202020204" pitchFamily="34" charset="0"/>
                        </a:rPr>
                        <a:t>How to change the column layout configuration</a:t>
                      </a:r>
                    </a:p>
                    <a:p>
                      <a:r>
                        <a:rPr lang="en-US" sz="24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a:solidFill>
                            <a:srgbClr val="D9D9D9"/>
                          </a:solidFill>
                          <a:latin typeface="Arial" panose="020B0604020202020204" pitchFamily="34" charset="0"/>
                          <a:cs typeface="Arial" panose="020B0604020202020204" pitchFamily="34" charset="0"/>
                        </a:rPr>
                        <a:t>You can see a tutorial here: </a:t>
                      </a:r>
                      <a:r>
                        <a:rPr lang="en-US" sz="2400" u="sng">
                          <a:solidFill>
                            <a:srgbClr val="FFC000"/>
                          </a:solidFill>
                          <a:latin typeface="Arial" panose="020B0604020202020204" pitchFamily="34" charset="0"/>
                          <a:cs typeface="Arial" panose="020B0604020202020204" pitchFamily="34" charset="0"/>
                        </a:rPr>
                        <a:t>https://</a:t>
                      </a:r>
                      <a:r>
                        <a:rPr lang="en-US" sz="2400" u="sng" err="1">
                          <a:solidFill>
                            <a:srgbClr val="FFC000"/>
                          </a:solidFill>
                          <a:latin typeface="Arial" panose="020B0604020202020204" pitchFamily="34" charset="0"/>
                          <a:cs typeface="Arial" panose="020B0604020202020204" pitchFamily="34" charset="0"/>
                        </a:rPr>
                        <a:t>www.posterpresentations.com</a:t>
                      </a:r>
                      <a:r>
                        <a:rPr lang="en-US" sz="2400" u="sng">
                          <a:solidFill>
                            <a:srgbClr val="FFC000"/>
                          </a:solidFill>
                          <a:latin typeface="Arial" panose="020B0604020202020204" pitchFamily="34" charset="0"/>
                          <a:cs typeface="Arial" panose="020B0604020202020204" pitchFamily="34" charset="0"/>
                        </a:rPr>
                        <a:t>/how-to-change-the-column-</a:t>
                      </a:r>
                      <a:r>
                        <a:rPr lang="en-US" sz="2400" u="sng" err="1">
                          <a:solidFill>
                            <a:srgbClr val="FFC000"/>
                          </a:solidFill>
                          <a:latin typeface="Arial" panose="020B0604020202020204" pitchFamily="34" charset="0"/>
                          <a:cs typeface="Arial" panose="020B0604020202020204" pitchFamily="34" charset="0"/>
                        </a:rPr>
                        <a:t>configuration.html</a:t>
                      </a:r>
                      <a:endParaRPr lang="en-US" u="sng">
                        <a:solidFill>
                          <a:srgbClr val="FFC000"/>
                        </a:solidFill>
                      </a:endParaRP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5"/>
                      <a:stretch>
                        <a:fillRect/>
                      </a:stretch>
                    </a:blipFill>
                  </a:tcPr>
                </a:tc>
                <a:tc hMerge="1">
                  <a:txBody>
                    <a:bodyPr/>
                    <a:lstStyle/>
                    <a:p>
                      <a:endParaRPr lang="en-US"/>
                    </a:p>
                  </a:txBody>
                  <a:tcPr marL="182880" marT="137160">
                    <a:solidFill>
                      <a:srgbClr val="010101"/>
                    </a:solidFill>
                  </a:tcPr>
                </a:tc>
                <a:extLst>
                  <a:ext uri="{0D108BD9-81ED-4DB2-BD59-A6C34878D82A}">
                    <a16:rowId xmlns:a16="http://schemas.microsoft.com/office/drawing/2014/main" val="10004"/>
                  </a:ext>
                </a:extLst>
              </a:tr>
              <a:tr h="573575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blipFill dpi="0" rotWithShape="1">
                      <a:blip r:embed="rId6">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panose="020B0604020202020204" pitchFamily="34" charset="0"/>
                          <a:cs typeface="Arial" panose="020B0604020202020204" pitchFamily="34" charset="0"/>
                        </a:rPr>
                        <a:t>The Quick Start</a:t>
                      </a:r>
                      <a:r>
                        <a:rPr lang="en-US" sz="2400" baseline="0" noProof="0">
                          <a:solidFill>
                            <a:srgbClr val="D9D9D9"/>
                          </a:solidFill>
                          <a:latin typeface="Arial" panose="020B0604020202020204" pitchFamily="34" charset="0"/>
                          <a:cs typeface="Arial" panose="020B0604020202020204" pitchFamily="34" charset="0"/>
                        </a:rPr>
                        <a:t> Guides</a:t>
                      </a:r>
                      <a:r>
                        <a:rPr lang="en-US" sz="2400" noProof="0">
                          <a:solidFill>
                            <a:srgbClr val="D9D9D9"/>
                          </a:solidFill>
                          <a:latin typeface="Arial" panose="020B0604020202020204" pitchFamily="34" charset="0"/>
                          <a:cs typeface="Arial" panose="020B0604020202020204" pitchFamily="34" charset="0"/>
                        </a:rPr>
                        <a:t> </a:t>
                      </a:r>
                      <a:r>
                        <a:rPr lang="en-US" sz="2400" u="sng" noProof="0">
                          <a:solidFill>
                            <a:srgbClr val="D9D9D9"/>
                          </a:solidFill>
                          <a:latin typeface="Arial" panose="020B0604020202020204" pitchFamily="34" charset="0"/>
                          <a:cs typeface="Arial" panose="020B0604020202020204" pitchFamily="34" charset="0"/>
                        </a:rPr>
                        <a:t>are outside the template’s printable area</a:t>
                      </a:r>
                      <a:r>
                        <a:rPr lang="en-US" sz="2400" noProof="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To hide the guides click on the </a:t>
                      </a:r>
                      <a:r>
                        <a:rPr lang="en-US" sz="2400" b="1" baseline="0" noProof="0">
                          <a:solidFill>
                            <a:srgbClr val="D9D9D9"/>
                          </a:solidFill>
                          <a:latin typeface="Arial" panose="020B0604020202020204" pitchFamily="34" charset="0"/>
                          <a:cs typeface="Arial" panose="020B0604020202020204" pitchFamily="34" charset="0"/>
                        </a:rPr>
                        <a:t>Home</a:t>
                      </a:r>
                      <a:r>
                        <a:rPr lang="en-US" sz="24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a:solidFill>
                            <a:srgbClr val="D9D9D9"/>
                          </a:solidFill>
                          <a:latin typeface="Arial" panose="020B0604020202020204" pitchFamily="34" charset="0"/>
                          <a:cs typeface="Arial" panose="020B0604020202020204" pitchFamily="34" charset="0"/>
                        </a:rPr>
                        <a:t>Without Guides </a:t>
                      </a:r>
                      <a:r>
                        <a:rPr lang="en-US" sz="2400" b="0"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a:t>
                      </a:r>
                      <a:endParaRPr lang="en-US" sz="240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20001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4189493">
                <a:tc gridSpan="2">
                  <a:txBody>
                    <a:bodyPr/>
                    <a:lstStyle/>
                    <a:p>
                      <a:r>
                        <a:rPr lang="en-US" sz="2800" b="1">
                          <a:solidFill>
                            <a:srgbClr val="FFC000"/>
                          </a:solidFill>
                          <a:latin typeface="Arial" panose="020B0604020202020204" pitchFamily="34" charset="0"/>
                          <a:cs typeface="Arial" panose="020B0604020202020204" pitchFamily="34" charset="0"/>
                        </a:rPr>
                        <a:t>How to</a:t>
                      </a:r>
                      <a:r>
                        <a:rPr lang="en-US" sz="2800" b="1" baseline="0">
                          <a:solidFill>
                            <a:srgbClr val="FFC000"/>
                          </a:solidFill>
                          <a:latin typeface="Arial" panose="020B0604020202020204" pitchFamily="34" charset="0"/>
                          <a:cs typeface="Arial" panose="020B0604020202020204" pitchFamily="34" charset="0"/>
                        </a:rPr>
                        <a:t> preview your poster prior to printing</a:t>
                      </a:r>
                      <a:endParaRPr lang="en-US" sz="2800" b="1">
                        <a:solidFill>
                          <a:srgbClr val="FFC000"/>
                        </a:solidFill>
                        <a:latin typeface="Arial" panose="020B0604020202020204" pitchFamily="34" charset="0"/>
                        <a:cs typeface="Arial" panose="020B0604020202020204" pitchFamily="34" charset="0"/>
                      </a:endParaRPr>
                    </a:p>
                    <a:p>
                      <a:r>
                        <a:rPr lang="en-US" sz="2400">
                          <a:solidFill>
                            <a:srgbClr val="D9D9D9"/>
                          </a:solidFill>
                          <a:latin typeface="Arial" panose="020B0604020202020204" pitchFamily="34" charset="0"/>
                          <a:cs typeface="Arial" panose="020B0604020202020204" pitchFamily="34" charset="0"/>
                        </a:rPr>
                        <a:t>You can preview your poster at any time by pressing the </a:t>
                      </a:r>
                      <a:r>
                        <a:rPr lang="en-US" sz="2400">
                          <a:solidFill>
                            <a:srgbClr val="FFC000"/>
                          </a:solidFill>
                          <a:latin typeface="Arial" panose="020B0604020202020204" pitchFamily="34" charset="0"/>
                          <a:cs typeface="Arial" panose="020B0604020202020204" pitchFamily="34" charset="0"/>
                        </a:rPr>
                        <a:t>F5 key</a:t>
                      </a:r>
                      <a:r>
                        <a:rPr lang="en-US" sz="24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a:solidFill>
                            <a:srgbClr val="FFC000"/>
                          </a:solidFill>
                          <a:latin typeface="Arial" panose="020B0604020202020204" pitchFamily="34" charset="0"/>
                          <a:cs typeface="Arial" panose="020B0604020202020204" pitchFamily="34" charset="0"/>
                        </a:rPr>
                        <a:t>ESC key </a:t>
                      </a:r>
                      <a:r>
                        <a:rPr lang="en-US" sz="240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a:solidFill>
                            <a:srgbClr val="D9D9D9"/>
                          </a:solidFill>
                          <a:latin typeface="Arial" panose="020B0604020202020204" pitchFamily="34" charset="0"/>
                          <a:cs typeface="Arial" panose="020B0604020202020204" pitchFamily="34" charset="0"/>
                        </a:rPr>
                        <a:t>F5</a:t>
                      </a:r>
                      <a:r>
                        <a:rPr lang="en-US" sz="2400" baseline="0">
                          <a:solidFill>
                            <a:srgbClr val="D9D9D9"/>
                          </a:solidFill>
                          <a:latin typeface="Arial" panose="020B0604020202020204" pitchFamily="34" charset="0"/>
                          <a:cs typeface="Arial" panose="020B0604020202020204" pitchFamily="34" charset="0"/>
                        </a:rPr>
                        <a:t> </a:t>
                      </a:r>
                      <a:endParaRPr lang="en-US"/>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28631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When you are ready to have your poster printed go online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and click on the "</a:t>
                      </a:r>
                      <a:r>
                        <a:rPr lang="en-US" sz="2400" noProof="0">
                          <a:solidFill>
                            <a:srgbClr val="FFC000"/>
                          </a:solidFill>
                          <a:latin typeface="Arial"/>
                          <a:cs typeface="Arial"/>
                        </a:rPr>
                        <a:t>Order Your Poster</a:t>
                      </a:r>
                      <a:r>
                        <a:rPr lang="en-US" sz="2400" noProof="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a:solidFill>
                            <a:srgbClr val="D9D9D9"/>
                          </a:solidFill>
                          <a:latin typeface="Arial"/>
                          <a:cs typeface="Arial"/>
                        </a:rPr>
                      </a:br>
                      <a:r>
                        <a:rPr lang="en-US" sz="2400" noProof="0">
                          <a:solidFill>
                            <a:srgbClr val="D9D9D9"/>
                          </a:solidFill>
                          <a:latin typeface="Arial"/>
                          <a:cs typeface="Arial"/>
                        </a:rPr>
                        <a:t>Go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500977">
                <a:tc gridSpan="3">
                  <a:txBody>
                    <a:bodyPr/>
                    <a:lstStyle/>
                    <a:p>
                      <a:endParaRPr lang="en-US" sz="2400">
                        <a:solidFill>
                          <a:srgbClr val="1F3A4E"/>
                        </a:solidFill>
                      </a:endParaRPr>
                    </a:p>
                  </a:txBody>
                  <a:tcPr marL="182880" marT="137160">
                    <a:blipFill dpi="0" rotWithShape="1">
                      <a:blip r:embed="rId7">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558844">
                <a:tc>
                  <a:txBody>
                    <a:bodyPr/>
                    <a:lstStyle/>
                    <a:p>
                      <a:pPr>
                        <a:lnSpc>
                          <a:spcPts val="2600"/>
                        </a:lnSpc>
                      </a:pPr>
                      <a:r>
                        <a:rPr lang="en-US" sz="2000">
                          <a:solidFill>
                            <a:schemeClr val="bg1">
                              <a:lumMod val="85000"/>
                            </a:schemeClr>
                          </a:solidFill>
                          <a:latin typeface="Arial"/>
                          <a:cs typeface="Arial"/>
                        </a:rPr>
                        <a:t>© 2019</a:t>
                      </a:r>
                      <a:r>
                        <a:rPr lang="en-US" sz="2000" baseline="0">
                          <a:solidFill>
                            <a:schemeClr val="bg1">
                              <a:lumMod val="85000"/>
                            </a:schemeClr>
                          </a:solidFill>
                          <a:latin typeface="Arial"/>
                          <a:cs typeface="Arial"/>
                        </a:rPr>
                        <a:t> </a:t>
                      </a:r>
                      <a:r>
                        <a:rPr lang="en-US" sz="2000" err="1">
                          <a:solidFill>
                            <a:schemeClr val="bg1">
                              <a:lumMod val="85000"/>
                            </a:schemeClr>
                          </a:solidFill>
                          <a:latin typeface="Arial"/>
                          <a:cs typeface="Arial"/>
                        </a:rPr>
                        <a:t>PosterPresentations.com</a:t>
                      </a:r>
                      <a:br>
                        <a:rPr lang="en-US" sz="2000">
                          <a:solidFill>
                            <a:schemeClr val="bg1">
                              <a:lumMod val="85000"/>
                            </a:schemeClr>
                          </a:solidFill>
                          <a:latin typeface="Arial"/>
                          <a:cs typeface="Arial"/>
                        </a:rPr>
                      </a:br>
                      <a:r>
                        <a:rPr lang="en-US" sz="2000">
                          <a:solidFill>
                            <a:schemeClr val="bg1">
                              <a:lumMod val="85000"/>
                            </a:schemeClr>
                          </a:solidFill>
                          <a:latin typeface="Arial"/>
                          <a:cs typeface="Arial"/>
                        </a:rPr>
                        <a:t>2117 Fourth Street ,</a:t>
                      </a:r>
                      <a:r>
                        <a:rPr lang="en-US" sz="2000" baseline="0">
                          <a:solidFill>
                            <a:schemeClr val="bg1">
                              <a:lumMod val="85000"/>
                            </a:schemeClr>
                          </a:solidFill>
                          <a:latin typeface="Arial"/>
                          <a:cs typeface="Arial"/>
                        </a:rPr>
                        <a:t> STE C        </a:t>
                      </a:r>
                    </a:p>
                    <a:p>
                      <a:pPr>
                        <a:lnSpc>
                          <a:spcPts val="2600"/>
                        </a:lnSpc>
                      </a:pPr>
                      <a:r>
                        <a:rPr lang="en-US" sz="2000" baseline="0">
                          <a:solidFill>
                            <a:schemeClr val="bg1">
                              <a:lumMod val="85000"/>
                            </a:schemeClr>
                          </a:solidFill>
                          <a:latin typeface="Arial"/>
                          <a:cs typeface="Arial"/>
                        </a:rPr>
                        <a:t>Berkeley CA 94710 USA</a:t>
                      </a:r>
                      <a:endParaRPr lang="en-US" sz="200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a:solidFill>
                            <a:srgbClr val="D0D0D0"/>
                          </a:solidFill>
                          <a:latin typeface="Arial"/>
                          <a:cs typeface="Arial"/>
                        </a:rPr>
                        <a:t>For complete tutorials</a:t>
                      </a:r>
                      <a:r>
                        <a:rPr lang="en-US" sz="24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a:solidFill>
                            <a:srgbClr val="FFC000"/>
                          </a:solidFill>
                          <a:latin typeface="Arial"/>
                          <a:cs typeface="Arial"/>
                        </a:rPr>
                        <a:t>https://</a:t>
                      </a:r>
                      <a:r>
                        <a:rPr lang="en-US" sz="1800" b="1" err="1">
                          <a:solidFill>
                            <a:srgbClr val="FFC000"/>
                          </a:solidFill>
                          <a:latin typeface="Arial"/>
                          <a:cs typeface="Arial"/>
                        </a:rPr>
                        <a:t>www.posterpresentations.com</a:t>
                      </a:r>
                      <a:r>
                        <a:rPr lang="en-US" sz="1800" b="1">
                          <a:solidFill>
                            <a:srgbClr val="FFC000"/>
                          </a:solidFill>
                          <a:latin typeface="Arial"/>
                          <a:cs typeface="Arial"/>
                        </a:rPr>
                        <a:t>/</a:t>
                      </a:r>
                      <a:r>
                        <a:rPr lang="en-US" sz="1800" b="1" err="1">
                          <a:solidFill>
                            <a:srgbClr val="FFC000"/>
                          </a:solidFill>
                          <a:latin typeface="Arial"/>
                          <a:cs typeface="Arial"/>
                        </a:rPr>
                        <a:t>helpdesk.html</a:t>
                      </a:r>
                      <a:endParaRPr lang="en-US" sz="180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graphicFrame>
        <p:nvGraphicFramePr>
          <p:cNvPr id="4" name="Table 3">
            <a:extLst>
              <a:ext uri="{FF2B5EF4-FFF2-40B4-BE49-F238E27FC236}">
                <a16:creationId xmlns:a16="http://schemas.microsoft.com/office/drawing/2014/main" id="{DF1AEBC4-2147-B346-8115-F6F825BF9B87}"/>
              </a:ext>
            </a:extLst>
          </p:cNvPr>
          <p:cNvGraphicFramePr>
            <a:graphicFrameLocks noGrp="1"/>
          </p:cNvGraphicFramePr>
          <p:nvPr userDrawn="1">
            <p:extLst>
              <p:ext uri="{D42A27DB-BD31-4B8C-83A1-F6EECF244321}">
                <p14:modId xmlns:p14="http://schemas.microsoft.com/office/powerpoint/2010/main" val="4227822302"/>
              </p:ext>
            </p:extLst>
          </p:nvPr>
        </p:nvGraphicFramePr>
        <p:xfrm>
          <a:off x="-10234069" y="0"/>
          <a:ext cx="9776869" cy="36575998"/>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28720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a:solidFill>
                            <a:srgbClr val="1F3A4E"/>
                          </a:solidFill>
                          <a:latin typeface="Arial Black" panose="020B0A04020102020204" pitchFamily="34" charset="0"/>
                        </a:rPr>
                        <a:t>QUICK START GUIDE</a:t>
                      </a:r>
                      <a:br>
                        <a:rPr lang="en-US" sz="4000" b="0" spc="600">
                          <a:solidFill>
                            <a:srgbClr val="1F3A4E"/>
                          </a:solidFill>
                          <a:latin typeface="Arial Black" panose="020B0A04020102020204" pitchFamily="34" charset="0"/>
                        </a:rPr>
                      </a:br>
                      <a:r>
                        <a:rPr lang="en-US" sz="3200" b="1" spc="0">
                          <a:solidFill>
                            <a:srgbClr val="FF0000"/>
                          </a:solidFill>
                          <a:latin typeface="Trebuchet MS" pitchFamily="34" charset="0"/>
                        </a:rPr>
                        <a:t>(THIS SIDEBAR WILL NOT PRINT)</a:t>
                      </a:r>
                      <a:endParaRPr lang="en-US" sz="40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4597175">
                <a:tc gridSpan="2">
                  <a:txBody>
                    <a:bodyPr/>
                    <a:lstStyle/>
                    <a:p>
                      <a:pPr defTabSz="3765639"/>
                      <a:r>
                        <a:rPr lang="en-US" sz="2400" i="0">
                          <a:solidFill>
                            <a:srgbClr val="D9D9D9"/>
                          </a:solidFill>
                          <a:latin typeface="Arial"/>
                          <a:cs typeface="Arial"/>
                        </a:rPr>
                        <a:t>This PowerPoint template produces a </a:t>
                      </a:r>
                      <a:r>
                        <a:rPr lang="en-US" sz="2400" i="0">
                          <a:solidFill>
                            <a:srgbClr val="FFC000"/>
                          </a:solidFill>
                          <a:latin typeface="Arial"/>
                          <a:cs typeface="Arial"/>
                        </a:rPr>
                        <a:t>30"x40" </a:t>
                      </a:r>
                      <a:r>
                        <a:rPr lang="en-US" sz="2400" i="0">
                          <a:solidFill>
                            <a:srgbClr val="D9D9D9"/>
                          </a:solidFill>
                          <a:latin typeface="Arial"/>
                          <a:cs typeface="Arial"/>
                        </a:rPr>
                        <a:t>presentation poster. You can use it to create your research poster by placing your title, subtitle, text, tables, charts and photos. </a:t>
                      </a:r>
                    </a:p>
                    <a:p>
                      <a:pPr defTabSz="3765639"/>
                      <a:endParaRPr lang="en-US" sz="2400" i="0">
                        <a:solidFill>
                          <a:srgbClr val="D9D9D9"/>
                        </a:solidFill>
                        <a:latin typeface="Arial"/>
                        <a:cs typeface="Arial"/>
                      </a:endParaRPr>
                    </a:p>
                    <a:p>
                      <a:pPr defTabSz="3765639"/>
                      <a:r>
                        <a:rPr lang="en-US" sz="2400" i="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400" i="0" err="1">
                          <a:solidFill>
                            <a:srgbClr val="FFC000"/>
                          </a:solidFill>
                          <a:latin typeface="Arial"/>
                          <a:cs typeface="Arial"/>
                        </a:rPr>
                        <a:t>PosterPresentations.com</a:t>
                      </a:r>
                      <a:r>
                        <a:rPr lang="en-US" sz="2400" i="0">
                          <a:solidFill>
                            <a:srgbClr val="D9D9D9"/>
                          </a:solidFill>
                          <a:latin typeface="Arial"/>
                          <a:cs typeface="Arial"/>
                        </a:rPr>
                        <a:t> and click on the  </a:t>
                      </a:r>
                      <a:r>
                        <a:rPr lang="en-US" sz="2400" i="0">
                          <a:solidFill>
                            <a:srgbClr val="FFC000"/>
                          </a:solidFill>
                          <a:latin typeface="Arial"/>
                          <a:cs typeface="Arial"/>
                        </a:rPr>
                        <a:t>HELP DESK</a:t>
                      </a:r>
                      <a:r>
                        <a:rPr lang="en-US" sz="2400" i="0" baseline="0">
                          <a:solidFill>
                            <a:srgbClr val="D9D9D9"/>
                          </a:solidFill>
                          <a:latin typeface="Arial"/>
                          <a:cs typeface="Arial"/>
                        </a:rPr>
                        <a:t> </a:t>
                      </a:r>
                      <a:r>
                        <a:rPr lang="en-US" sz="2400" i="0">
                          <a:solidFill>
                            <a:srgbClr val="D9D9D9"/>
                          </a:solidFill>
                          <a:latin typeface="Arial"/>
                          <a:cs typeface="Arial"/>
                        </a:rPr>
                        <a:t>tab.</a:t>
                      </a:r>
                    </a:p>
                    <a:p>
                      <a:pPr defTabSz="3765639"/>
                      <a:endParaRPr lang="en-US" sz="2400" i="0">
                        <a:solidFill>
                          <a:srgbClr val="D9D9D9"/>
                        </a:solidFill>
                        <a:latin typeface="Arial"/>
                        <a:cs typeface="Arial"/>
                      </a:endParaRPr>
                    </a:p>
                    <a:p>
                      <a:pPr defTabSz="3765639"/>
                      <a:r>
                        <a:rPr lang="en-US" sz="2400" i="0">
                          <a:solidFill>
                            <a:srgbClr val="D9D9D9"/>
                          </a:solidFill>
                          <a:latin typeface="Arial"/>
                          <a:cs typeface="Arial"/>
                        </a:rPr>
                        <a:t>To print your poster using our same-day professional printing service, go online to </a:t>
                      </a:r>
                      <a:r>
                        <a:rPr lang="en-US" sz="2400" i="0" err="1">
                          <a:solidFill>
                            <a:srgbClr val="FFC000"/>
                          </a:solidFill>
                          <a:latin typeface="Arial"/>
                          <a:cs typeface="Arial"/>
                        </a:rPr>
                        <a:t>PosterPresentations.com</a:t>
                      </a:r>
                      <a:r>
                        <a:rPr lang="en-US" sz="2400" i="0">
                          <a:solidFill>
                            <a:srgbClr val="D9D9D9"/>
                          </a:solidFill>
                          <a:latin typeface="Arial"/>
                          <a:cs typeface="Arial"/>
                        </a:rPr>
                        <a:t> and click on "</a:t>
                      </a:r>
                      <a:r>
                        <a:rPr lang="en-US" sz="2400" i="0">
                          <a:solidFill>
                            <a:srgbClr val="FFC000"/>
                          </a:solidFill>
                          <a:latin typeface="Arial"/>
                          <a:cs typeface="Arial"/>
                        </a:rPr>
                        <a:t>Order your poster</a:t>
                      </a:r>
                      <a:r>
                        <a:rPr lang="en-US" sz="2400" i="0">
                          <a:solidFill>
                            <a:srgbClr val="D9D9D9"/>
                          </a:solidFill>
                          <a:latin typeface="Arial"/>
                          <a:cs typeface="Arial"/>
                        </a:rPr>
                        <a:t>".</a:t>
                      </a:r>
                      <a:endParaRPr lang="en-US" sz="2400" b="1">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087539">
                <a:tc>
                  <a:txBody>
                    <a:bodyPr/>
                    <a:lstStyle/>
                    <a:p>
                      <a:pPr algn="ctr"/>
                      <a:endParaRPr lang="en-US" sz="2400">
                        <a:solidFill>
                          <a:srgbClr val="1F3A4E"/>
                        </a:solidFill>
                      </a:endParaRPr>
                    </a:p>
                    <a:p>
                      <a:pPr algn="ctr"/>
                      <a:endParaRPr lang="en-US" sz="2400">
                        <a:solidFill>
                          <a:srgbClr val="1F3A4E"/>
                        </a:solidFill>
                      </a:endParaRPr>
                    </a:p>
                    <a:p>
                      <a:pPr marL="0" marR="0" lvl="0" indent="0" algn="ctr" defTabSz="4876507" rtl="0" eaLnBrk="1" fontAlgn="auto" latinLnBrk="0" hangingPunct="1">
                        <a:lnSpc>
                          <a:spcPct val="100000"/>
                        </a:lnSpc>
                        <a:spcBef>
                          <a:spcPts val="0"/>
                        </a:spcBef>
                        <a:spcAft>
                          <a:spcPts val="0"/>
                        </a:spcAft>
                        <a:buClrTx/>
                        <a:buSzTx/>
                        <a:buFontTx/>
                        <a:buNone/>
                        <a:tabLst/>
                        <a:defRPr/>
                      </a:pPr>
                      <a:r>
                        <a:rPr lang="en-US" sz="2400">
                          <a:solidFill>
                            <a:schemeClr val="bg1"/>
                          </a:solidFill>
                          <a:latin typeface="Arial" panose="020B0604020202020204" pitchFamily="34" charset="0"/>
                          <a:cs typeface="Arial" panose="020B0604020202020204" pitchFamily="34" charset="0"/>
                        </a:rPr>
                        <a:t>This is a template for </a:t>
                      </a:r>
                    </a:p>
                    <a:p>
                      <a:pPr marL="0" marR="0" lvl="0" indent="0" algn="ctr" defTabSz="4876507" rtl="0" eaLnBrk="1" fontAlgn="auto" latinLnBrk="0" hangingPunct="1">
                        <a:lnSpc>
                          <a:spcPct val="100000"/>
                        </a:lnSpc>
                        <a:spcBef>
                          <a:spcPts val="0"/>
                        </a:spcBef>
                        <a:spcAft>
                          <a:spcPts val="0"/>
                        </a:spcAft>
                        <a:buClrTx/>
                        <a:buSzTx/>
                        <a:buFontTx/>
                        <a:buNone/>
                        <a:tabLst/>
                        <a:defRPr/>
                      </a:pPr>
                      <a:r>
                        <a:rPr lang="en-US" sz="2400">
                          <a:solidFill>
                            <a:schemeClr val="bg1"/>
                          </a:solidFill>
                          <a:latin typeface="Arial" panose="020B0604020202020204" pitchFamily="34" charset="0"/>
                          <a:cs typeface="Arial" panose="020B0604020202020204" pitchFamily="34" charset="0"/>
                        </a:rPr>
                        <a:t>a presentation poster</a:t>
                      </a:r>
                      <a:br>
                        <a:rPr lang="en-US" sz="2400">
                          <a:solidFill>
                            <a:schemeClr val="bg1"/>
                          </a:solidFill>
                          <a:latin typeface="Arial" panose="020B0604020202020204" pitchFamily="34" charset="0"/>
                          <a:cs typeface="Arial" panose="020B0604020202020204" pitchFamily="34" charset="0"/>
                        </a:rPr>
                      </a:br>
                      <a:r>
                        <a:rPr lang="en-US" sz="4000" b="1">
                          <a:solidFill>
                            <a:srgbClr val="FFC000"/>
                          </a:solidFill>
                          <a:latin typeface="Arial" panose="020B0604020202020204" pitchFamily="34" charset="0"/>
                          <a:cs typeface="Arial" panose="020B0604020202020204" pitchFamily="34" charset="0"/>
                        </a:rPr>
                        <a:t>40 inches tall</a:t>
                      </a:r>
                      <a:br>
                        <a:rPr lang="en-US" sz="4000" b="1">
                          <a:solidFill>
                            <a:srgbClr val="FFC000"/>
                          </a:solidFill>
                          <a:latin typeface="Arial" panose="020B0604020202020204" pitchFamily="34" charset="0"/>
                          <a:cs typeface="Arial" panose="020B0604020202020204" pitchFamily="34" charset="0"/>
                        </a:rPr>
                      </a:br>
                      <a:r>
                        <a:rPr lang="en-US" sz="4000" b="1">
                          <a:solidFill>
                            <a:srgbClr val="FFC000"/>
                          </a:solidFill>
                          <a:latin typeface="Arial" panose="020B0604020202020204" pitchFamily="34" charset="0"/>
                          <a:cs typeface="Arial" panose="020B0604020202020204" pitchFamily="34" charset="0"/>
                        </a:rPr>
                        <a:t>by</a:t>
                      </a:r>
                      <a:br>
                        <a:rPr lang="en-US" sz="4000" b="1">
                          <a:solidFill>
                            <a:srgbClr val="FFC000"/>
                          </a:solidFill>
                          <a:latin typeface="Arial" panose="020B0604020202020204" pitchFamily="34" charset="0"/>
                          <a:cs typeface="Arial" panose="020B0604020202020204" pitchFamily="34" charset="0"/>
                        </a:rPr>
                      </a:br>
                      <a:r>
                        <a:rPr lang="en-US" sz="4000" b="1">
                          <a:solidFill>
                            <a:srgbClr val="FFC000"/>
                          </a:solidFill>
                          <a:latin typeface="Arial" panose="020B0604020202020204" pitchFamily="34" charset="0"/>
                          <a:cs typeface="Arial" panose="020B0604020202020204" pitchFamily="34" charset="0"/>
                        </a:rPr>
                        <a:t>30 inches wide</a:t>
                      </a:r>
                      <a:br>
                        <a:rPr lang="en-US" sz="2400">
                          <a:solidFill>
                            <a:schemeClr val="bg1"/>
                          </a:solidFill>
                          <a:latin typeface="Arial" panose="020B0604020202020204" pitchFamily="34" charset="0"/>
                          <a:cs typeface="Arial" panose="020B0604020202020204" pitchFamily="34" charset="0"/>
                        </a:rPr>
                      </a:br>
                      <a:endParaRPr lang="en-US" sz="240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baseline="0">
                          <a:solidFill>
                            <a:srgbClr val="FFC000"/>
                          </a:solidFill>
                          <a:latin typeface="Arial" panose="020B0604020202020204" pitchFamily="34" charset="0"/>
                          <a:cs typeface="Arial" panose="020B0604020202020204" pitchFamily="34" charset="0"/>
                        </a:rPr>
                        <a:t>Important: </a:t>
                      </a:r>
                      <a:br>
                        <a:rPr lang="en-US" sz="2800" b="1" baseline="0">
                          <a:solidFill>
                            <a:srgbClr val="FFC000"/>
                          </a:solidFill>
                          <a:latin typeface="Arial" panose="020B0604020202020204" pitchFamily="34" charset="0"/>
                          <a:cs typeface="Arial" panose="020B0604020202020204" pitchFamily="34" charset="0"/>
                        </a:rPr>
                      </a:br>
                      <a:r>
                        <a:rPr lang="en-US" sz="2800" b="1" baseline="0">
                          <a:solidFill>
                            <a:srgbClr val="FFC000"/>
                          </a:solidFill>
                          <a:latin typeface="Arial" panose="020B0604020202020204" pitchFamily="34" charset="0"/>
                          <a:cs typeface="Arial" panose="020B0604020202020204" pitchFamily="34" charset="0"/>
                        </a:rPr>
                        <a:t>Check the template size</a:t>
                      </a:r>
                      <a:br>
                        <a:rPr lang="en-US" sz="2400" b="0" baseline="0">
                          <a:solidFill>
                            <a:srgbClr val="FFC000"/>
                          </a:solidFill>
                          <a:latin typeface="Arial" panose="020B0604020202020204" pitchFamily="34" charset="0"/>
                          <a:cs typeface="Arial" panose="020B0604020202020204" pitchFamily="34" charset="0"/>
                        </a:rPr>
                      </a:br>
                      <a:r>
                        <a:rPr lang="en-US" sz="2400" b="0" baseline="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400" b="0" baseline="0">
                          <a:solidFill>
                            <a:srgbClr val="D9D9D9"/>
                          </a:solidFill>
                          <a:latin typeface="Arial" panose="020B0604020202020204" pitchFamily="34" charset="0"/>
                          <a:cs typeface="Arial" panose="020B0604020202020204" pitchFamily="34" charset="0"/>
                        </a:rPr>
                      </a:br>
                      <a:r>
                        <a:rPr lang="en-US" sz="2400" b="0" baseline="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400" b="0" baseline="0">
                          <a:solidFill>
                            <a:srgbClr val="D9D9D9"/>
                          </a:solidFill>
                          <a:latin typeface="Arial" panose="020B0604020202020204" pitchFamily="34" charset="0"/>
                          <a:cs typeface="Arial" panose="020B0604020202020204" pitchFamily="34" charset="0"/>
                        </a:rPr>
                      </a:br>
                      <a:r>
                        <a:rPr lang="en-US" sz="2400" b="0" baseline="0">
                          <a:solidFill>
                            <a:srgbClr val="FFC000"/>
                          </a:solidFill>
                          <a:latin typeface="Arial" panose="020B0604020202020204" pitchFamily="34" charset="0"/>
                          <a:cs typeface="Arial" panose="020B0604020202020204" pitchFamily="34" charset="0"/>
                        </a:rPr>
                        <a:t>30 tall x 40 wide</a:t>
                      </a:r>
                      <a:br>
                        <a:rPr lang="en-US" sz="2400" b="0" baseline="0">
                          <a:solidFill>
                            <a:srgbClr val="FFC000"/>
                          </a:solidFill>
                          <a:latin typeface="Arial" panose="020B0604020202020204" pitchFamily="34" charset="0"/>
                          <a:cs typeface="Arial" panose="020B0604020202020204" pitchFamily="34" charset="0"/>
                        </a:rPr>
                      </a:br>
                      <a:r>
                        <a:rPr lang="en-US" sz="2400" b="0" baseline="0">
                          <a:solidFill>
                            <a:srgbClr val="FFC000"/>
                          </a:solidFill>
                          <a:latin typeface="Arial" panose="020B0604020202020204" pitchFamily="34" charset="0"/>
                          <a:cs typeface="Arial" panose="020B0604020202020204" pitchFamily="34" charset="0"/>
                        </a:rPr>
                        <a:t>48 tall x 36 wide</a:t>
                      </a:r>
                      <a:br>
                        <a:rPr lang="en-US" sz="2400" b="0" baseline="0">
                          <a:solidFill>
                            <a:srgbClr val="FFC000"/>
                          </a:solidFill>
                          <a:latin typeface="Arial" panose="020B0604020202020204" pitchFamily="34" charset="0"/>
                          <a:cs typeface="Arial" panose="020B0604020202020204" pitchFamily="34" charset="0"/>
                        </a:rPr>
                      </a:br>
                      <a:r>
                        <a:rPr lang="en-US" sz="2400" b="0" baseline="0">
                          <a:solidFill>
                            <a:srgbClr val="FFC000"/>
                          </a:solidFill>
                          <a:latin typeface="Arial" panose="020B0604020202020204" pitchFamily="34" charset="0"/>
                          <a:cs typeface="Arial" panose="020B0604020202020204" pitchFamily="34" charset="0"/>
                        </a:rPr>
                        <a:t>42 tall x 56 wide</a:t>
                      </a:r>
                    </a:p>
                  </a:txBody>
                  <a:tcPr marL="182880" marT="137160">
                    <a:solidFill>
                      <a:srgbClr val="010101"/>
                    </a:solidFill>
                  </a:tcPr>
                </a:tc>
                <a:extLst>
                  <a:ext uri="{0D108BD9-81ED-4DB2-BD59-A6C34878D82A}">
                    <a16:rowId xmlns:a16="http://schemas.microsoft.com/office/drawing/2014/main" val="10008"/>
                  </a:ext>
                </a:extLst>
              </a:tr>
              <a:tr h="2991972">
                <a:tc>
                  <a:txBody>
                    <a:bodyPr/>
                    <a:lstStyle/>
                    <a:p>
                      <a:endParaRPr lang="en-US" sz="2400">
                        <a:solidFill>
                          <a:srgbClr val="1F3A4E"/>
                        </a:solidFill>
                      </a:endParaRPr>
                    </a:p>
                  </a:txBody>
                  <a:tcPr>
                    <a:blipFill rotWithShape="1">
                      <a:blip r:embed="rId8"/>
                      <a:stretch>
                        <a:fillRect/>
                      </a:stretch>
                    </a:blipFill>
                  </a:tcPr>
                </a:tc>
                <a:tc rowSpan="2">
                  <a:txBody>
                    <a:bodyPr/>
                    <a:lstStyle/>
                    <a:p>
                      <a:pPr algn="l"/>
                      <a:r>
                        <a:rPr lang="en-US" sz="2800" b="1" baseline="0">
                          <a:solidFill>
                            <a:srgbClr val="FFC000"/>
                          </a:solidFill>
                          <a:latin typeface="Arial" panose="020B0604020202020204" pitchFamily="34" charset="0"/>
                          <a:cs typeface="Arial" panose="020B0604020202020204" pitchFamily="34" charset="0"/>
                        </a:rPr>
                        <a:t>How to </a:t>
                      </a:r>
                      <a:r>
                        <a:rPr lang="en-US" sz="4400" b="1" baseline="0">
                          <a:solidFill>
                            <a:srgbClr val="FFC000"/>
                          </a:solidFill>
                          <a:latin typeface="Arial" panose="020B0604020202020204" pitchFamily="34" charset="0"/>
                          <a:cs typeface="Arial" panose="020B0604020202020204" pitchFamily="34" charset="0"/>
                        </a:rPr>
                        <a:t>Zoom in </a:t>
                      </a:r>
                      <a:r>
                        <a:rPr lang="en-US" sz="2800" b="1" baseline="0">
                          <a:solidFill>
                            <a:srgbClr val="FFC000"/>
                          </a:solidFill>
                          <a:latin typeface="Arial" panose="020B0604020202020204" pitchFamily="34" charset="0"/>
                          <a:cs typeface="Arial" panose="020B0604020202020204" pitchFamily="34" charset="0"/>
                        </a:rPr>
                        <a:t>and </a:t>
                      </a:r>
                      <a:r>
                        <a:rPr lang="en-US" sz="2000" b="1" baseline="0">
                          <a:solidFill>
                            <a:srgbClr val="FFC000"/>
                          </a:solidFill>
                          <a:latin typeface="Arial" panose="020B0604020202020204" pitchFamily="34" charset="0"/>
                          <a:cs typeface="Arial" panose="020B0604020202020204" pitchFamily="34" charset="0"/>
                        </a:rPr>
                        <a:t>out</a:t>
                      </a:r>
                      <a:endParaRPr lang="en-US" sz="2800" b="1" baseline="0">
                        <a:solidFill>
                          <a:srgbClr val="FFC000"/>
                        </a:solidFill>
                        <a:latin typeface="Arial" panose="020B0604020202020204" pitchFamily="34" charset="0"/>
                        <a:cs typeface="Arial" panose="020B0604020202020204" pitchFamily="34" charset="0"/>
                      </a:endParaRPr>
                    </a:p>
                    <a:p>
                      <a:pPr algn="l"/>
                      <a:r>
                        <a:rPr lang="en-US" sz="2400" b="0" baseline="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400" b="0" baseline="0">
                          <a:solidFill>
                            <a:srgbClr val="D9D9D9"/>
                          </a:solidFill>
                          <a:latin typeface="Arial" panose="020B0604020202020204" pitchFamily="34" charset="0"/>
                          <a:cs typeface="Arial" panose="020B0604020202020204" pitchFamily="34" charset="0"/>
                        </a:rPr>
                      </a:br>
                      <a:r>
                        <a:rPr lang="en-US" sz="2400" b="0" baseline="0">
                          <a:solidFill>
                            <a:srgbClr val="FFC000"/>
                          </a:solidFill>
                          <a:latin typeface="Arial" panose="020B0604020202020204" pitchFamily="34" charset="0"/>
                          <a:cs typeface="Arial" panose="020B0604020202020204" pitchFamily="34" charset="0"/>
                        </a:rPr>
                        <a:t>1. </a:t>
                      </a:r>
                      <a:r>
                        <a:rPr lang="en-US" sz="2400" b="0" baseline="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400" b="0" baseline="0">
                          <a:solidFill>
                            <a:srgbClr val="D9D9D9"/>
                          </a:solidFill>
                          <a:latin typeface="Arial" panose="020B0604020202020204" pitchFamily="34" charset="0"/>
                          <a:cs typeface="Arial" panose="020B0604020202020204" pitchFamily="34" charset="0"/>
                        </a:rPr>
                      </a:br>
                      <a:r>
                        <a:rPr lang="en-US" sz="2400" b="0" baseline="0">
                          <a:solidFill>
                            <a:srgbClr val="FFC000"/>
                          </a:solidFill>
                          <a:latin typeface="Arial" panose="020B0604020202020204" pitchFamily="34" charset="0"/>
                          <a:cs typeface="Arial" panose="020B0604020202020204" pitchFamily="34" charset="0"/>
                        </a:rPr>
                        <a:t>2. </a:t>
                      </a:r>
                      <a:r>
                        <a:rPr lang="en-US" sz="2400" b="0" baseline="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451826">
                <a:tc>
                  <a:txBody>
                    <a:bodyPr/>
                    <a:lstStyle/>
                    <a:p>
                      <a:endParaRPr lang="en-US" sz="2400">
                        <a:solidFill>
                          <a:srgbClr val="1F3A4E"/>
                        </a:solidFill>
                      </a:endParaRPr>
                    </a:p>
                  </a:txBody>
                  <a:tcPr>
                    <a:solidFill>
                      <a:schemeClr val="tx1"/>
                    </a:solidFill>
                  </a:tcPr>
                </a:tc>
                <a:tc vMerge="1">
                  <a:txBody>
                    <a:bodyPr/>
                    <a:lstStyle/>
                    <a:p>
                      <a:endParaRPr lang="en-US"/>
                    </a:p>
                  </a:txBody>
                  <a:tcPr/>
                </a:tc>
                <a:extLst>
                  <a:ext uri="{0D108BD9-81ED-4DB2-BD59-A6C34878D82A}">
                    <a16:rowId xmlns:a16="http://schemas.microsoft.com/office/drawing/2014/main" val="4105945794"/>
                  </a:ext>
                </a:extLst>
              </a:tr>
              <a:tr h="2359883">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800" b="1" baseline="0">
                          <a:solidFill>
                            <a:srgbClr val="FFC000"/>
                          </a:solidFill>
                          <a:latin typeface="Arial" panose="020B0604020202020204" pitchFamily="34" charset="0"/>
                          <a:cs typeface="Arial" panose="020B0604020202020204" pitchFamily="34" charset="0"/>
                        </a:rPr>
                        <a:t>Ruler and Guides</a:t>
                      </a:r>
                      <a:br>
                        <a:rPr lang="en-US" sz="2400" b="0" baseline="0">
                          <a:solidFill>
                            <a:srgbClr val="FFC000"/>
                          </a:solidFill>
                          <a:latin typeface="Arial" panose="020B0604020202020204" pitchFamily="34" charset="0"/>
                          <a:cs typeface="Arial" panose="020B0604020202020204" pitchFamily="34" charset="0"/>
                        </a:rPr>
                      </a:br>
                      <a:r>
                        <a:rPr lang="en-US" sz="2400" b="0" baseline="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658470">
                <a:tc>
                  <a:txBody>
                    <a:bodyPr/>
                    <a:lstStyle/>
                    <a:p>
                      <a:endParaRPr lang="en-US" sz="2400">
                        <a:solidFill>
                          <a:srgbClr val="1F3A4E"/>
                        </a:solidFill>
                      </a:endParaRPr>
                    </a:p>
                  </a:txBody>
                  <a:tcPr>
                    <a:blipFill rotWithShape="1">
                      <a:blip r:embed="rId9"/>
                      <a:stretch>
                        <a:fillRect/>
                      </a:stretch>
                    </a:blipFill>
                  </a:tcPr>
                </a:tc>
                <a:tc>
                  <a:txBody>
                    <a:bodyPr/>
                    <a:lstStyle/>
                    <a:p>
                      <a:pPr marL="0" lvl="1" indent="0" algn="l" defTabSz="114300"/>
                      <a:r>
                        <a:rPr lang="en-US" sz="2800" b="1" baseline="0">
                          <a:solidFill>
                            <a:srgbClr val="FFC000"/>
                          </a:solidFill>
                          <a:latin typeface="Arial" panose="020B0604020202020204" pitchFamily="34" charset="0"/>
                          <a:cs typeface="Arial" panose="020B0604020202020204" pitchFamily="34" charset="0"/>
                        </a:rPr>
                        <a:t>Headers and text containers</a:t>
                      </a:r>
                      <a:br>
                        <a:rPr lang="en-US" sz="2400" b="0" baseline="0">
                          <a:solidFill>
                            <a:schemeClr val="bg1"/>
                          </a:solidFill>
                          <a:latin typeface="Arial" panose="020B0604020202020204" pitchFamily="34" charset="0"/>
                          <a:cs typeface="Arial" panose="020B0604020202020204" pitchFamily="34" charset="0"/>
                        </a:rPr>
                      </a:br>
                      <a:r>
                        <a:rPr lang="en-US" sz="2400" b="0" baseline="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400" b="0" baseline="0">
                          <a:solidFill>
                            <a:schemeClr val="bg1"/>
                          </a:solidFill>
                          <a:latin typeface="Arial" panose="020B0604020202020204" pitchFamily="34" charset="0"/>
                          <a:cs typeface="Arial" panose="020B0604020202020204" pitchFamily="34" charset="0"/>
                        </a:rPr>
                      </a:br>
                      <a:r>
                        <a:rPr lang="en-US" sz="2400" b="0" baseline="0">
                          <a:solidFill>
                            <a:srgbClr val="FFC000"/>
                          </a:solidFill>
                          <a:latin typeface="Arial" panose="020B0604020202020204" pitchFamily="34" charset="0"/>
                          <a:cs typeface="Arial" panose="020B0604020202020204" pitchFamily="34" charset="0"/>
                        </a:rPr>
                        <a:t>-</a:t>
                      </a:r>
                      <a:r>
                        <a:rPr lang="en-US" sz="2400" b="0" baseline="0">
                          <a:solidFill>
                            <a:schemeClr val="bg1"/>
                          </a:solidFill>
                          <a:latin typeface="Arial" panose="020B0604020202020204" pitchFamily="34" charset="0"/>
                          <a:cs typeface="Arial" panose="020B0604020202020204" pitchFamily="34" charset="0"/>
                        </a:rPr>
                        <a:t> </a:t>
                      </a:r>
                      <a:r>
                        <a:rPr lang="en-US" sz="2400" b="0" baseline="0">
                          <a:solidFill>
                            <a:srgbClr val="D9D9D9"/>
                          </a:solidFill>
                          <a:latin typeface="Arial" panose="020B0604020202020204" pitchFamily="34" charset="0"/>
                          <a:cs typeface="Arial" panose="020B0604020202020204" pitchFamily="34" charset="0"/>
                        </a:rPr>
                        <a:t>Click inside a section header to add its text. </a:t>
                      </a:r>
                      <a:br>
                        <a:rPr lang="en-US" sz="2400" b="0" baseline="0">
                          <a:solidFill>
                            <a:schemeClr val="bg1"/>
                          </a:solidFill>
                          <a:latin typeface="Arial" panose="020B0604020202020204" pitchFamily="34" charset="0"/>
                          <a:cs typeface="Arial" panose="020B0604020202020204" pitchFamily="34" charset="0"/>
                        </a:rPr>
                      </a:br>
                      <a:r>
                        <a:rPr lang="en-US" sz="2400" b="0" baseline="0">
                          <a:solidFill>
                            <a:srgbClr val="FFC000"/>
                          </a:solidFill>
                          <a:latin typeface="Arial" panose="020B0604020202020204" pitchFamily="34" charset="0"/>
                          <a:cs typeface="Arial" panose="020B0604020202020204" pitchFamily="34" charset="0"/>
                        </a:rPr>
                        <a:t>-</a:t>
                      </a:r>
                      <a:r>
                        <a:rPr lang="en-US" sz="2400" b="0" baseline="0">
                          <a:solidFill>
                            <a:schemeClr val="bg1"/>
                          </a:solidFill>
                          <a:latin typeface="Arial" panose="020B0604020202020204" pitchFamily="34" charset="0"/>
                          <a:cs typeface="Arial" panose="020B0604020202020204" pitchFamily="34" charset="0"/>
                        </a:rPr>
                        <a:t> </a:t>
                      </a:r>
                      <a:r>
                        <a:rPr lang="en-US" sz="2400" b="0" baseline="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400" b="0" baseline="0">
                          <a:solidFill>
                            <a:schemeClr val="bg1"/>
                          </a:solidFill>
                          <a:latin typeface="Arial" panose="020B0604020202020204" pitchFamily="34" charset="0"/>
                          <a:cs typeface="Arial" panose="020B0604020202020204" pitchFamily="34" charset="0"/>
                        </a:rPr>
                      </a:br>
                      <a:r>
                        <a:rPr lang="en-US" sz="2400" b="0" baseline="0">
                          <a:solidFill>
                            <a:srgbClr val="FFC000"/>
                          </a:solidFill>
                          <a:latin typeface="Arial" panose="020B0604020202020204" pitchFamily="34" charset="0"/>
                          <a:cs typeface="Arial" panose="020B0604020202020204" pitchFamily="34" charset="0"/>
                        </a:rPr>
                        <a:t>-</a:t>
                      </a:r>
                      <a:r>
                        <a:rPr lang="en-US" sz="2400" b="0" baseline="0">
                          <a:solidFill>
                            <a:schemeClr val="bg1"/>
                          </a:solidFill>
                          <a:latin typeface="Arial" panose="020B0604020202020204" pitchFamily="34" charset="0"/>
                          <a:cs typeface="Arial" panose="020B0604020202020204" pitchFamily="34" charset="0"/>
                        </a:rPr>
                        <a:t> </a:t>
                      </a:r>
                      <a:r>
                        <a:rPr lang="en-US" sz="2400" b="0" baseline="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830978">
                <a:tc gridSpan="2">
                  <a:txBody>
                    <a:bodyPr/>
                    <a:lstStyle/>
                    <a:p>
                      <a:r>
                        <a:rPr lang="en-US" sz="2800" b="1">
                          <a:solidFill>
                            <a:srgbClr val="FFC000"/>
                          </a:solidFill>
                          <a:latin typeface="Arial" panose="020B0604020202020204" pitchFamily="34" charset="0"/>
                          <a:cs typeface="Arial" panose="020B0604020202020204" pitchFamily="34" charset="0"/>
                        </a:rPr>
                        <a:t>Adding content to the poster</a:t>
                      </a:r>
                    </a:p>
                    <a:p>
                      <a:r>
                        <a:rPr lang="en-US" sz="2400" baseline="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400" baseline="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40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45182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305796">
                <a:tc gridSpan="2">
                  <a:txBody>
                    <a:bodyPr/>
                    <a:lstStyle/>
                    <a:p>
                      <a:endParaRPr lang="en-US" sz="2400">
                        <a:solidFill>
                          <a:schemeClr val="bg1"/>
                        </a:solidFill>
                        <a:latin typeface="Arial" panose="020B0604020202020204" pitchFamily="34" charset="0"/>
                        <a:cs typeface="Arial" panose="020B0604020202020204" pitchFamily="34" charset="0"/>
                      </a:endParaRPr>
                    </a:p>
                  </a:txBody>
                  <a:tcPr marL="182880" marT="137160">
                    <a:blipFill rotWithShape="1">
                      <a:blip r:embed="rId10"/>
                      <a:stretch>
                        <a:fillRect/>
                      </a:stretch>
                    </a:blipFill>
                  </a:tcPr>
                </a:tc>
                <a:tc hMerge="1">
                  <a:txBody>
                    <a:bodyPr/>
                    <a:lstStyle/>
                    <a:p>
                      <a:endParaRPr lang="en-US" sz="2400">
                        <a:solidFill>
                          <a:srgbClr val="1F3A4E"/>
                        </a:solidFill>
                      </a:endParaRPr>
                    </a:p>
                  </a:txBody>
                  <a:tcPr/>
                </a:tc>
                <a:extLst>
                  <a:ext uri="{0D108BD9-81ED-4DB2-BD59-A6C34878D82A}">
                    <a16:rowId xmlns:a16="http://schemas.microsoft.com/office/drawing/2014/main" val="10006"/>
                  </a:ext>
                </a:extLst>
              </a:tr>
              <a:tr h="134850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20482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chemeClr val="bg1"/>
                        </a:solidFill>
                        <a:latin typeface="Arial"/>
                        <a:cs typeface="Arial"/>
                      </a:endParaRPr>
                    </a:p>
                  </a:txBody>
                  <a:tcPr marL="182880" marT="137160">
                    <a:blipFill rotWithShape="1">
                      <a:blip r:embed="rId11"/>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175774" y="35886584"/>
            <a:ext cx="2939026" cy="333732"/>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2707337923"/>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11"/>
          </p:nvPr>
        </p:nvSpPr>
        <p:spPr>
          <a:xfrm>
            <a:off x="392633" y="2704742"/>
            <a:ext cx="12946061" cy="697033"/>
          </a:xfrm>
        </p:spPr>
        <p:txBody>
          <a:bodyPr/>
          <a:lstStyle/>
          <a:p>
            <a:r>
              <a:rPr lang="en-US">
                <a:latin typeface="Times New Roman" panose="02020603050405020304" pitchFamily="18" charset="0"/>
                <a:cs typeface="Times New Roman" panose="02020603050405020304" pitchFamily="18" charset="0"/>
              </a:rPr>
              <a:t>Introduction &amp; Motivation</a:t>
            </a:r>
          </a:p>
        </p:txBody>
      </p:sp>
      <p:sp>
        <p:nvSpPr>
          <p:cNvPr id="21" name="Text Placeholder 20"/>
          <p:cNvSpPr>
            <a:spLocks noGrp="1"/>
          </p:cNvSpPr>
          <p:nvPr>
            <p:ph type="body" sz="quarter" idx="20"/>
          </p:nvPr>
        </p:nvSpPr>
        <p:spPr>
          <a:xfrm>
            <a:off x="444494" y="7361332"/>
            <a:ext cx="12949224" cy="697033"/>
          </a:xfrm>
        </p:spPr>
        <p:txBody>
          <a:bodyPr/>
          <a:lstStyle/>
          <a:p>
            <a:r>
              <a:rPr lang="en-US">
                <a:latin typeface="Times New Roman" panose="02020603050405020304" pitchFamily="18" charset="0"/>
                <a:cs typeface="Times New Roman" panose="02020603050405020304" pitchFamily="18" charset="0"/>
              </a:rPr>
              <a:t>Problem Statement &amp; Research Gap</a:t>
            </a:r>
          </a:p>
        </p:txBody>
      </p:sp>
      <p:sp>
        <p:nvSpPr>
          <p:cNvPr id="22" name="Text Placeholder 21"/>
          <p:cNvSpPr>
            <a:spLocks noGrp="1"/>
          </p:cNvSpPr>
          <p:nvPr>
            <p:ph type="body" sz="quarter" idx="25"/>
          </p:nvPr>
        </p:nvSpPr>
        <p:spPr>
          <a:xfrm>
            <a:off x="13453271" y="2693951"/>
            <a:ext cx="12945893" cy="697033"/>
          </a:xfrm>
        </p:spPr>
        <p:txBody>
          <a:bodyPr/>
          <a:lstStyle/>
          <a:p>
            <a:r>
              <a:rPr lang="en-US">
                <a:latin typeface="Times New Roman"/>
                <a:cs typeface="Times New Roman"/>
              </a:rPr>
              <a:t>Evaluation &amp; Results</a:t>
            </a:r>
            <a:endParaRPr lang="en-US">
              <a:latin typeface="Times New Roman" panose="02020603050405020304" pitchFamily="18" charset="0"/>
              <a:cs typeface="Times New Roman" panose="02020603050405020304" pitchFamily="18" charset="0"/>
            </a:endParaRPr>
          </a:p>
        </p:txBody>
      </p:sp>
      <p:sp>
        <p:nvSpPr>
          <p:cNvPr id="23" name="Text Placeholder 22"/>
          <p:cNvSpPr>
            <a:spLocks noGrp="1"/>
          </p:cNvSpPr>
          <p:nvPr>
            <p:ph type="body" sz="quarter" idx="26"/>
          </p:nvPr>
        </p:nvSpPr>
        <p:spPr>
          <a:xfrm>
            <a:off x="13984377" y="3240357"/>
            <a:ext cx="12945893" cy="5997590"/>
          </a:xfrm>
        </p:spPr>
        <p:txBody>
          <a:bodyPr wrap="square" lIns="196113" tIns="196113" rIns="196113" bIns="196113" anchor="t">
            <a:spAutoFit/>
          </a:bodyPr>
          <a:lstStyle/>
          <a:p>
            <a:r>
              <a:rPr lang="en-US" sz="2800" b="1">
                <a:latin typeface="Times New Roman"/>
                <a:cs typeface="Times New Roman"/>
              </a:rPr>
              <a:t>Model Evaluation:</a:t>
            </a:r>
            <a:endParaRPr lang="en-US" sz="2800">
              <a:latin typeface="Times New Roman"/>
              <a:cs typeface="Times New Roman"/>
            </a:endParaRPr>
          </a:p>
          <a:p>
            <a:pPr>
              <a:buFont typeface="Arial" panose="020B0604020202020204" pitchFamily="34" charset="0"/>
              <a:buChar char="•"/>
            </a:pPr>
            <a:r>
              <a:rPr lang="en-US" sz="2800">
                <a:latin typeface="Times New Roman"/>
                <a:cs typeface="Times New Roman"/>
              </a:rPr>
              <a:t>Metrics: Precision, F1 Score, ROC-AUC</a:t>
            </a:r>
          </a:p>
          <a:p>
            <a:pPr>
              <a:buFont typeface="Arial" panose="020B0604020202020204" pitchFamily="34" charset="0"/>
              <a:buChar char="•"/>
            </a:pPr>
            <a:r>
              <a:rPr lang="en-US" sz="2800">
                <a:latin typeface="Times New Roman"/>
                <a:cs typeface="Times New Roman"/>
              </a:rPr>
              <a:t>Hold-out test set with stratified sampling</a:t>
            </a:r>
          </a:p>
          <a:p>
            <a:pPr>
              <a:buNone/>
            </a:pPr>
            <a:r>
              <a:rPr lang="en-US" sz="2800" b="1">
                <a:latin typeface="Times New Roman"/>
                <a:cs typeface="Times New Roman"/>
              </a:rPr>
              <a:t>Model Performance:</a:t>
            </a:r>
            <a:endParaRPr lang="en-US" sz="2800">
              <a:latin typeface="Times New Roman"/>
              <a:cs typeface="Times New Roman"/>
            </a:endParaRPr>
          </a:p>
          <a:p>
            <a:pPr>
              <a:buFont typeface="Arial" panose="020B0604020202020204" pitchFamily="34" charset="0"/>
              <a:buChar char="•"/>
            </a:pPr>
            <a:r>
              <a:rPr lang="en-US" sz="2800">
                <a:latin typeface="Times New Roman"/>
                <a:cs typeface="Times New Roman"/>
              </a:rPr>
              <a:t>Precision: 0.6930</a:t>
            </a:r>
          </a:p>
          <a:p>
            <a:pPr>
              <a:buFont typeface="Arial" panose="020B0604020202020204" pitchFamily="34" charset="0"/>
              <a:buChar char="•"/>
            </a:pPr>
            <a:r>
              <a:rPr lang="en-US" sz="2800">
                <a:latin typeface="Times New Roman"/>
                <a:cs typeface="Times New Roman"/>
              </a:rPr>
              <a:t>F1 Score: 0.6365</a:t>
            </a:r>
          </a:p>
          <a:p>
            <a:pPr>
              <a:buFont typeface="Arial" panose="020B0604020202020204" pitchFamily="34" charset="0"/>
              <a:buChar char="•"/>
            </a:pPr>
            <a:r>
              <a:rPr lang="en-US" sz="2800">
                <a:latin typeface="Times New Roman"/>
                <a:cs typeface="Times New Roman"/>
              </a:rPr>
              <a:t>ROC-AUC: 0.9771 (excellent class separation)</a:t>
            </a:r>
          </a:p>
          <a:p>
            <a:pPr>
              <a:buNone/>
            </a:pPr>
            <a:r>
              <a:rPr lang="en-US" sz="2800" b="1">
                <a:latin typeface="Times New Roman"/>
                <a:cs typeface="Times New Roman"/>
              </a:rPr>
              <a:t>Comparison &amp; Observations:</a:t>
            </a:r>
            <a:endParaRPr lang="en-US" sz="2800">
              <a:latin typeface="Times New Roman"/>
              <a:cs typeface="Times New Roman"/>
            </a:endParaRPr>
          </a:p>
          <a:p>
            <a:pPr>
              <a:buFont typeface="Arial" panose="020B0604020202020204" pitchFamily="34" charset="0"/>
              <a:buChar char="•"/>
            </a:pPr>
            <a:r>
              <a:rPr lang="en-US" sz="2800" err="1">
                <a:latin typeface="Times New Roman"/>
                <a:cs typeface="Times New Roman"/>
              </a:rPr>
              <a:t>XGBoost</a:t>
            </a:r>
            <a:r>
              <a:rPr lang="en-US" sz="2800">
                <a:latin typeface="Times New Roman"/>
                <a:cs typeface="Times New Roman"/>
              </a:rPr>
              <a:t> </a:t>
            </a:r>
            <a:r>
              <a:rPr lang="en-US" sz="2800" b="1">
                <a:latin typeface="Times New Roman"/>
                <a:cs typeface="Times New Roman"/>
              </a:rPr>
              <a:t>outperformed traditional methods</a:t>
            </a:r>
            <a:r>
              <a:rPr lang="en-US" sz="2800">
                <a:latin typeface="Times New Roman"/>
                <a:cs typeface="Times New Roman"/>
              </a:rPr>
              <a:t> (Random Forest, Logistic Regression)</a:t>
            </a:r>
          </a:p>
          <a:p>
            <a:pPr>
              <a:buFont typeface="Arial" panose="020B0604020202020204" pitchFamily="34" charset="0"/>
              <a:buChar char="•"/>
            </a:pPr>
            <a:r>
              <a:rPr lang="en-US" sz="2800">
                <a:latin typeface="Times New Roman"/>
                <a:cs typeface="Times New Roman"/>
              </a:rPr>
              <a:t>Dynamic thresholding enhanced minority class recall</a:t>
            </a:r>
          </a:p>
          <a:p>
            <a:pPr>
              <a:buFont typeface="Arial" panose="020B0604020202020204" pitchFamily="34" charset="0"/>
              <a:buChar char="•"/>
            </a:pPr>
            <a:r>
              <a:rPr lang="en-US" sz="2800">
                <a:latin typeface="Times New Roman"/>
                <a:cs typeface="Times New Roman"/>
              </a:rPr>
              <a:t>Top predictors: Soil Temperature, Solar Radiation, Air Temperature, Location, Wind </a:t>
            </a:r>
          </a:p>
        </p:txBody>
      </p:sp>
      <p:sp>
        <p:nvSpPr>
          <p:cNvPr id="28" name="Text Placeholder 27"/>
          <p:cNvSpPr>
            <a:spLocks noGrp="1"/>
          </p:cNvSpPr>
          <p:nvPr>
            <p:ph type="body" sz="quarter" idx="96"/>
          </p:nvPr>
        </p:nvSpPr>
        <p:spPr>
          <a:xfrm>
            <a:off x="444942" y="7877812"/>
            <a:ext cx="12957406" cy="2550492"/>
          </a:xfrm>
        </p:spPr>
        <p:txBody>
          <a:bodyPr wrap="square" lIns="196113" tIns="196113" rIns="196113" bIns="196113" anchor="t">
            <a:spAutoFit/>
          </a:bodyPr>
          <a:lstStyle/>
          <a:p>
            <a:r>
              <a:rPr lang="en-US" sz="2800">
                <a:latin typeface="Times New Roman"/>
                <a:cs typeface="Times New Roman"/>
              </a:rPr>
              <a:t>We aim to build a wildfire probability prediction model and visualization tool focused on California, while also covering the broader U.S. landscape. Our goal is not just to predict fire events but also to </a:t>
            </a:r>
            <a:r>
              <a:rPr lang="en-US" sz="2800" b="1">
                <a:latin typeface="Times New Roman"/>
                <a:cs typeface="Times New Roman"/>
              </a:rPr>
              <a:t>explain when, where, and how severe</a:t>
            </a:r>
            <a:r>
              <a:rPr lang="en-US" sz="2800">
                <a:latin typeface="Times New Roman"/>
                <a:cs typeface="Times New Roman"/>
              </a:rPr>
              <a:t> these fires might be. We also hope to effectively visualize the extent and trends of these wildfires across California exhaustively.</a:t>
            </a:r>
            <a:endParaRPr lang="en-US" sz="2800"/>
          </a:p>
        </p:txBody>
      </p:sp>
      <p:sp>
        <p:nvSpPr>
          <p:cNvPr id="2" name="Text Placeholder 1">
            <a:extLst>
              <a:ext uri="{FF2B5EF4-FFF2-40B4-BE49-F238E27FC236}">
                <a16:creationId xmlns:a16="http://schemas.microsoft.com/office/drawing/2014/main" id="{4B44A9C0-DD31-6C81-DCF1-EE7F5ECFAECC}"/>
              </a:ext>
            </a:extLst>
          </p:cNvPr>
          <p:cNvSpPr>
            <a:spLocks noGrp="1"/>
          </p:cNvSpPr>
          <p:nvPr>
            <p:ph type="body" sz="quarter" idx="153"/>
          </p:nvPr>
        </p:nvSpPr>
        <p:spPr>
          <a:xfrm>
            <a:off x="-161141" y="-61895"/>
            <a:ext cx="27432000" cy="25891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3000"/>
              <a:t> </a:t>
            </a:r>
          </a:p>
          <a:p>
            <a:r>
              <a:rPr lang="en-US" sz="3000">
                <a:solidFill>
                  <a:srgbClr val="C00000"/>
                </a:solidFill>
              </a:rPr>
              <a:t> </a:t>
            </a:r>
            <a:r>
              <a:rPr lang="en-US" sz="5000">
                <a:solidFill>
                  <a:srgbClr val="C00000"/>
                </a:solidFill>
              </a:rPr>
              <a:t>An interactive visualization platform for California wildfires</a:t>
            </a:r>
            <a:endParaRPr lang="en-US" sz="5000">
              <a:solidFill>
                <a:srgbClr val="C00000"/>
              </a:solidFill>
              <a:ea typeface="Calibri"/>
              <a:cs typeface="Calibri"/>
            </a:endParaRPr>
          </a:p>
          <a:p>
            <a:r>
              <a:rPr lang="en-US" sz="3000" b="1">
                <a:solidFill>
                  <a:srgbClr val="C00000"/>
                </a:solidFill>
              </a:rPr>
              <a:t> </a:t>
            </a:r>
            <a:r>
              <a:rPr lang="en-US" sz="3000" b="1">
                <a:solidFill>
                  <a:schemeClr val="tx1"/>
                </a:solidFill>
              </a:rPr>
              <a:t>Stephanie Cho</a:t>
            </a:r>
            <a:r>
              <a:rPr lang="en-US" sz="3000" b="1" baseline="30000">
                <a:solidFill>
                  <a:schemeClr val="tx1"/>
                </a:solidFill>
              </a:rPr>
              <a:t>1</a:t>
            </a:r>
            <a:r>
              <a:rPr lang="en-US" sz="3000" b="1">
                <a:solidFill>
                  <a:schemeClr val="tx1"/>
                </a:solidFill>
              </a:rPr>
              <a:t>, Dhyan Gandhi</a:t>
            </a:r>
            <a:r>
              <a:rPr lang="en-US" sz="3000" b="1" baseline="30000">
                <a:solidFill>
                  <a:schemeClr val="tx1"/>
                </a:solidFill>
              </a:rPr>
              <a:t>1</a:t>
            </a:r>
            <a:r>
              <a:rPr lang="en-US" sz="3000" b="1">
                <a:solidFill>
                  <a:schemeClr val="tx1"/>
                </a:solidFill>
              </a:rPr>
              <a:t>, </a:t>
            </a:r>
            <a:r>
              <a:rPr lang="en-US" sz="3000" b="1" err="1">
                <a:solidFill>
                  <a:schemeClr val="tx1"/>
                </a:solidFill>
              </a:rPr>
              <a:t>Wenjia</a:t>
            </a:r>
            <a:r>
              <a:rPr lang="en-US" sz="3000" b="1">
                <a:solidFill>
                  <a:schemeClr val="tx1"/>
                </a:solidFill>
              </a:rPr>
              <a:t> Hu</a:t>
            </a:r>
            <a:r>
              <a:rPr lang="en-US" sz="3000" b="1" baseline="30000">
                <a:solidFill>
                  <a:schemeClr val="tx1"/>
                </a:solidFill>
              </a:rPr>
              <a:t>1</a:t>
            </a:r>
            <a:r>
              <a:rPr lang="en-US" sz="3000" b="1">
                <a:solidFill>
                  <a:schemeClr val="tx1"/>
                </a:solidFill>
              </a:rPr>
              <a:t>, </a:t>
            </a:r>
            <a:r>
              <a:rPr lang="en-US" sz="3000" b="1" err="1">
                <a:solidFill>
                  <a:schemeClr val="tx1"/>
                </a:solidFill>
              </a:rPr>
              <a:t>Huanci</a:t>
            </a:r>
            <a:r>
              <a:rPr lang="en-US" sz="3000" b="1">
                <a:solidFill>
                  <a:schemeClr val="tx1"/>
                </a:solidFill>
              </a:rPr>
              <a:t> Yang</a:t>
            </a:r>
            <a:r>
              <a:rPr lang="en-US" sz="3000" b="1" baseline="30000">
                <a:solidFill>
                  <a:schemeClr val="tx1"/>
                </a:solidFill>
              </a:rPr>
              <a:t>1</a:t>
            </a:r>
            <a:r>
              <a:rPr lang="en-US" sz="3000" b="1">
                <a:solidFill>
                  <a:schemeClr val="tx1"/>
                </a:solidFill>
              </a:rPr>
              <a:t>, Elisa Yuen Ting Ching</a:t>
            </a:r>
            <a:r>
              <a:rPr lang="en-US" sz="3000" b="1" baseline="30000">
                <a:solidFill>
                  <a:schemeClr val="tx1"/>
                </a:solidFill>
              </a:rPr>
              <a:t>1</a:t>
            </a:r>
            <a:r>
              <a:rPr lang="en-US" sz="3000" baseline="30000">
                <a:solidFill>
                  <a:schemeClr val="tx1"/>
                </a:solidFill>
              </a:rPr>
              <a:t>   </a:t>
            </a:r>
            <a:endParaRPr lang="en-US" sz="3000" baseline="30000">
              <a:solidFill>
                <a:schemeClr val="tx1"/>
              </a:solidFill>
              <a:ea typeface="Calibri"/>
              <a:cs typeface="Calibri"/>
            </a:endParaRPr>
          </a:p>
          <a:p>
            <a:r>
              <a:rPr lang="en-US" sz="3000" baseline="30000">
                <a:solidFill>
                  <a:schemeClr val="tx1"/>
                </a:solidFill>
              </a:rPr>
              <a:t>    Georgia Institute of Technology –</a:t>
            </a:r>
            <a:r>
              <a:rPr lang="en-US" sz="3000" baseline="30000">
                <a:solidFill>
                  <a:schemeClr val="tx1"/>
                </a:solidFill>
                <a:latin typeface="Calibri"/>
                <a:ea typeface="Calibri"/>
                <a:cs typeface="Calibri"/>
              </a:rPr>
              <a:t> CSE 6242 Team 6</a:t>
            </a:r>
            <a:endParaRPr lang="en-US" sz="3000">
              <a:solidFill>
                <a:schemeClr val="tx1"/>
              </a:solidFill>
            </a:endParaRPr>
          </a:p>
        </p:txBody>
      </p:sp>
      <p:sp>
        <p:nvSpPr>
          <p:cNvPr id="3" name="Text Placeholder 2">
            <a:extLst>
              <a:ext uri="{FF2B5EF4-FFF2-40B4-BE49-F238E27FC236}">
                <a16:creationId xmlns:a16="http://schemas.microsoft.com/office/drawing/2014/main" id="{7BBAD56E-BD54-3CA5-DEBE-BA26E9D1916D}"/>
              </a:ext>
            </a:extLst>
          </p:cNvPr>
          <p:cNvSpPr txBox="1">
            <a:spLocks noGrp="1"/>
          </p:cNvSpPr>
          <p:nvPr>
            <p:ph type="body" sz="quarter" idx="10"/>
          </p:nvPr>
        </p:nvSpPr>
        <p:spPr>
          <a:xfrm>
            <a:off x="296161" y="3405358"/>
            <a:ext cx="12955588" cy="3929331"/>
          </a:xfrm>
          <a:prstGeom prst="rect">
            <a:avLst/>
          </a:prstGeom>
          <a:noFill/>
          <a:ln>
            <a:noFill/>
            <a:prstDash val="dash"/>
          </a:ln>
        </p:spPr>
        <p:txBody>
          <a:bodyPr wrap="square" lIns="196113" tIns="196113" rIns="196113" bIns="196113" rtlCol="0" anchor="t">
            <a:spAutoFit/>
          </a:bodyPr>
          <a:lstStyle/>
          <a:p>
            <a:pPr>
              <a:buNone/>
            </a:pPr>
            <a:r>
              <a:rPr lang="en-US" sz="2800" b="1">
                <a:latin typeface="Times New Roman"/>
                <a:cs typeface="Times New Roman"/>
              </a:rPr>
              <a:t>What is the problem?</a:t>
            </a:r>
            <a:br>
              <a:rPr lang="en-US" sz="2800"/>
            </a:br>
            <a:r>
              <a:rPr lang="en-US" sz="2800">
                <a:latin typeface="Times New Roman"/>
                <a:cs typeface="Times New Roman"/>
              </a:rPr>
              <a:t>Wildfires continue to devastate communities in California, with rising occurrences and climate change. Yet, there is a gap in tools that effectively predict and communicate wildfire risks.</a:t>
            </a:r>
          </a:p>
          <a:p>
            <a:r>
              <a:rPr lang="en-US" sz="2800" b="1">
                <a:latin typeface="Times New Roman"/>
                <a:cs typeface="Times New Roman"/>
              </a:rPr>
              <a:t>Why should we care?        </a:t>
            </a:r>
            <a:br>
              <a:rPr lang="en-US" sz="2800"/>
            </a:br>
            <a:r>
              <a:rPr lang="en-US" sz="2800">
                <a:latin typeface="Times New Roman"/>
                <a:cs typeface="Times New Roman"/>
              </a:rPr>
              <a:t>Predictive modeling and intuitive visualization tools can support emergency services, policy-makers, and the public in understanding wildfire risks. This would help enable better preparation, early response, and resource allocation.</a:t>
            </a:r>
          </a:p>
        </p:txBody>
      </p:sp>
      <p:sp>
        <p:nvSpPr>
          <p:cNvPr id="4" name="Text Placeholder 20">
            <a:extLst>
              <a:ext uri="{FF2B5EF4-FFF2-40B4-BE49-F238E27FC236}">
                <a16:creationId xmlns:a16="http://schemas.microsoft.com/office/drawing/2014/main" id="{2AAB8A86-F5C9-7B1C-64CC-94D0513C600B}"/>
              </a:ext>
            </a:extLst>
          </p:cNvPr>
          <p:cNvSpPr txBox="1">
            <a:spLocks/>
          </p:cNvSpPr>
          <p:nvPr/>
        </p:nvSpPr>
        <p:spPr>
          <a:xfrm>
            <a:off x="474130" y="23458076"/>
            <a:ext cx="12949224" cy="697033"/>
          </a:xfrm>
          <a:prstGeom prst="rect">
            <a:avLst/>
          </a:prstGeom>
          <a:noFill/>
        </p:spPr>
        <p:txBody>
          <a:bodyPr wrap="square" lIns="78446" tIns="78446" rIns="78446" bIns="78446" anchor="ctr" anchorCtr="0">
            <a:spAutoFit/>
          </a:bodyPr>
          <a:lstStyle>
            <a:lvl1pPr marL="0" indent="0" algn="ctr" defTabSz="3765366" rtl="0" eaLnBrk="1" latinLnBrk="0" hangingPunct="1">
              <a:spcBef>
                <a:spcPct val="20000"/>
              </a:spcBef>
              <a:buFont typeface="Arial" pitchFamily="34" charset="0"/>
              <a:buNone/>
              <a:defRPr sz="3500" b="1" u="sng" kern="1200" baseline="0">
                <a:solidFill>
                  <a:schemeClr val="accent5">
                    <a:lumMod val="50000"/>
                  </a:schemeClr>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a:latin typeface="Times New Roman" panose="02020603050405020304" pitchFamily="18" charset="0"/>
                <a:cs typeface="Times New Roman" panose="02020603050405020304" pitchFamily="18" charset="0"/>
              </a:rPr>
              <a:t>Our Innovation</a:t>
            </a:r>
          </a:p>
        </p:txBody>
      </p:sp>
      <p:sp>
        <p:nvSpPr>
          <p:cNvPr id="5" name="Text Placeholder 27">
            <a:extLst>
              <a:ext uri="{FF2B5EF4-FFF2-40B4-BE49-F238E27FC236}">
                <a16:creationId xmlns:a16="http://schemas.microsoft.com/office/drawing/2014/main" id="{3D2BB055-D38E-B5DA-63DF-9AAEE0C63802}"/>
              </a:ext>
            </a:extLst>
          </p:cNvPr>
          <p:cNvSpPr txBox="1">
            <a:spLocks/>
          </p:cNvSpPr>
          <p:nvPr/>
        </p:nvSpPr>
        <p:spPr>
          <a:xfrm>
            <a:off x="443959" y="24001002"/>
            <a:ext cx="12957406" cy="3326089"/>
          </a:xfrm>
          <a:prstGeom prst="rect">
            <a:avLst/>
          </a:prstGeom>
        </p:spPr>
        <p:txBody>
          <a:bodyPr wrap="square" lIns="196113" tIns="196113" rIns="196113" bIns="196113" anchor="t">
            <a:spAutoFit/>
          </a:bodyPr>
          <a:lstStyle>
            <a:lvl1pPr marL="0" indent="0" algn="l" defTabSz="3765366" rtl="0" eaLnBrk="1" latinLnBrk="0" hangingPunct="1">
              <a:spcBef>
                <a:spcPct val="20000"/>
              </a:spcBef>
              <a:buFont typeface="Arial" pitchFamily="34" charset="0"/>
              <a:buNone/>
              <a:defRPr sz="2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sz="2800">
                <a:latin typeface="Times New Roman"/>
                <a:cs typeface="Times New Roman"/>
              </a:rPr>
              <a:t>Prior studies largely focused on binary wildfire classification or static maps. We improve upon this by:</a:t>
            </a:r>
            <a:endParaRPr lang="zh-CN" altLang="en-US" sz="2800">
              <a:latin typeface="Times New Roman"/>
              <a:cs typeface="Times New Roman"/>
            </a:endParaRPr>
          </a:p>
          <a:p>
            <a:pPr>
              <a:buFont typeface="Arial" panose="020B0604020202020204" pitchFamily="34" charset="0"/>
              <a:buChar char="•"/>
            </a:pPr>
            <a:r>
              <a:rPr lang="en-US" sz="2800">
                <a:latin typeface="Times New Roman"/>
                <a:cs typeface="Times New Roman"/>
              </a:rPr>
              <a:t>Using </a:t>
            </a:r>
            <a:r>
              <a:rPr lang="en-US" sz="2800" b="1">
                <a:latin typeface="Times New Roman"/>
                <a:cs typeface="Times New Roman"/>
              </a:rPr>
              <a:t>multi-class probabilistic predictions</a:t>
            </a:r>
          </a:p>
          <a:p>
            <a:pPr>
              <a:buFont typeface="Arial" panose="020B0604020202020204" pitchFamily="34" charset="0"/>
              <a:buChar char="•"/>
            </a:pPr>
            <a:r>
              <a:rPr lang="en-US" sz="2800">
                <a:latin typeface="Times New Roman"/>
                <a:cs typeface="Times New Roman"/>
              </a:rPr>
              <a:t>Integrating </a:t>
            </a:r>
            <a:r>
              <a:rPr lang="en-US" sz="2800" b="1">
                <a:latin typeface="Times New Roman"/>
                <a:cs typeface="Times New Roman"/>
              </a:rPr>
              <a:t>Bayesian hyperparameter optimization</a:t>
            </a:r>
          </a:p>
          <a:p>
            <a:pPr>
              <a:buFont typeface="Arial" panose="020B0604020202020204" pitchFamily="34" charset="0"/>
              <a:buChar char="•"/>
            </a:pPr>
            <a:r>
              <a:rPr lang="en-US" sz="2800">
                <a:latin typeface="Times New Roman"/>
                <a:cs typeface="Times New Roman"/>
              </a:rPr>
              <a:t>Developing</a:t>
            </a:r>
            <a:r>
              <a:rPr lang="en-US" sz="2800" b="1">
                <a:latin typeface="Times New Roman"/>
                <a:cs typeface="Times New Roman"/>
              </a:rPr>
              <a:t> interactive dashboards </a:t>
            </a:r>
            <a:r>
              <a:rPr lang="en-US" sz="2800">
                <a:latin typeface="Times New Roman"/>
                <a:cs typeface="Times New Roman"/>
              </a:rPr>
              <a:t>based on NASA and California datasets</a:t>
            </a:r>
          </a:p>
          <a:p>
            <a:pPr>
              <a:buFont typeface="Arial" panose="020B0604020202020204" pitchFamily="34" charset="0"/>
              <a:buChar char="•"/>
            </a:pPr>
            <a:r>
              <a:rPr lang="en-US" sz="2800">
                <a:latin typeface="Times New Roman"/>
                <a:cs typeface="Times New Roman"/>
              </a:rPr>
              <a:t>Dynamically tuning classification thresholds for better real-world calibration</a:t>
            </a:r>
          </a:p>
        </p:txBody>
      </p:sp>
      <p:sp>
        <p:nvSpPr>
          <p:cNvPr id="7" name="Text Placeholder 20">
            <a:extLst>
              <a:ext uri="{FF2B5EF4-FFF2-40B4-BE49-F238E27FC236}">
                <a16:creationId xmlns:a16="http://schemas.microsoft.com/office/drawing/2014/main" id="{EFA97BFD-7CAE-661B-CDA8-2D0EAD449B7A}"/>
              </a:ext>
            </a:extLst>
          </p:cNvPr>
          <p:cNvSpPr txBox="1">
            <a:spLocks/>
          </p:cNvSpPr>
          <p:nvPr/>
        </p:nvSpPr>
        <p:spPr>
          <a:xfrm>
            <a:off x="330477" y="10324117"/>
            <a:ext cx="12949224" cy="697033"/>
          </a:xfrm>
          <a:prstGeom prst="rect">
            <a:avLst/>
          </a:prstGeom>
          <a:noFill/>
        </p:spPr>
        <p:txBody>
          <a:bodyPr wrap="square" lIns="78446" tIns="78446" rIns="78446" bIns="78446" anchor="ctr" anchorCtr="0">
            <a:spAutoFit/>
          </a:bodyPr>
          <a:lstStyle>
            <a:lvl1pPr marL="0" indent="0" algn="ctr" defTabSz="3765366" rtl="0" eaLnBrk="1" latinLnBrk="0" hangingPunct="1">
              <a:spcBef>
                <a:spcPct val="20000"/>
              </a:spcBef>
              <a:buFont typeface="Arial" pitchFamily="34" charset="0"/>
              <a:buNone/>
              <a:defRPr sz="3500" b="1" u="sng" kern="1200" baseline="0">
                <a:solidFill>
                  <a:schemeClr val="accent5">
                    <a:lumMod val="50000"/>
                  </a:schemeClr>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a:latin typeface="Times New Roman" panose="02020603050405020304" pitchFamily="18" charset="0"/>
                <a:cs typeface="Times New Roman" panose="02020603050405020304" pitchFamily="18" charset="0"/>
              </a:rPr>
              <a:t>Data</a:t>
            </a:r>
          </a:p>
        </p:txBody>
      </p:sp>
      <p:sp>
        <p:nvSpPr>
          <p:cNvPr id="8" name="Text Placeholder 27">
            <a:extLst>
              <a:ext uri="{FF2B5EF4-FFF2-40B4-BE49-F238E27FC236}">
                <a16:creationId xmlns:a16="http://schemas.microsoft.com/office/drawing/2014/main" id="{B68F3988-0730-68EF-92C3-7399CDF679A3}"/>
              </a:ext>
            </a:extLst>
          </p:cNvPr>
          <p:cNvSpPr txBox="1">
            <a:spLocks/>
          </p:cNvSpPr>
          <p:nvPr/>
        </p:nvSpPr>
        <p:spPr>
          <a:xfrm>
            <a:off x="532603" y="27925347"/>
            <a:ext cx="12957406" cy="8238203"/>
          </a:xfrm>
          <a:prstGeom prst="rect">
            <a:avLst/>
          </a:prstGeom>
        </p:spPr>
        <p:txBody>
          <a:bodyPr wrap="square" lIns="196113" tIns="196113" rIns="196113" bIns="196113" anchor="t">
            <a:spAutoFit/>
          </a:bodyPr>
          <a:lstStyle>
            <a:lvl1pPr marL="0" indent="0" algn="l" defTabSz="3765366" rtl="0" eaLnBrk="1" latinLnBrk="0" hangingPunct="1">
              <a:spcBef>
                <a:spcPct val="20000"/>
              </a:spcBef>
              <a:buFont typeface="Arial" pitchFamily="34" charset="0"/>
              <a:buNone/>
              <a:defRPr sz="2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marR="0" lvl="0" fontAlgn="base">
              <a:lnSpc>
                <a:spcPct val="100000"/>
              </a:lnSpc>
              <a:buClrTx/>
              <a:buSzTx/>
              <a:tabLst/>
            </a:pPr>
            <a:r>
              <a:rPr lang="en-US" altLang="en-US" sz="2800" b="1">
                <a:latin typeface="Times New Roman"/>
                <a:cs typeface="Times New Roman"/>
              </a:rPr>
              <a:t>Algorithms:</a:t>
            </a:r>
            <a:endParaRPr lang="zh-CN" altLang="en-US" b="1"/>
          </a:p>
          <a:p>
            <a:pPr marR="0" lvl="0" fontAlgn="base">
              <a:lnSpc>
                <a:spcPct val="100000"/>
              </a:lnSpc>
              <a:buClrTx/>
              <a:buSzTx/>
              <a:buFont typeface="Arial" panose="020B0604020202020204" pitchFamily="34" charset="0"/>
              <a:buChar char="•"/>
              <a:tabLst/>
            </a:pPr>
            <a:r>
              <a:rPr lang="en-US" altLang="en-US" sz="2800" err="1">
                <a:latin typeface="Times New Roman"/>
                <a:cs typeface="Times New Roman"/>
              </a:rPr>
              <a:t>XGBoost</a:t>
            </a:r>
            <a:r>
              <a:rPr lang="en-US" altLang="en-US" sz="2800">
                <a:latin typeface="Times New Roman"/>
                <a:cs typeface="Times New Roman"/>
              </a:rPr>
              <a:t> for wildfire probability prediction using environmental and geospatial data</a:t>
            </a:r>
          </a:p>
          <a:p>
            <a:pPr marR="0" lvl="0" fontAlgn="base">
              <a:lnSpc>
                <a:spcPct val="100000"/>
              </a:lnSpc>
              <a:buClrTx/>
              <a:buSzTx/>
              <a:buFont typeface="Arial" panose="020B0604020202020204" pitchFamily="34" charset="0"/>
              <a:buChar char="•"/>
              <a:tabLst/>
            </a:pPr>
            <a:r>
              <a:rPr lang="en-US" altLang="en-US" sz="2800">
                <a:latin typeface="Times New Roman"/>
                <a:cs typeface="Times New Roman"/>
              </a:rPr>
              <a:t>Bayesian optimization for hyperparameter tuning</a:t>
            </a:r>
          </a:p>
          <a:p>
            <a:pPr marR="0" lvl="0" fontAlgn="base">
              <a:lnSpc>
                <a:spcPct val="100000"/>
              </a:lnSpc>
              <a:buClrTx/>
              <a:buSzTx/>
              <a:buFont typeface="Arial" panose="020B0604020202020204" pitchFamily="34" charset="0"/>
              <a:buChar char="•"/>
              <a:tabLst/>
            </a:pPr>
            <a:r>
              <a:rPr lang="en-US" altLang="en-US" sz="2800">
                <a:latin typeface="Times New Roman"/>
                <a:cs typeface="Times New Roman"/>
              </a:rPr>
              <a:t>SMOTE to address class imbalance</a:t>
            </a:r>
          </a:p>
          <a:p>
            <a:pPr marR="0" lvl="0" fontAlgn="base">
              <a:lnSpc>
                <a:spcPct val="100000"/>
              </a:lnSpc>
              <a:buClrTx/>
              <a:buSzTx/>
              <a:tabLst/>
            </a:pPr>
            <a:r>
              <a:rPr lang="en-US" altLang="en-US" sz="2800" b="1">
                <a:latin typeface="Times New Roman"/>
                <a:cs typeface="Times New Roman"/>
              </a:rPr>
              <a:t>Visualizations:</a:t>
            </a:r>
          </a:p>
          <a:p>
            <a:pPr marR="0" lvl="0" fontAlgn="base">
              <a:lnSpc>
                <a:spcPct val="100000"/>
              </a:lnSpc>
              <a:buClrTx/>
              <a:buSzTx/>
              <a:buFont typeface="Arial" panose="020B0604020202020204" pitchFamily="34" charset="0"/>
              <a:buChar char="•"/>
              <a:tabLst/>
            </a:pPr>
            <a:r>
              <a:rPr lang="en-US" altLang="en-US" sz="2800">
                <a:latin typeface="Times New Roman"/>
                <a:cs typeface="Times New Roman"/>
              </a:rPr>
              <a:t>Tableau dashboards to show national and California-specific wildfire trends, impacts, and model predictions</a:t>
            </a:r>
          </a:p>
          <a:p>
            <a:pPr marR="0" lvl="0" fontAlgn="base">
              <a:lnSpc>
                <a:spcPct val="100000"/>
              </a:lnSpc>
              <a:buClrTx/>
              <a:buSzTx/>
              <a:tabLst/>
            </a:pPr>
            <a:r>
              <a:rPr lang="en-US" altLang="en-US" sz="2800" b="1">
                <a:latin typeface="Times New Roman"/>
                <a:cs typeface="Times New Roman"/>
              </a:rPr>
              <a:t>How They Work:</a:t>
            </a:r>
          </a:p>
          <a:p>
            <a:pPr fontAlgn="base">
              <a:buFont typeface="Arial" panose="020B0604020202020204" pitchFamily="34" charset="0"/>
              <a:buChar char="•"/>
            </a:pPr>
            <a:r>
              <a:rPr lang="en-US" altLang="en-US" sz="2800">
                <a:latin typeface="Times New Roman"/>
                <a:cs typeface="Times New Roman"/>
              </a:rPr>
              <a:t>CIMIS environmental data (e.g., temperature, humidity, solar radiation) is used to train a machine learning model to predict wildfire risk.</a:t>
            </a:r>
          </a:p>
          <a:p>
            <a:pPr marR="0" lvl="0" fontAlgn="base">
              <a:lnSpc>
                <a:spcPct val="100000"/>
              </a:lnSpc>
              <a:buClrTx/>
              <a:buSzTx/>
              <a:buFont typeface="Arial" panose="020B0604020202020204" pitchFamily="34" charset="0"/>
              <a:buChar char="•"/>
              <a:tabLst/>
            </a:pPr>
            <a:r>
              <a:rPr lang="en-US" altLang="en-US" sz="2800">
                <a:latin typeface="Times New Roman"/>
                <a:cs typeface="Times New Roman"/>
              </a:rPr>
              <a:t>Dashboards allow our users to explore both spatial and temporal wildfire patterns and model insights interactively.</a:t>
            </a:r>
          </a:p>
          <a:p>
            <a:pPr marR="0" lvl="0" fontAlgn="base">
              <a:lnSpc>
                <a:spcPct val="100000"/>
              </a:lnSpc>
              <a:buClrTx/>
              <a:buSzTx/>
              <a:tabLst/>
            </a:pPr>
            <a:r>
              <a:rPr lang="en-US" altLang="en-US" sz="2800" b="1">
                <a:latin typeface="Times New Roman"/>
                <a:cs typeface="Times New Roman"/>
              </a:rPr>
              <a:t>Intuition:</a:t>
            </a:r>
          </a:p>
          <a:p>
            <a:pPr marR="0" lvl="0" fontAlgn="base">
              <a:lnSpc>
                <a:spcPct val="100000"/>
              </a:lnSpc>
              <a:buClrTx/>
              <a:buSzTx/>
              <a:buFont typeface="Arial" panose="020B0604020202020204" pitchFamily="34" charset="0"/>
              <a:buChar char="•"/>
              <a:tabLst/>
            </a:pPr>
            <a:r>
              <a:rPr lang="en-US" altLang="en-US" sz="2800">
                <a:latin typeface="Times New Roman"/>
                <a:cs typeface="Times New Roman"/>
              </a:rPr>
              <a:t>Higher temperatures and lower humidity are known to elevate wildfire risks—ML models learn from these correlations.</a:t>
            </a:r>
          </a:p>
          <a:p>
            <a:pPr marR="0" lvl="0" fontAlgn="base">
              <a:lnSpc>
                <a:spcPct val="100000"/>
              </a:lnSpc>
              <a:buClrTx/>
              <a:buSzTx/>
              <a:buFont typeface="Arial" panose="020B0604020202020204" pitchFamily="34" charset="0"/>
              <a:buChar char="•"/>
              <a:tabLst/>
            </a:pPr>
            <a:r>
              <a:rPr lang="en-US" altLang="en-US" sz="2800">
                <a:latin typeface="Times New Roman"/>
                <a:cs typeface="Times New Roman"/>
              </a:rPr>
              <a:t>Interactivity helps emergency planners zoom into risky zones and months.</a:t>
            </a:r>
          </a:p>
        </p:txBody>
      </p:sp>
      <p:sp>
        <p:nvSpPr>
          <p:cNvPr id="10" name="Text Placeholder 20">
            <a:extLst>
              <a:ext uri="{FF2B5EF4-FFF2-40B4-BE49-F238E27FC236}">
                <a16:creationId xmlns:a16="http://schemas.microsoft.com/office/drawing/2014/main" id="{51AE9C9D-331C-53A7-F813-65C038C23BDB}"/>
              </a:ext>
            </a:extLst>
          </p:cNvPr>
          <p:cNvSpPr txBox="1">
            <a:spLocks/>
          </p:cNvSpPr>
          <p:nvPr/>
        </p:nvSpPr>
        <p:spPr>
          <a:xfrm>
            <a:off x="630783" y="27385833"/>
            <a:ext cx="12949224" cy="697033"/>
          </a:xfrm>
          <a:prstGeom prst="rect">
            <a:avLst/>
          </a:prstGeom>
          <a:noFill/>
        </p:spPr>
        <p:txBody>
          <a:bodyPr wrap="square" lIns="78446" tIns="78446" rIns="78446" bIns="78446" anchor="ctr" anchorCtr="0">
            <a:spAutoFit/>
          </a:bodyPr>
          <a:lstStyle>
            <a:lvl1pPr marL="0" indent="0" algn="ctr" defTabSz="3765366" rtl="0" eaLnBrk="1" latinLnBrk="0" hangingPunct="1">
              <a:spcBef>
                <a:spcPct val="20000"/>
              </a:spcBef>
              <a:buFont typeface="Arial" pitchFamily="34" charset="0"/>
              <a:buNone/>
              <a:defRPr sz="3500" b="1" u="sng" kern="1200" baseline="0">
                <a:solidFill>
                  <a:schemeClr val="accent5">
                    <a:lumMod val="50000"/>
                  </a:schemeClr>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a:latin typeface="Times New Roman" panose="02020603050405020304" pitchFamily="18" charset="0"/>
                <a:cs typeface="Times New Roman" panose="02020603050405020304" pitchFamily="18" charset="0"/>
              </a:rPr>
              <a:t>Our Approach</a:t>
            </a:r>
          </a:p>
        </p:txBody>
      </p:sp>
      <p:sp>
        <p:nvSpPr>
          <p:cNvPr id="11" name="Text Placeholder 27">
            <a:extLst>
              <a:ext uri="{FF2B5EF4-FFF2-40B4-BE49-F238E27FC236}">
                <a16:creationId xmlns:a16="http://schemas.microsoft.com/office/drawing/2014/main" id="{63F93D1D-DA20-579A-2FA1-957049541FD9}"/>
              </a:ext>
            </a:extLst>
          </p:cNvPr>
          <p:cNvSpPr txBox="1">
            <a:spLocks/>
          </p:cNvSpPr>
          <p:nvPr/>
        </p:nvSpPr>
        <p:spPr>
          <a:xfrm>
            <a:off x="395333" y="10945456"/>
            <a:ext cx="13173715" cy="4446396"/>
          </a:xfrm>
          <a:prstGeom prst="rect">
            <a:avLst/>
          </a:prstGeom>
        </p:spPr>
        <p:txBody>
          <a:bodyPr wrap="square" lIns="196113" tIns="196113" rIns="196113" bIns="196113" anchor="t">
            <a:spAutoFit/>
          </a:bodyPr>
          <a:lstStyle>
            <a:lvl1pPr marL="0" indent="0" algn="l" defTabSz="3765366" rtl="0" eaLnBrk="1" latinLnBrk="0" hangingPunct="1">
              <a:spcBef>
                <a:spcPct val="20000"/>
              </a:spcBef>
              <a:buFont typeface="Arial" pitchFamily="34" charset="0"/>
              <a:buNone/>
              <a:defRPr sz="2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sz="2800" b="1">
                <a:latin typeface="Times New Roman"/>
                <a:cs typeface="Times New Roman"/>
              </a:rPr>
              <a:t>Sources downloaded from:</a:t>
            </a:r>
            <a:endParaRPr lang="en-US" sz="2800">
              <a:latin typeface="Times New Roman"/>
              <a:cs typeface="Times New Roman"/>
            </a:endParaRPr>
          </a:p>
          <a:p>
            <a:pPr>
              <a:buFont typeface="Arial" panose="020B0604020202020204" pitchFamily="34" charset="0"/>
              <a:buChar char="•"/>
            </a:pPr>
            <a:r>
              <a:rPr lang="en-US" sz="2800">
                <a:latin typeface="Times New Roman"/>
                <a:cs typeface="Times New Roman"/>
              </a:rPr>
              <a:t>CIMIS Environmental Data (</a:t>
            </a:r>
            <a:r>
              <a:rPr lang="en-US" sz="2800" err="1">
                <a:latin typeface="Times New Roman"/>
                <a:cs typeface="Times New Roman"/>
              </a:rPr>
              <a:t>OpenML</a:t>
            </a:r>
            <a:r>
              <a:rPr lang="en-US" sz="2800">
                <a:latin typeface="Times New Roman"/>
                <a:cs typeface="Times New Roman"/>
              </a:rPr>
              <a:t>): 128,126 obs.</a:t>
            </a:r>
          </a:p>
          <a:p>
            <a:pPr>
              <a:buFont typeface="Arial" panose="020B0604020202020204" pitchFamily="34" charset="0"/>
              <a:buChar char="•"/>
            </a:pPr>
            <a:r>
              <a:rPr lang="en-US" sz="2800">
                <a:latin typeface="Times New Roman"/>
                <a:cs typeface="Times New Roman"/>
              </a:rPr>
              <a:t>California Fire Incident Data (Department of Forestry and Fire Protection): 1,647 obs.</a:t>
            </a:r>
          </a:p>
          <a:p>
            <a:pPr>
              <a:buFont typeface="Arial" panose="020B0604020202020204" pitchFamily="34" charset="0"/>
              <a:buChar char="•"/>
            </a:pPr>
            <a:r>
              <a:rPr lang="en-US" sz="2800">
                <a:latin typeface="Times New Roman"/>
                <a:cs typeface="Times New Roman"/>
              </a:rPr>
              <a:t>NASA MODIS Satellite Data: 1.29 million obs.</a:t>
            </a:r>
          </a:p>
          <a:p>
            <a:r>
              <a:rPr lang="en-US" sz="2800" b="1">
                <a:latin typeface="Times New Roman"/>
                <a:cs typeface="Times New Roman"/>
              </a:rPr>
              <a:t>Characteristics:</a:t>
            </a:r>
          </a:p>
          <a:p>
            <a:pPr>
              <a:buFont typeface="Arial" panose="020B0604020202020204" pitchFamily="34" charset="0"/>
              <a:buChar char="•"/>
            </a:pPr>
            <a:r>
              <a:rPr lang="en-US" sz="2800">
                <a:latin typeface="Times New Roman"/>
                <a:cs typeface="Times New Roman"/>
              </a:rPr>
              <a:t>Spanning 2013 –2023</a:t>
            </a:r>
          </a:p>
          <a:p>
            <a:pPr>
              <a:buFont typeface="Arial" panose="020B0604020202020204" pitchFamily="34" charset="0"/>
              <a:buChar char="•"/>
            </a:pPr>
            <a:r>
              <a:rPr lang="en-US" sz="2800">
                <a:latin typeface="Times New Roman"/>
                <a:cs typeface="Times New Roman"/>
              </a:rPr>
              <a:t>Weekly/daily granularity</a:t>
            </a:r>
          </a:p>
          <a:p>
            <a:pPr>
              <a:buFont typeface="Arial" panose="020B0604020202020204" pitchFamily="34" charset="0"/>
              <a:buChar char="•"/>
            </a:pPr>
            <a:r>
              <a:rPr lang="en-US" sz="2800">
                <a:latin typeface="Times New Roman"/>
                <a:cs typeface="Times New Roman"/>
              </a:rPr>
              <a:t>Environmental, temporal, and geospatial features</a:t>
            </a:r>
          </a:p>
        </p:txBody>
      </p:sp>
      <p:sp>
        <p:nvSpPr>
          <p:cNvPr id="13" name="Text Placeholder 27">
            <a:extLst>
              <a:ext uri="{FF2B5EF4-FFF2-40B4-BE49-F238E27FC236}">
                <a16:creationId xmlns:a16="http://schemas.microsoft.com/office/drawing/2014/main" id="{16EF358E-EA84-7239-2E78-F49C75C0BCD8}"/>
              </a:ext>
            </a:extLst>
          </p:cNvPr>
          <p:cNvSpPr txBox="1">
            <a:spLocks/>
          </p:cNvSpPr>
          <p:nvPr/>
        </p:nvSpPr>
        <p:spPr>
          <a:xfrm>
            <a:off x="13975469" y="9132260"/>
            <a:ext cx="12372050" cy="4588383"/>
          </a:xfrm>
          <a:prstGeom prst="rect">
            <a:avLst/>
          </a:prstGeom>
        </p:spPr>
        <p:txBody>
          <a:bodyPr wrap="square" lIns="196113" tIns="196113" rIns="196113" bIns="196113" anchor="t">
            <a:spAutoFit/>
          </a:bodyPr>
          <a:lstStyle>
            <a:lvl1pPr marL="0" indent="0" algn="l" defTabSz="3765366" rtl="0" eaLnBrk="1" latinLnBrk="0" hangingPunct="1">
              <a:spcBef>
                <a:spcPct val="20000"/>
              </a:spcBef>
              <a:buFont typeface="Arial" pitchFamily="34" charset="0"/>
              <a:buNone/>
              <a:defRPr sz="2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fontAlgn="base"/>
            <a:r>
              <a:rPr lang="en-US" sz="2800" b="1">
                <a:latin typeface="Times New Roman"/>
                <a:cs typeface="Times New Roman"/>
              </a:rPr>
              <a:t>Visualization Evaluation - User  Study</a:t>
            </a:r>
            <a:endParaRPr lang="en-US" altLang="en-US" sz="2800" b="1">
              <a:latin typeface="Times New Roman"/>
              <a:cs typeface="Times New Roman"/>
            </a:endParaRPr>
          </a:p>
          <a:p>
            <a:pPr>
              <a:buFont typeface="Arial" panose="020B0604020202020204" pitchFamily="34" charset="0"/>
              <a:buChar char="•"/>
            </a:pPr>
            <a:r>
              <a:rPr lang="en-US" altLang="en-US" sz="2800">
                <a:latin typeface="Times New Roman"/>
                <a:cs typeface="Times New Roman"/>
              </a:rPr>
              <a:t>Avg rating: 4.88/5 from 17 survey participants</a:t>
            </a:r>
            <a:endParaRPr lang="en-US" sz="2800">
              <a:latin typeface="Times New Roman"/>
              <a:cs typeface="Times New Roman"/>
            </a:endParaRPr>
          </a:p>
          <a:p>
            <a:pPr marR="0" lvl="0" fontAlgn="base">
              <a:lnSpc>
                <a:spcPct val="100000"/>
              </a:lnSpc>
              <a:buClrTx/>
              <a:buSzTx/>
              <a:buFont typeface="Arial" panose="020B0604020202020204" pitchFamily="34" charset="0"/>
              <a:buChar char="•"/>
              <a:tabLst/>
            </a:pPr>
            <a:r>
              <a:rPr lang="en-US" altLang="en-US" sz="2800">
                <a:latin typeface="Times New Roman"/>
                <a:cs typeface="Times New Roman"/>
              </a:rPr>
              <a:t>Strong agreement on clarity, design, usefulness</a:t>
            </a:r>
          </a:p>
          <a:p>
            <a:pPr marR="0" lvl="0" fontAlgn="base">
              <a:lnSpc>
                <a:spcPct val="100000"/>
              </a:lnSpc>
              <a:buClrTx/>
              <a:buSzTx/>
              <a:buFont typeface="Arial" panose="020B0604020202020204" pitchFamily="34" charset="0"/>
              <a:buChar char="•"/>
              <a:tabLst/>
            </a:pPr>
            <a:r>
              <a:rPr lang="en-US" altLang="en-US" sz="2800">
                <a:latin typeface="Times New Roman"/>
                <a:cs typeface="Times New Roman"/>
              </a:rPr>
              <a:t>Some suggestions for improving interactivity and layout</a:t>
            </a:r>
          </a:p>
          <a:p>
            <a:r>
              <a:rPr lang="en-US" altLang="en-US" sz="2800" b="1">
                <a:latin typeface="Times New Roman"/>
                <a:cs typeface="Times New Roman"/>
              </a:rPr>
              <a:t>Findings:</a:t>
            </a:r>
          </a:p>
          <a:p>
            <a:pPr>
              <a:buFont typeface="Arial" panose="020B0604020202020204" pitchFamily="34" charset="0"/>
              <a:buChar char="•"/>
            </a:pPr>
            <a:r>
              <a:rPr lang="en-US" sz="2800">
                <a:latin typeface="Times New Roman"/>
                <a:cs typeface="Times New Roman"/>
              </a:rPr>
              <a:t>Two seasonal peaks in U.S. wildfires (Spring and Summer)</a:t>
            </a:r>
          </a:p>
          <a:p>
            <a:pPr>
              <a:buFont typeface="Arial" panose="020B0604020202020204" pitchFamily="34" charset="0"/>
              <a:buChar char="•"/>
            </a:pPr>
            <a:r>
              <a:rPr lang="en-US" sz="2800">
                <a:latin typeface="Times New Roman"/>
                <a:cs typeface="Times New Roman"/>
              </a:rPr>
              <a:t>California’s highest predicted risk occurs in August and September</a:t>
            </a:r>
          </a:p>
          <a:p>
            <a:pPr>
              <a:buFont typeface="Arial" panose="020B0604020202020204" pitchFamily="34" charset="0"/>
              <a:buChar char="•"/>
            </a:pPr>
            <a:r>
              <a:rPr lang="en-US" sz="2800">
                <a:latin typeface="Times New Roman"/>
                <a:cs typeface="Times New Roman"/>
              </a:rPr>
              <a:t>Most major wildfire incidents occurred in less populated regions in California</a:t>
            </a:r>
          </a:p>
        </p:txBody>
      </p:sp>
      <p:pic>
        <p:nvPicPr>
          <p:cNvPr id="9" name="Picture 8">
            <a:extLst>
              <a:ext uri="{FF2B5EF4-FFF2-40B4-BE49-F238E27FC236}">
                <a16:creationId xmlns:a16="http://schemas.microsoft.com/office/drawing/2014/main" id="{22D2202A-7E5C-BB03-9626-2CEF3DB8A0E6}"/>
              </a:ext>
            </a:extLst>
          </p:cNvPr>
          <p:cNvPicPr>
            <a:picLocks noChangeAspect="1"/>
          </p:cNvPicPr>
          <p:nvPr/>
        </p:nvPicPr>
        <p:blipFill>
          <a:blip r:embed="rId2">
            <a:extLst>
              <a:ext uri="{28A0092B-C50C-407E-A947-70E740481C1C}">
                <a14:useLocalDpi xmlns:a14="http://schemas.microsoft.com/office/drawing/2010/main" val="0"/>
              </a:ext>
            </a:extLst>
          </a:blip>
          <a:srcRect l="1920" t="7988" r="2087" b="15020"/>
          <a:stretch/>
        </p:blipFill>
        <p:spPr>
          <a:xfrm>
            <a:off x="14165578" y="13474430"/>
            <a:ext cx="11976063" cy="13590438"/>
          </a:xfrm>
          <a:prstGeom prst="rect">
            <a:avLst/>
          </a:prstGeom>
        </p:spPr>
      </p:pic>
      <p:pic>
        <p:nvPicPr>
          <p:cNvPr id="17" name="Picture 16">
            <a:extLst>
              <a:ext uri="{FF2B5EF4-FFF2-40B4-BE49-F238E27FC236}">
                <a16:creationId xmlns:a16="http://schemas.microsoft.com/office/drawing/2014/main" id="{A6273C6F-1B9E-6999-A780-7E9B81BA21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9309" y="15381022"/>
            <a:ext cx="6252821" cy="7776976"/>
          </a:xfrm>
          <a:prstGeom prst="rect">
            <a:avLst/>
          </a:prstGeom>
        </p:spPr>
      </p:pic>
      <p:pic>
        <p:nvPicPr>
          <p:cNvPr id="20" name="Picture 19">
            <a:extLst>
              <a:ext uri="{FF2B5EF4-FFF2-40B4-BE49-F238E27FC236}">
                <a16:creationId xmlns:a16="http://schemas.microsoft.com/office/drawing/2014/main" id="{BDFC563C-76F7-7C55-5AE3-91DE216C24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78610" y="27418460"/>
            <a:ext cx="12286167" cy="58438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4" name="Rectangle 5">
            <a:extLst>
              <a:ext uri="{FF2B5EF4-FFF2-40B4-BE49-F238E27FC236}">
                <a16:creationId xmlns:a16="http://schemas.microsoft.com/office/drawing/2014/main" id="{75F6054D-BEBD-62EA-49E0-7D2BA1EF75BE}"/>
              </a:ext>
            </a:extLst>
          </p:cNvPr>
          <p:cNvSpPr>
            <a:spLocks noChangeArrowheads="1"/>
          </p:cNvSpPr>
          <p:nvPr/>
        </p:nvSpPr>
        <p:spPr bwMode="auto">
          <a:xfrm>
            <a:off x="-161141" y="457200"/>
            <a:ext cx="2743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6">
            <a:extLst>
              <a:ext uri="{FF2B5EF4-FFF2-40B4-BE49-F238E27FC236}">
                <a16:creationId xmlns:a16="http://schemas.microsoft.com/office/drawing/2014/main" id="{40D760FB-745E-40B9-E254-1E77349ED438}"/>
              </a:ext>
            </a:extLst>
          </p:cNvPr>
          <p:cNvSpPr>
            <a:spLocks noChangeArrowheads="1"/>
          </p:cNvSpPr>
          <p:nvPr/>
        </p:nvSpPr>
        <p:spPr bwMode="auto">
          <a:xfrm>
            <a:off x="-161141" y="473075"/>
            <a:ext cx="2743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9">
            <a:extLst>
              <a:ext uri="{FF2B5EF4-FFF2-40B4-BE49-F238E27FC236}">
                <a16:creationId xmlns:a16="http://schemas.microsoft.com/office/drawing/2014/main" id="{6BB24D04-6B06-23C5-0A60-A2E3C8C35B54}"/>
              </a:ext>
            </a:extLst>
          </p:cNvPr>
          <p:cNvSpPr>
            <a:spLocks noChangeArrowheads="1"/>
          </p:cNvSpPr>
          <p:nvPr/>
        </p:nvSpPr>
        <p:spPr bwMode="auto">
          <a:xfrm>
            <a:off x="0" y="473075"/>
            <a:ext cx="2743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Text Placeholder 20">
            <a:extLst>
              <a:ext uri="{FF2B5EF4-FFF2-40B4-BE49-F238E27FC236}">
                <a16:creationId xmlns:a16="http://schemas.microsoft.com/office/drawing/2014/main" id="{7015FB74-A2DC-ADD2-287D-A9F7C4BE70C0}"/>
              </a:ext>
            </a:extLst>
          </p:cNvPr>
          <p:cNvSpPr txBox="1">
            <a:spLocks/>
          </p:cNvSpPr>
          <p:nvPr/>
        </p:nvSpPr>
        <p:spPr>
          <a:xfrm>
            <a:off x="13766890" y="33522185"/>
            <a:ext cx="12949224" cy="697033"/>
          </a:xfrm>
          <a:prstGeom prst="rect">
            <a:avLst/>
          </a:prstGeom>
          <a:noFill/>
        </p:spPr>
        <p:txBody>
          <a:bodyPr wrap="square" lIns="78446" tIns="78446" rIns="78446" bIns="78446" anchor="ctr" anchorCtr="0">
            <a:spAutoFit/>
          </a:bodyPr>
          <a:lstStyle>
            <a:lvl1pPr marL="0" indent="0" algn="ctr" defTabSz="3765366" rtl="0" eaLnBrk="1" latinLnBrk="0" hangingPunct="1">
              <a:spcBef>
                <a:spcPct val="20000"/>
              </a:spcBef>
              <a:buFont typeface="Arial" pitchFamily="34" charset="0"/>
              <a:buNone/>
              <a:defRPr sz="3500" b="1" u="sng" kern="1200" baseline="0">
                <a:solidFill>
                  <a:schemeClr val="accent5">
                    <a:lumMod val="50000"/>
                  </a:schemeClr>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a:latin typeface="Times New Roman" panose="02020603050405020304" pitchFamily="18" charset="0"/>
                <a:cs typeface="Times New Roman" panose="02020603050405020304" pitchFamily="18" charset="0"/>
              </a:rPr>
              <a:t>Conclusion</a:t>
            </a:r>
          </a:p>
        </p:txBody>
      </p:sp>
      <p:sp>
        <p:nvSpPr>
          <p:cNvPr id="31" name="Text Placeholder 27">
            <a:extLst>
              <a:ext uri="{FF2B5EF4-FFF2-40B4-BE49-F238E27FC236}">
                <a16:creationId xmlns:a16="http://schemas.microsoft.com/office/drawing/2014/main" id="{31C5E96C-8205-C127-3AC3-B08825937ED6}"/>
              </a:ext>
            </a:extLst>
          </p:cNvPr>
          <p:cNvSpPr txBox="1">
            <a:spLocks/>
          </p:cNvSpPr>
          <p:nvPr/>
        </p:nvSpPr>
        <p:spPr>
          <a:xfrm>
            <a:off x="13770858" y="34058191"/>
            <a:ext cx="12957406" cy="1861073"/>
          </a:xfrm>
          <a:prstGeom prst="rect">
            <a:avLst/>
          </a:prstGeom>
        </p:spPr>
        <p:txBody>
          <a:bodyPr wrap="square" lIns="196113" tIns="196113" rIns="196113" bIns="196113">
            <a:spAutoFit/>
          </a:bodyPr>
          <a:lstStyle>
            <a:lvl1pPr marL="0" indent="0" algn="l" defTabSz="3765366" rtl="0" eaLnBrk="1" latinLnBrk="0" hangingPunct="1">
              <a:spcBef>
                <a:spcPct val="20000"/>
              </a:spcBef>
              <a:buFont typeface="Arial" pitchFamily="34" charset="0"/>
              <a:buNone/>
              <a:defRPr sz="2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buFont typeface="Arial" panose="020B0604020202020204" pitchFamily="34" charset="0"/>
              <a:buChar char="•"/>
            </a:pPr>
            <a:r>
              <a:rPr lang="en-US" sz="2800"/>
              <a:t>Integrated ML and dashboards improve wildfire risk analysis and communication</a:t>
            </a:r>
          </a:p>
          <a:p>
            <a:pPr>
              <a:buFont typeface="Arial" panose="020B0604020202020204" pitchFamily="34" charset="0"/>
              <a:buChar char="•"/>
            </a:pPr>
            <a:r>
              <a:rPr lang="en-US" sz="2800"/>
              <a:t>Highlighted misalignment in resource deployment and fire severity</a:t>
            </a:r>
          </a:p>
          <a:p>
            <a:pPr>
              <a:buFont typeface="Arial" panose="020B0604020202020204" pitchFamily="34" charset="0"/>
              <a:buChar char="•"/>
            </a:pPr>
            <a:r>
              <a:rPr lang="en-US" sz="2800"/>
              <a:t>Insights applicable to emergency planning and public awareness</a:t>
            </a:r>
          </a:p>
        </p:txBody>
      </p:sp>
      <p:pic>
        <p:nvPicPr>
          <p:cNvPr id="33" name="Picture 32">
            <a:extLst>
              <a:ext uri="{FF2B5EF4-FFF2-40B4-BE49-F238E27FC236}">
                <a16:creationId xmlns:a16="http://schemas.microsoft.com/office/drawing/2014/main" id="{0F39EA1D-28CD-55B3-8F88-6A9137D05F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3654" y="15389370"/>
            <a:ext cx="5509722" cy="7795619"/>
          </a:xfrm>
          <a:prstGeom prst="rect">
            <a:avLst/>
          </a:prstGeom>
        </p:spPr>
      </p:pic>
    </p:spTree>
    <p:extLst>
      <p:ext uri="{BB962C8B-B14F-4D97-AF65-F5344CB8AC3E}">
        <p14:creationId xmlns:p14="http://schemas.microsoft.com/office/powerpoint/2010/main" val="154254544"/>
      </p:ext>
    </p:extLst>
  </p:cSld>
  <p:clrMapOvr>
    <a:masterClrMapping/>
  </p:clrMapOvr>
</p:sld>
</file>

<file path=ppt/theme/theme1.xml><?xml version="1.0" encoding="utf-8"?>
<a:theme xmlns:a="http://schemas.openxmlformats.org/drawingml/2006/main" name="30x40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DCE5ED73666F94FB138D70806732316" ma:contentTypeVersion="4" ma:contentTypeDescription="Create a new document." ma:contentTypeScope="" ma:versionID="caa6d77b7da027d9b9f4ad5719971e3a">
  <xsd:schema xmlns:xsd="http://www.w3.org/2001/XMLSchema" xmlns:xs="http://www.w3.org/2001/XMLSchema" xmlns:p="http://schemas.microsoft.com/office/2006/metadata/properties" xmlns:ns2="d22700d3-447c-44a1-9a28-4a5050d0477f" targetNamespace="http://schemas.microsoft.com/office/2006/metadata/properties" ma:root="true" ma:fieldsID="81b1a34b4652c08690d4f7ff5135fa87" ns2:_="">
    <xsd:import namespace="d22700d3-447c-44a1-9a28-4a5050d0477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2700d3-447c-44a1-9a28-4a5050d047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6DA5CA-5577-4E48-8C7C-B335175326F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C11CC9C-47E3-49AA-B465-B18FBBAE092B}">
  <ds:schemaRefs>
    <ds:schemaRef ds:uri="http://schemas.microsoft.com/sharepoint/v3/contenttype/forms"/>
  </ds:schemaRefs>
</ds:datastoreItem>
</file>

<file path=customXml/itemProps3.xml><?xml version="1.0" encoding="utf-8"?>
<ds:datastoreItem xmlns:ds="http://schemas.openxmlformats.org/officeDocument/2006/customXml" ds:itemID="{A40F4448-6D7B-4CFA-B8B7-239C67392916}">
  <ds:schemaRefs>
    <ds:schemaRef ds:uri="d22700d3-447c-44a1-9a28-4a5050d0477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PosterPresentations.com-70CMx100CM</Template>
  <Application>Microsoft Office PowerPoint</Application>
  <PresentationFormat>Custom</PresentationFormat>
  <Slides>1</Slides>
  <Notes>0</Notes>
  <HiddenSlides>0</HiddenSlide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30x40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30x40 PowerPoint Presentation</dc:title>
  <dc:subject>Research poster presentation template</dc:subject>
  <dc:creator>PosterPresentations.com</dc:creator>
  <cp:keywords>30x40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revision>1</cp:revision>
  <dcterms:created xsi:type="dcterms:W3CDTF">2012-02-10T00:10:15Z</dcterms:created>
  <dcterms:modified xsi:type="dcterms:W3CDTF">2025-04-18T03:40:24Z</dcterms:modified>
  <cp:category>Research poster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0x010100ADCE5ED73666F94FB138D70806732316</vt:lpwstr>
  </property>
</Properties>
</file>