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Outfit"/>
      <p:regular r:id="rId18"/>
      <p:bold r:id="rId19"/>
    </p:embeddedFont>
    <p:embeddedFont>
      <p:font typeface="Outfit Medium"/>
      <p:regular r:id="rId20"/>
      <p:bold r:id="rId21"/>
    </p:embeddedFont>
    <p:embeddedFont>
      <p:font typeface="Helvetica Neue"/>
      <p:regular r:id="rId22"/>
      <p:bold r:id="rId23"/>
      <p:italic r:id="rId24"/>
      <p:boldItalic r:id="rId25"/>
    </p:embeddedFont>
    <p:embeddedFont>
      <p:font typeface="DM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utfitMedium-regular.fntdata"/><Relationship Id="rId22" Type="http://schemas.openxmlformats.org/officeDocument/2006/relationships/font" Target="fonts/HelveticaNeue-regular.fntdata"/><Relationship Id="rId21" Type="http://schemas.openxmlformats.org/officeDocument/2006/relationships/font" Target="fonts/OutfitMedium-bold.fntdata"/><Relationship Id="rId24" Type="http://schemas.openxmlformats.org/officeDocument/2006/relationships/font" Target="fonts/HelveticaNeue-italic.fntdata"/><Relationship Id="rId23" Type="http://schemas.openxmlformats.org/officeDocument/2006/relationships/font" Target="fonts/HelveticaNeue-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DMSans-regular.fntdata"/><Relationship Id="rId25" Type="http://schemas.openxmlformats.org/officeDocument/2006/relationships/font" Target="fonts/HelveticaNeue-boldItalic.fntdata"/><Relationship Id="rId28" Type="http://schemas.openxmlformats.org/officeDocument/2006/relationships/font" Target="fonts/DMSans-italic.fntdata"/><Relationship Id="rId27" Type="http://schemas.openxmlformats.org/officeDocument/2006/relationships/font" Target="fonts/DMSans-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DMSans-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Outfit-bold.fntdata"/><Relationship Id="rId18" Type="http://schemas.openxmlformats.org/officeDocument/2006/relationships/font" Target="fonts/Outfi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664c3540e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2664c3540e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b0c10d966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2b0c10d966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d5260bdd85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d5260bdd85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54ff9c4cb4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54ff9c4cb4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Mental and Physical Health is critical Health conditions and it can be a very Sensitive topic for people to openly talk about at the workplace. </a:t>
            </a:r>
            <a:br>
              <a:rPr lang="en"/>
            </a:br>
            <a:r>
              <a:rPr lang="en"/>
              <a:t>However through this Dataset, we see that during the year 2014 - 2016 employees were not able to speak about the health conditions and as thier employers don’t often create avenues for </a:t>
            </a:r>
            <a:r>
              <a:rPr lang="en"/>
              <a:t>their</a:t>
            </a:r>
            <a:r>
              <a:rPr lang="en"/>
              <a:t> employees to speak about this conditions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54dda1946d_6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54dda1946d_6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gender column previously had 46 different type of answers.</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4072739ea5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4072739ea5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graphs shows that workers who have benefits are more likely to get treatment. The way I found that out was by creating two data frames, one had all workers who had </a:t>
            </a:r>
            <a:r>
              <a:rPr lang="en"/>
              <a:t>benefits</a:t>
            </a:r>
            <a:r>
              <a:rPr lang="en"/>
              <a:t> and the second one was all workers with no benefits then I found how many of those how treatment using loc. So 472 workers had benefits in total, 302 workers got mental health treatment while 170 did not.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b0c10d966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b0c10d966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graph shows how many workers did not have benefits and wheter they got treatment or not. I found this information to be able to compare and confirm that workers who had benefits get more treatment. So 369 workers had no benefits, 178 of those got treatment while 191 didnt.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b0c10d966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b0c10d966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scatter plot </a:t>
            </a:r>
            <a:r>
              <a:rPr lang="en"/>
              <a:t>shows both graphs in comparison to the average of how many people got treatment in general. The average combines the workers who got treatment whether they had benefits or not.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664c3540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664c3540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664c3540e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2664c3540e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2b2002cbe71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2b2002cbe71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1156000"/>
            <a:ext cx="4160700" cy="2385600"/>
          </a:xfrm>
          <a:prstGeom prst="rect">
            <a:avLst/>
          </a:prstGeom>
        </p:spPr>
        <p:txBody>
          <a:bodyPr anchorCtr="0" anchor="b" bIns="91425" lIns="91425" spcFirstLastPara="1" rIns="91425" wrap="square" tIns="91425">
            <a:noAutofit/>
          </a:bodyPr>
          <a:lstStyle>
            <a:lvl1pPr lvl="0" algn="l">
              <a:spcBef>
                <a:spcPts val="0"/>
              </a:spcBef>
              <a:spcAft>
                <a:spcPts val="0"/>
              </a:spcAft>
              <a:buClr>
                <a:srgbClr val="191919"/>
              </a:buClr>
              <a:buSzPts val="5200"/>
              <a:buNone/>
              <a:defRPr sz="3600">
                <a:latin typeface="Outfit"/>
                <a:ea typeface="Outfit"/>
                <a:cs typeface="Outfit"/>
                <a:sym typeface="Outfi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713225" y="3541600"/>
            <a:ext cx="4160700" cy="4206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4" name="Shape 64"/>
        <p:cNvGrpSpPr/>
        <p:nvPr/>
      </p:nvGrpSpPr>
      <p:grpSpPr>
        <a:xfrm>
          <a:off x="0" y="0"/>
          <a:ext cx="0" cy="0"/>
          <a:chOff x="0" y="0"/>
          <a:chExt cx="0" cy="0"/>
        </a:xfrm>
      </p:grpSpPr>
      <p:sp>
        <p:nvSpPr>
          <p:cNvPr id="65" name="Google Shape;65;p11"/>
          <p:cNvSpPr txBox="1"/>
          <p:nvPr>
            <p:ph hasCustomPrompt="1" type="title"/>
          </p:nvPr>
        </p:nvSpPr>
        <p:spPr>
          <a:xfrm>
            <a:off x="713225" y="1774100"/>
            <a:ext cx="4676100" cy="1098000"/>
          </a:xfrm>
          <a:prstGeom prst="rect">
            <a:avLst/>
          </a:prstGeom>
        </p:spPr>
        <p:txBody>
          <a:bodyPr anchorCtr="0" anchor="b" bIns="91425" lIns="91425" spcFirstLastPara="1" rIns="91425" wrap="square" tIns="91425">
            <a:noAutofit/>
          </a:bodyPr>
          <a:lstStyle>
            <a:lvl1pPr lvl="0" algn="l">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6" name="Google Shape;66;p11"/>
          <p:cNvSpPr txBox="1"/>
          <p:nvPr>
            <p:ph idx="1" type="subTitle"/>
          </p:nvPr>
        </p:nvSpPr>
        <p:spPr>
          <a:xfrm>
            <a:off x="713225" y="2872275"/>
            <a:ext cx="4676100" cy="497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68" name="Shape 68"/>
        <p:cNvGrpSpPr/>
        <p:nvPr/>
      </p:nvGrpSpPr>
      <p:grpSpPr>
        <a:xfrm>
          <a:off x="0" y="0"/>
          <a:ext cx="0" cy="0"/>
          <a:chOff x="0" y="0"/>
          <a:chExt cx="0" cy="0"/>
        </a:xfrm>
      </p:grpSpPr>
      <p:grpSp>
        <p:nvGrpSpPr>
          <p:cNvPr id="69" name="Google Shape;69;p13"/>
          <p:cNvGrpSpPr/>
          <p:nvPr/>
        </p:nvGrpSpPr>
        <p:grpSpPr>
          <a:xfrm>
            <a:off x="-417711" y="-428628"/>
            <a:ext cx="9979385" cy="6000759"/>
            <a:chOff x="-417711" y="-428628"/>
            <a:chExt cx="9979385" cy="6000759"/>
          </a:xfrm>
        </p:grpSpPr>
        <p:sp>
          <p:nvSpPr>
            <p:cNvPr id="70" name="Google Shape;70;p13"/>
            <p:cNvSpPr/>
            <p:nvPr/>
          </p:nvSpPr>
          <p:spPr>
            <a:xfrm>
              <a:off x="421002" y="-42862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7884277" y="-42862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8430764" y="554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8430764" y="74622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125486" y="554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125486" y="74622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417711" y="46040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8722964" y="46040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9" name="Google Shape;79;p13"/>
          <p:cNvSpPr txBox="1"/>
          <p:nvPr>
            <p:ph idx="1" type="subTitle"/>
          </p:nvPr>
        </p:nvSpPr>
        <p:spPr>
          <a:xfrm>
            <a:off x="720000" y="2178493"/>
            <a:ext cx="230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0" name="Google Shape;80;p13"/>
          <p:cNvSpPr txBox="1"/>
          <p:nvPr>
            <p:ph idx="2" type="subTitle"/>
          </p:nvPr>
        </p:nvSpPr>
        <p:spPr>
          <a:xfrm>
            <a:off x="3419271" y="2178493"/>
            <a:ext cx="230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1" name="Google Shape;81;p13"/>
          <p:cNvSpPr txBox="1"/>
          <p:nvPr>
            <p:ph idx="3" type="subTitle"/>
          </p:nvPr>
        </p:nvSpPr>
        <p:spPr>
          <a:xfrm>
            <a:off x="720000" y="3911675"/>
            <a:ext cx="230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2" name="Google Shape;82;p13"/>
          <p:cNvSpPr txBox="1"/>
          <p:nvPr>
            <p:ph idx="4" type="subTitle"/>
          </p:nvPr>
        </p:nvSpPr>
        <p:spPr>
          <a:xfrm>
            <a:off x="3419271" y="3911675"/>
            <a:ext cx="230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3" name="Google Shape;83;p13"/>
          <p:cNvSpPr txBox="1"/>
          <p:nvPr>
            <p:ph idx="5" type="subTitle"/>
          </p:nvPr>
        </p:nvSpPr>
        <p:spPr>
          <a:xfrm>
            <a:off x="6118549" y="2178493"/>
            <a:ext cx="230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4" name="Google Shape;84;p13"/>
          <p:cNvSpPr txBox="1"/>
          <p:nvPr>
            <p:ph idx="6" type="subTitle"/>
          </p:nvPr>
        </p:nvSpPr>
        <p:spPr>
          <a:xfrm>
            <a:off x="6118549" y="3911675"/>
            <a:ext cx="230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 name="Google Shape;85;p13"/>
          <p:cNvSpPr txBox="1"/>
          <p:nvPr>
            <p:ph hasCustomPrompt="1" idx="7" type="title"/>
          </p:nvPr>
        </p:nvSpPr>
        <p:spPr>
          <a:xfrm>
            <a:off x="1505400" y="1206926"/>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p:nvPr>
            <p:ph hasCustomPrompt="1" idx="8" type="title"/>
          </p:nvPr>
        </p:nvSpPr>
        <p:spPr>
          <a:xfrm>
            <a:off x="1505400" y="2939527"/>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p:nvPr>
            <p:ph hasCustomPrompt="1" idx="9" type="title"/>
          </p:nvPr>
        </p:nvSpPr>
        <p:spPr>
          <a:xfrm>
            <a:off x="4204671" y="1206926"/>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p:nvPr>
            <p:ph hasCustomPrompt="1" idx="13" type="title"/>
          </p:nvPr>
        </p:nvSpPr>
        <p:spPr>
          <a:xfrm>
            <a:off x="4204671" y="2939527"/>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3"/>
          <p:cNvSpPr txBox="1"/>
          <p:nvPr>
            <p:ph hasCustomPrompt="1" idx="14" type="title"/>
          </p:nvPr>
        </p:nvSpPr>
        <p:spPr>
          <a:xfrm>
            <a:off x="6903950" y="1206926"/>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p:nvPr>
            <p:ph hasCustomPrompt="1" idx="15" type="title"/>
          </p:nvPr>
        </p:nvSpPr>
        <p:spPr>
          <a:xfrm>
            <a:off x="6903950" y="2939527"/>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p:nvPr>
            <p:ph idx="16" type="subTitle"/>
          </p:nvPr>
        </p:nvSpPr>
        <p:spPr>
          <a:xfrm>
            <a:off x="720000" y="1801112"/>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2" name="Google Shape;92;p13"/>
          <p:cNvSpPr txBox="1"/>
          <p:nvPr>
            <p:ph idx="17" type="subTitle"/>
          </p:nvPr>
        </p:nvSpPr>
        <p:spPr>
          <a:xfrm>
            <a:off x="3419271" y="1801112"/>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3" name="Google Shape;93;p13"/>
          <p:cNvSpPr txBox="1"/>
          <p:nvPr>
            <p:ph idx="18" type="subTitle"/>
          </p:nvPr>
        </p:nvSpPr>
        <p:spPr>
          <a:xfrm>
            <a:off x="6118549" y="1801112"/>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4" name="Google Shape;94;p13"/>
          <p:cNvSpPr txBox="1"/>
          <p:nvPr>
            <p:ph idx="19" type="subTitle"/>
          </p:nvPr>
        </p:nvSpPr>
        <p:spPr>
          <a:xfrm>
            <a:off x="720000" y="3533775"/>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5" name="Google Shape;95;p13"/>
          <p:cNvSpPr txBox="1"/>
          <p:nvPr>
            <p:ph idx="20" type="subTitle"/>
          </p:nvPr>
        </p:nvSpPr>
        <p:spPr>
          <a:xfrm>
            <a:off x="3419271" y="3533775"/>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6" name="Google Shape;96;p13"/>
          <p:cNvSpPr txBox="1"/>
          <p:nvPr>
            <p:ph idx="21" type="subTitle"/>
          </p:nvPr>
        </p:nvSpPr>
        <p:spPr>
          <a:xfrm>
            <a:off x="6118549" y="3533775"/>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97" name="Shape 97"/>
        <p:cNvGrpSpPr/>
        <p:nvPr/>
      </p:nvGrpSpPr>
      <p:grpSpPr>
        <a:xfrm>
          <a:off x="0" y="0"/>
          <a:ext cx="0" cy="0"/>
          <a:chOff x="0" y="0"/>
          <a:chExt cx="0" cy="0"/>
        </a:xfrm>
      </p:grpSpPr>
      <p:grpSp>
        <p:nvGrpSpPr>
          <p:cNvPr id="98" name="Google Shape;98;p14"/>
          <p:cNvGrpSpPr/>
          <p:nvPr/>
        </p:nvGrpSpPr>
        <p:grpSpPr>
          <a:xfrm>
            <a:off x="-247298" y="-446215"/>
            <a:ext cx="9638600" cy="6030088"/>
            <a:chOff x="-247298" y="-446215"/>
            <a:chExt cx="9638600" cy="6030088"/>
          </a:xfrm>
        </p:grpSpPr>
        <p:sp>
          <p:nvSpPr>
            <p:cNvPr id="99" name="Google Shape;99;p14"/>
            <p:cNvSpPr/>
            <p:nvPr/>
          </p:nvSpPr>
          <p:spPr>
            <a:xfrm>
              <a:off x="-247298"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29354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p:nvPr/>
          </p:nvSpPr>
          <p:spPr>
            <a:xfrm rot="10800000">
              <a:off x="855259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p:nvPr/>
          </p:nvSpPr>
          <p:spPr>
            <a:xfrm rot="10800000">
              <a:off x="801175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14"/>
          <p:cNvSpPr txBox="1"/>
          <p:nvPr>
            <p:ph type="title"/>
          </p:nvPr>
        </p:nvSpPr>
        <p:spPr>
          <a:xfrm>
            <a:off x="1226425" y="3229500"/>
            <a:ext cx="6691200" cy="54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08" name="Google Shape;108;p14"/>
          <p:cNvSpPr txBox="1"/>
          <p:nvPr>
            <p:ph idx="1" type="subTitle"/>
          </p:nvPr>
        </p:nvSpPr>
        <p:spPr>
          <a:xfrm>
            <a:off x="1226413" y="1366200"/>
            <a:ext cx="6691200" cy="1863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09" name="Shape 109"/>
        <p:cNvGrpSpPr/>
        <p:nvPr/>
      </p:nvGrpSpPr>
      <p:grpSpPr>
        <a:xfrm>
          <a:off x="0" y="0"/>
          <a:ext cx="0" cy="0"/>
          <a:chOff x="0" y="0"/>
          <a:chExt cx="0" cy="0"/>
        </a:xfrm>
      </p:grpSpPr>
      <p:grpSp>
        <p:nvGrpSpPr>
          <p:cNvPr id="110" name="Google Shape;110;p15"/>
          <p:cNvGrpSpPr/>
          <p:nvPr/>
        </p:nvGrpSpPr>
        <p:grpSpPr>
          <a:xfrm>
            <a:off x="-535133" y="-37823"/>
            <a:ext cx="10207495" cy="5621696"/>
            <a:chOff x="-535133" y="-37823"/>
            <a:chExt cx="10207495" cy="5621696"/>
          </a:xfrm>
        </p:grpSpPr>
        <p:sp>
          <p:nvSpPr>
            <p:cNvPr id="111" name="Google Shape;111;p15"/>
            <p:cNvSpPr/>
            <p:nvPr/>
          </p:nvSpPr>
          <p:spPr>
            <a:xfrm>
              <a:off x="-125473"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a:off x="-535133"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p:nvPr/>
          </p:nvSpPr>
          <p:spPr>
            <a:xfrm rot="10800000">
              <a:off x="8833642" y="-378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p:nvPr/>
          </p:nvSpPr>
          <p:spPr>
            <a:xfrm rot="10800000">
              <a:off x="8430777" y="4190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p:nvPr/>
          </p:nvSpPr>
          <p:spPr>
            <a:xfrm flipH="1">
              <a:off x="84239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p:nvPr/>
          </p:nvSpPr>
          <p:spPr>
            <a:xfrm flipH="1">
              <a:off x="88336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5"/>
            <p:cNvSpPr/>
            <p:nvPr/>
          </p:nvSpPr>
          <p:spPr>
            <a:xfrm flipH="1" rot="10800000">
              <a:off x="-528348" y="-378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flipH="1" rot="10800000">
              <a:off x="-125483" y="4190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120" name="Shape 120"/>
        <p:cNvGrpSpPr/>
        <p:nvPr/>
      </p:nvGrpSpPr>
      <p:grpSpPr>
        <a:xfrm>
          <a:off x="0" y="0"/>
          <a:ext cx="0" cy="0"/>
          <a:chOff x="0" y="0"/>
          <a:chExt cx="0" cy="0"/>
        </a:xfrm>
      </p:grpSpPr>
      <p:grpSp>
        <p:nvGrpSpPr>
          <p:cNvPr id="121" name="Google Shape;121;p16"/>
          <p:cNvGrpSpPr/>
          <p:nvPr/>
        </p:nvGrpSpPr>
        <p:grpSpPr>
          <a:xfrm>
            <a:off x="-247298" y="-446215"/>
            <a:ext cx="9638610" cy="6030088"/>
            <a:chOff x="-247298" y="-446215"/>
            <a:chExt cx="9638610" cy="6030088"/>
          </a:xfrm>
        </p:grpSpPr>
        <p:sp>
          <p:nvSpPr>
            <p:cNvPr id="122" name="Google Shape;122;p16"/>
            <p:cNvSpPr/>
            <p:nvPr/>
          </p:nvSpPr>
          <p:spPr>
            <a:xfrm>
              <a:off x="-125573"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p:nvPr/>
          </p:nvSpPr>
          <p:spPr>
            <a:xfrm>
              <a:off x="-125583"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p:nvPr/>
          </p:nvSpPr>
          <p:spPr>
            <a:xfrm flipH="1" rot="10800000">
              <a:off x="346967"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
            <p:cNvSpPr/>
            <p:nvPr/>
          </p:nvSpPr>
          <p:spPr>
            <a:xfrm rot="10800000">
              <a:off x="7958317" y="-4286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p:nvPr/>
          </p:nvSpPr>
          <p:spPr>
            <a:xfrm rot="10800000">
              <a:off x="855260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p:nvPr/>
          </p:nvSpPr>
          <p:spPr>
            <a:xfrm>
              <a:off x="8430777"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6"/>
            <p:cNvSpPr/>
            <p:nvPr/>
          </p:nvSpPr>
          <p:spPr>
            <a:xfrm>
              <a:off x="8430767"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 name="Google Shape;130;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3">
    <p:spTree>
      <p:nvGrpSpPr>
        <p:cNvPr id="131" name="Shape 131"/>
        <p:cNvGrpSpPr/>
        <p:nvPr/>
      </p:nvGrpSpPr>
      <p:grpSpPr>
        <a:xfrm>
          <a:off x="0" y="0"/>
          <a:ext cx="0" cy="0"/>
          <a:chOff x="0" y="0"/>
          <a:chExt cx="0" cy="0"/>
        </a:xfrm>
      </p:grpSpPr>
      <p:grpSp>
        <p:nvGrpSpPr>
          <p:cNvPr id="132" name="Google Shape;132;p17"/>
          <p:cNvGrpSpPr/>
          <p:nvPr/>
        </p:nvGrpSpPr>
        <p:grpSpPr>
          <a:xfrm>
            <a:off x="-548808" y="-584898"/>
            <a:ext cx="10241610" cy="6168779"/>
            <a:chOff x="-548808" y="-584898"/>
            <a:chExt cx="10241610" cy="6168779"/>
          </a:xfrm>
        </p:grpSpPr>
        <p:sp>
          <p:nvSpPr>
            <p:cNvPr id="133" name="Google Shape;133;p17"/>
            <p:cNvSpPr/>
            <p:nvPr/>
          </p:nvSpPr>
          <p:spPr>
            <a:xfrm>
              <a:off x="293877" y="461576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7"/>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7"/>
            <p:cNvSpPr/>
            <p:nvPr/>
          </p:nvSpPr>
          <p:spPr>
            <a:xfrm flipH="1" rot="10800000">
              <a:off x="-129123" y="44966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7"/>
            <p:cNvSpPr/>
            <p:nvPr/>
          </p:nvSpPr>
          <p:spPr>
            <a:xfrm flipH="1" rot="10800000">
              <a:off x="-548808" y="449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7"/>
            <p:cNvSpPr/>
            <p:nvPr/>
          </p:nvSpPr>
          <p:spPr>
            <a:xfrm>
              <a:off x="185192" y="-58489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7"/>
            <p:cNvSpPr/>
            <p:nvPr/>
          </p:nvSpPr>
          <p:spPr>
            <a:xfrm rot="10800000">
              <a:off x="8434407" y="44966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p:nvPr/>
          </p:nvSpPr>
          <p:spPr>
            <a:xfrm rot="10800000">
              <a:off x="8854092" y="449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7"/>
            <p:cNvSpPr/>
            <p:nvPr/>
          </p:nvSpPr>
          <p:spPr>
            <a:xfrm flipH="1">
              <a:off x="8120092" y="-58489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4">
    <p:spTree>
      <p:nvGrpSpPr>
        <p:cNvPr id="142" name="Shape 142"/>
        <p:cNvGrpSpPr/>
        <p:nvPr/>
      </p:nvGrpSpPr>
      <p:grpSpPr>
        <a:xfrm>
          <a:off x="0" y="0"/>
          <a:ext cx="0" cy="0"/>
          <a:chOff x="0" y="0"/>
          <a:chExt cx="0" cy="0"/>
        </a:xfrm>
      </p:grpSpPr>
      <p:sp>
        <p:nvSpPr>
          <p:cNvPr id="143" name="Google Shape;143;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44" name="Google Shape;144;p18"/>
          <p:cNvGrpSpPr/>
          <p:nvPr/>
        </p:nvGrpSpPr>
        <p:grpSpPr>
          <a:xfrm>
            <a:off x="-476796" y="2900252"/>
            <a:ext cx="10097585" cy="2865204"/>
            <a:chOff x="-476796" y="2900252"/>
            <a:chExt cx="10097585" cy="2865204"/>
          </a:xfrm>
        </p:grpSpPr>
        <p:grpSp>
          <p:nvGrpSpPr>
            <p:cNvPr id="145" name="Google Shape;145;p18"/>
            <p:cNvGrpSpPr/>
            <p:nvPr/>
          </p:nvGrpSpPr>
          <p:grpSpPr>
            <a:xfrm>
              <a:off x="-476796" y="2900252"/>
              <a:ext cx="10097585" cy="2865204"/>
              <a:chOff x="-476796" y="2900252"/>
              <a:chExt cx="10097585" cy="2865204"/>
            </a:xfrm>
          </p:grpSpPr>
          <p:sp>
            <p:nvSpPr>
              <p:cNvPr id="146" name="Google Shape;146;p18"/>
              <p:cNvSpPr/>
              <p:nvPr/>
            </p:nvSpPr>
            <p:spPr>
              <a:xfrm flipH="1" rot="10800000">
                <a:off x="-266661" y="29002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p:nvPr/>
            </p:nvSpPr>
            <p:spPr>
              <a:xfrm>
                <a:off x="-90736" y="442524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8"/>
              <p:cNvSpPr/>
              <p:nvPr/>
            </p:nvSpPr>
            <p:spPr>
              <a:xfrm>
                <a:off x="-476796" y="352281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8"/>
              <p:cNvSpPr/>
              <p:nvPr/>
            </p:nvSpPr>
            <p:spPr>
              <a:xfrm rot="10800000">
                <a:off x="8571944" y="29002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8"/>
              <p:cNvSpPr/>
              <p:nvPr/>
            </p:nvSpPr>
            <p:spPr>
              <a:xfrm flipH="1">
                <a:off x="8396019" y="442524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8"/>
              <p:cNvSpPr/>
              <p:nvPr/>
            </p:nvSpPr>
            <p:spPr>
              <a:xfrm flipH="1">
                <a:off x="8782079" y="352281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8"/>
              <p:cNvSpPr/>
              <p:nvPr/>
            </p:nvSpPr>
            <p:spPr>
              <a:xfrm rot="10800000">
                <a:off x="8009979" y="47973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 name="Google Shape;153;p18"/>
            <p:cNvSpPr/>
            <p:nvPr/>
          </p:nvSpPr>
          <p:spPr>
            <a:xfrm flipH="1" rot="10800000">
              <a:off x="293867" y="47973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54" name="Shape 154"/>
        <p:cNvGrpSpPr/>
        <p:nvPr/>
      </p:nvGrpSpPr>
      <p:grpSpPr>
        <a:xfrm>
          <a:off x="0" y="0"/>
          <a:ext cx="0" cy="0"/>
          <a:chOff x="0" y="0"/>
          <a:chExt cx="0" cy="0"/>
        </a:xfrm>
      </p:grpSpPr>
      <p:grpSp>
        <p:nvGrpSpPr>
          <p:cNvPr id="155" name="Google Shape;155;p19"/>
          <p:cNvGrpSpPr/>
          <p:nvPr/>
        </p:nvGrpSpPr>
        <p:grpSpPr>
          <a:xfrm>
            <a:off x="-145083" y="-503840"/>
            <a:ext cx="9434170" cy="6151188"/>
            <a:chOff x="-145083" y="-503840"/>
            <a:chExt cx="9434170" cy="6151188"/>
          </a:xfrm>
        </p:grpSpPr>
        <p:sp>
          <p:nvSpPr>
            <p:cNvPr id="156" name="Google Shape;156;p19"/>
            <p:cNvSpPr/>
            <p:nvPr/>
          </p:nvSpPr>
          <p:spPr>
            <a:xfrm flipH="1" rot="10800000">
              <a:off x="534577" y="46792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9"/>
            <p:cNvSpPr/>
            <p:nvPr/>
          </p:nvSpPr>
          <p:spPr>
            <a:xfrm>
              <a:off x="-145073" y="39240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9"/>
            <p:cNvSpPr/>
            <p:nvPr/>
          </p:nvSpPr>
          <p:spPr>
            <a:xfrm>
              <a:off x="-145083" y="44198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9"/>
            <p:cNvSpPr/>
            <p:nvPr/>
          </p:nvSpPr>
          <p:spPr>
            <a:xfrm flipH="1">
              <a:off x="8430777" y="46443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9"/>
            <p:cNvSpPr/>
            <p:nvPr/>
          </p:nvSpPr>
          <p:spPr>
            <a:xfrm flipH="1" rot="10800000">
              <a:off x="-125483" y="-4286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9"/>
            <p:cNvSpPr/>
            <p:nvPr/>
          </p:nvSpPr>
          <p:spPr>
            <a:xfrm flipH="1">
              <a:off x="7770717" y="-50384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9"/>
            <p:cNvSpPr/>
            <p:nvPr/>
          </p:nvSpPr>
          <p:spPr>
            <a:xfrm rot="10800000">
              <a:off x="8450367" y="25137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9"/>
            <p:cNvSpPr/>
            <p:nvPr/>
          </p:nvSpPr>
          <p:spPr>
            <a:xfrm rot="10800000">
              <a:off x="8450377" y="-24444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19"/>
          <p:cNvSpPr txBox="1"/>
          <p:nvPr>
            <p:ph type="title"/>
          </p:nvPr>
        </p:nvSpPr>
        <p:spPr>
          <a:xfrm>
            <a:off x="720000" y="1270313"/>
            <a:ext cx="3777300" cy="1709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5" name="Google Shape;165;p19"/>
          <p:cNvSpPr txBox="1"/>
          <p:nvPr>
            <p:ph idx="1" type="subTitle"/>
          </p:nvPr>
        </p:nvSpPr>
        <p:spPr>
          <a:xfrm>
            <a:off x="720000" y="2979813"/>
            <a:ext cx="3777300" cy="893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6" name="Google Shape;166;p19"/>
          <p:cNvSpPr/>
          <p:nvPr>
            <p:ph idx="2" type="pic"/>
          </p:nvPr>
        </p:nvSpPr>
        <p:spPr>
          <a:xfrm>
            <a:off x="5121925" y="1060325"/>
            <a:ext cx="3109200" cy="3109200"/>
          </a:xfrm>
          <a:prstGeom prst="ellipse">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67" name="Shape 167"/>
        <p:cNvGrpSpPr/>
        <p:nvPr/>
      </p:nvGrpSpPr>
      <p:grpSpPr>
        <a:xfrm>
          <a:off x="0" y="0"/>
          <a:ext cx="0" cy="0"/>
          <a:chOff x="0" y="0"/>
          <a:chExt cx="0" cy="0"/>
        </a:xfrm>
      </p:grpSpPr>
      <p:grpSp>
        <p:nvGrpSpPr>
          <p:cNvPr id="168" name="Google Shape;168;p20"/>
          <p:cNvGrpSpPr/>
          <p:nvPr/>
        </p:nvGrpSpPr>
        <p:grpSpPr>
          <a:xfrm>
            <a:off x="-247298" y="-446215"/>
            <a:ext cx="9638600" cy="6030088"/>
            <a:chOff x="-247298" y="-446215"/>
            <a:chExt cx="9638600" cy="6030088"/>
          </a:xfrm>
        </p:grpSpPr>
        <p:sp>
          <p:nvSpPr>
            <p:cNvPr id="169" name="Google Shape;169;p20"/>
            <p:cNvSpPr/>
            <p:nvPr/>
          </p:nvSpPr>
          <p:spPr>
            <a:xfrm>
              <a:off x="-125473" y="44532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0"/>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0"/>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0"/>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0"/>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0"/>
            <p:cNvSpPr/>
            <p:nvPr/>
          </p:nvSpPr>
          <p:spPr>
            <a:xfrm rot="10800000">
              <a:off x="8430767" y="-4042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0"/>
            <p:cNvSpPr/>
            <p:nvPr/>
          </p:nvSpPr>
          <p:spPr>
            <a:xfrm>
              <a:off x="-125483" y="39965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0"/>
            <p:cNvSpPr/>
            <p:nvPr/>
          </p:nvSpPr>
          <p:spPr>
            <a:xfrm>
              <a:off x="8430767" y="4683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 name="Google Shape;177;p20"/>
          <p:cNvSpPr txBox="1"/>
          <p:nvPr>
            <p:ph type="title"/>
          </p:nvPr>
        </p:nvSpPr>
        <p:spPr>
          <a:xfrm>
            <a:off x="720000" y="1637550"/>
            <a:ext cx="3597900" cy="1063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8" name="Google Shape;178;p20"/>
          <p:cNvSpPr txBox="1"/>
          <p:nvPr>
            <p:ph idx="1" type="subTitle"/>
          </p:nvPr>
        </p:nvSpPr>
        <p:spPr>
          <a:xfrm>
            <a:off x="720000" y="2700750"/>
            <a:ext cx="3597900" cy="805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713225" y="2384250"/>
            <a:ext cx="4344300" cy="915900"/>
          </a:xfrm>
          <a:prstGeom prst="rect">
            <a:avLst/>
          </a:prstGeom>
        </p:spPr>
        <p:txBody>
          <a:bodyPr anchorCtr="0" anchor="b" bIns="91425" lIns="91425" spcFirstLastPara="1" rIns="91425" wrap="square" tIns="91425">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hasCustomPrompt="1" idx="2" type="title"/>
          </p:nvPr>
        </p:nvSpPr>
        <p:spPr>
          <a:xfrm>
            <a:off x="713225" y="1468350"/>
            <a:ext cx="1264200" cy="915900"/>
          </a:xfrm>
          <a:prstGeom prst="rect">
            <a:avLst/>
          </a:prstGeom>
          <a:noFill/>
        </p:spPr>
        <p:txBody>
          <a:bodyPr anchorCtr="0" anchor="ctr" bIns="91425" lIns="91425" spcFirstLastPara="1" rIns="91425" wrap="square" tIns="91425">
            <a:noAutofit/>
          </a:bodyPr>
          <a:lstStyle>
            <a:lvl1pPr lvl="0" rtl="0" algn="l">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p:nvPr>
            <p:ph idx="1" type="subTitle"/>
          </p:nvPr>
        </p:nvSpPr>
        <p:spPr>
          <a:xfrm>
            <a:off x="713225" y="3300150"/>
            <a:ext cx="43443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79" name="Shape 179"/>
        <p:cNvGrpSpPr/>
        <p:nvPr/>
      </p:nvGrpSpPr>
      <p:grpSpPr>
        <a:xfrm>
          <a:off x="0" y="0"/>
          <a:ext cx="0" cy="0"/>
          <a:chOff x="0" y="0"/>
          <a:chExt cx="0" cy="0"/>
        </a:xfrm>
      </p:grpSpPr>
      <p:grpSp>
        <p:nvGrpSpPr>
          <p:cNvPr id="180" name="Google Shape;180;p21"/>
          <p:cNvGrpSpPr/>
          <p:nvPr/>
        </p:nvGrpSpPr>
        <p:grpSpPr>
          <a:xfrm flipH="1">
            <a:off x="-247298" y="-446215"/>
            <a:ext cx="9638600" cy="6030088"/>
            <a:chOff x="-247298" y="-446215"/>
            <a:chExt cx="9638600" cy="6030088"/>
          </a:xfrm>
        </p:grpSpPr>
        <p:sp>
          <p:nvSpPr>
            <p:cNvPr id="181" name="Google Shape;181;p21"/>
            <p:cNvSpPr/>
            <p:nvPr/>
          </p:nvSpPr>
          <p:spPr>
            <a:xfrm>
              <a:off x="-125473" y="44532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1"/>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1"/>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1"/>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1"/>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1"/>
            <p:cNvSpPr/>
            <p:nvPr/>
          </p:nvSpPr>
          <p:spPr>
            <a:xfrm rot="10800000">
              <a:off x="8430767" y="-4042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1"/>
            <p:cNvSpPr/>
            <p:nvPr/>
          </p:nvSpPr>
          <p:spPr>
            <a:xfrm>
              <a:off x="-125483" y="39965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1"/>
            <p:cNvSpPr/>
            <p:nvPr/>
          </p:nvSpPr>
          <p:spPr>
            <a:xfrm>
              <a:off x="8430767" y="4683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 name="Google Shape;189;p21"/>
          <p:cNvSpPr txBox="1"/>
          <p:nvPr>
            <p:ph type="title"/>
          </p:nvPr>
        </p:nvSpPr>
        <p:spPr>
          <a:xfrm>
            <a:off x="4837200" y="1796350"/>
            <a:ext cx="35934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0" name="Google Shape;190;p21"/>
          <p:cNvSpPr txBox="1"/>
          <p:nvPr>
            <p:ph idx="1" type="subTitle"/>
          </p:nvPr>
        </p:nvSpPr>
        <p:spPr>
          <a:xfrm>
            <a:off x="4837375" y="2441150"/>
            <a:ext cx="3593400" cy="9060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TITLE_AND_BODY_1">
    <p:spTree>
      <p:nvGrpSpPr>
        <p:cNvPr id="191" name="Shape 191"/>
        <p:cNvGrpSpPr/>
        <p:nvPr/>
      </p:nvGrpSpPr>
      <p:grpSpPr>
        <a:xfrm>
          <a:off x="0" y="0"/>
          <a:ext cx="0" cy="0"/>
          <a:chOff x="0" y="0"/>
          <a:chExt cx="0" cy="0"/>
        </a:xfrm>
      </p:grpSpPr>
      <p:grpSp>
        <p:nvGrpSpPr>
          <p:cNvPr id="192" name="Google Shape;192;p22"/>
          <p:cNvGrpSpPr/>
          <p:nvPr/>
        </p:nvGrpSpPr>
        <p:grpSpPr>
          <a:xfrm>
            <a:off x="-247298" y="-446215"/>
            <a:ext cx="9638600" cy="6030088"/>
            <a:chOff x="-247298" y="-446215"/>
            <a:chExt cx="9638600" cy="6030088"/>
          </a:xfrm>
        </p:grpSpPr>
        <p:sp>
          <p:nvSpPr>
            <p:cNvPr id="193" name="Google Shape;193;p22"/>
            <p:cNvSpPr/>
            <p:nvPr/>
          </p:nvSpPr>
          <p:spPr>
            <a:xfrm>
              <a:off x="-247298"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2"/>
            <p:cNvSpPr/>
            <p:nvPr/>
          </p:nvSpPr>
          <p:spPr>
            <a:xfrm>
              <a:off x="29354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2"/>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2"/>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2"/>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2"/>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2"/>
            <p:cNvSpPr/>
            <p:nvPr/>
          </p:nvSpPr>
          <p:spPr>
            <a:xfrm rot="10800000">
              <a:off x="855259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2"/>
            <p:cNvSpPr/>
            <p:nvPr/>
          </p:nvSpPr>
          <p:spPr>
            <a:xfrm rot="10800000">
              <a:off x="801175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 name="Google Shape;201;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2" name="Google Shape;202;p22"/>
          <p:cNvSpPr txBox="1"/>
          <p:nvPr>
            <p:ph idx="1" type="body"/>
          </p:nvPr>
        </p:nvSpPr>
        <p:spPr>
          <a:xfrm>
            <a:off x="720000" y="1215742"/>
            <a:ext cx="7704000" cy="10221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Nunito Light"/>
              <a:buChar char="●"/>
              <a:defRPr/>
            </a:lvl1pPr>
            <a:lvl2pPr indent="-317500" lvl="1" marL="914400" rtl="0">
              <a:lnSpc>
                <a:spcPct val="100000"/>
              </a:lnSpc>
              <a:spcBef>
                <a:spcPts val="0"/>
              </a:spcBef>
              <a:spcAft>
                <a:spcPts val="0"/>
              </a:spcAft>
              <a:buClr>
                <a:srgbClr val="1A1A1A"/>
              </a:buClr>
              <a:buSzPts val="1400"/>
              <a:buFont typeface="Nunito Light"/>
              <a:buChar char="○"/>
              <a:defRPr/>
            </a:lvl2pPr>
            <a:lvl3pPr indent="-317500" lvl="2" marL="1371600" rtl="0">
              <a:lnSpc>
                <a:spcPct val="100000"/>
              </a:lnSpc>
              <a:spcBef>
                <a:spcPts val="0"/>
              </a:spcBef>
              <a:spcAft>
                <a:spcPts val="0"/>
              </a:spcAft>
              <a:buClr>
                <a:srgbClr val="1A1A1A"/>
              </a:buClr>
              <a:buSzPts val="1400"/>
              <a:buFont typeface="Nunito Light"/>
              <a:buChar char="■"/>
              <a:defRPr/>
            </a:lvl3pPr>
            <a:lvl4pPr indent="-317500" lvl="3" marL="1828800" rtl="0">
              <a:lnSpc>
                <a:spcPct val="100000"/>
              </a:lnSpc>
              <a:spcBef>
                <a:spcPts val="0"/>
              </a:spcBef>
              <a:spcAft>
                <a:spcPts val="0"/>
              </a:spcAft>
              <a:buClr>
                <a:srgbClr val="1A1A1A"/>
              </a:buClr>
              <a:buSzPts val="1400"/>
              <a:buFont typeface="Nunito Light"/>
              <a:buChar char="●"/>
              <a:defRPr/>
            </a:lvl4pPr>
            <a:lvl5pPr indent="-317500" lvl="4" marL="2286000" rtl="0">
              <a:lnSpc>
                <a:spcPct val="100000"/>
              </a:lnSpc>
              <a:spcBef>
                <a:spcPts val="0"/>
              </a:spcBef>
              <a:spcAft>
                <a:spcPts val="0"/>
              </a:spcAft>
              <a:buClr>
                <a:srgbClr val="1A1A1A"/>
              </a:buClr>
              <a:buSzPts val="1400"/>
              <a:buFont typeface="Nunito Light"/>
              <a:buChar char="○"/>
              <a:defRPr/>
            </a:lvl5pPr>
            <a:lvl6pPr indent="-317500" lvl="5" marL="2743200" rtl="0">
              <a:lnSpc>
                <a:spcPct val="100000"/>
              </a:lnSpc>
              <a:spcBef>
                <a:spcPts val="0"/>
              </a:spcBef>
              <a:spcAft>
                <a:spcPts val="0"/>
              </a:spcAft>
              <a:buClr>
                <a:srgbClr val="1A1A1A"/>
              </a:buClr>
              <a:buSzPts val="1400"/>
              <a:buFont typeface="Nunito Light"/>
              <a:buChar char="■"/>
              <a:defRPr/>
            </a:lvl6pPr>
            <a:lvl7pPr indent="-317500" lvl="6" marL="3200400" rtl="0">
              <a:lnSpc>
                <a:spcPct val="100000"/>
              </a:lnSpc>
              <a:spcBef>
                <a:spcPts val="0"/>
              </a:spcBef>
              <a:spcAft>
                <a:spcPts val="0"/>
              </a:spcAft>
              <a:buClr>
                <a:srgbClr val="1A1A1A"/>
              </a:buClr>
              <a:buSzPts val="1400"/>
              <a:buFont typeface="Nunito Light"/>
              <a:buChar char="●"/>
              <a:defRPr/>
            </a:lvl7pPr>
            <a:lvl8pPr indent="-317500" lvl="7" marL="3657600" rtl="0">
              <a:lnSpc>
                <a:spcPct val="100000"/>
              </a:lnSpc>
              <a:spcBef>
                <a:spcPts val="0"/>
              </a:spcBef>
              <a:spcAft>
                <a:spcPts val="0"/>
              </a:spcAft>
              <a:buClr>
                <a:srgbClr val="1A1A1A"/>
              </a:buClr>
              <a:buSzPts val="1400"/>
              <a:buFont typeface="Nunito Light"/>
              <a:buChar char="○"/>
              <a:defRPr/>
            </a:lvl8pPr>
            <a:lvl9pPr indent="-317500" lvl="8" marL="4114800" rtl="0">
              <a:lnSpc>
                <a:spcPct val="100000"/>
              </a:lnSpc>
              <a:spcBef>
                <a:spcPts val="0"/>
              </a:spcBef>
              <a:spcAft>
                <a:spcPts val="0"/>
              </a:spcAft>
              <a:buClr>
                <a:srgbClr val="1A1A1A"/>
              </a:buClr>
              <a:buSzPts val="1400"/>
              <a:buFont typeface="Nunito Light"/>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TITLE_AND_BODY_1_1">
    <p:spTree>
      <p:nvGrpSpPr>
        <p:cNvPr id="203" name="Shape 203"/>
        <p:cNvGrpSpPr/>
        <p:nvPr/>
      </p:nvGrpSpPr>
      <p:grpSpPr>
        <a:xfrm>
          <a:off x="0" y="0"/>
          <a:ext cx="0" cy="0"/>
          <a:chOff x="0" y="0"/>
          <a:chExt cx="0" cy="0"/>
        </a:xfrm>
      </p:grpSpPr>
      <p:grpSp>
        <p:nvGrpSpPr>
          <p:cNvPr id="204" name="Google Shape;204;p23"/>
          <p:cNvGrpSpPr/>
          <p:nvPr/>
        </p:nvGrpSpPr>
        <p:grpSpPr>
          <a:xfrm>
            <a:off x="-535133" y="-37823"/>
            <a:ext cx="10207495" cy="5621696"/>
            <a:chOff x="-535133" y="-37823"/>
            <a:chExt cx="10207495" cy="5621696"/>
          </a:xfrm>
        </p:grpSpPr>
        <p:sp>
          <p:nvSpPr>
            <p:cNvPr id="205" name="Google Shape;205;p23"/>
            <p:cNvSpPr/>
            <p:nvPr/>
          </p:nvSpPr>
          <p:spPr>
            <a:xfrm>
              <a:off x="-125473"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3"/>
            <p:cNvSpPr/>
            <p:nvPr/>
          </p:nvSpPr>
          <p:spPr>
            <a:xfrm>
              <a:off x="-535133"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3"/>
            <p:cNvSpPr/>
            <p:nvPr/>
          </p:nvSpPr>
          <p:spPr>
            <a:xfrm rot="10800000">
              <a:off x="8833642" y="-378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3"/>
            <p:cNvSpPr/>
            <p:nvPr/>
          </p:nvSpPr>
          <p:spPr>
            <a:xfrm rot="10800000">
              <a:off x="8430777" y="4190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3"/>
            <p:cNvSpPr/>
            <p:nvPr/>
          </p:nvSpPr>
          <p:spPr>
            <a:xfrm flipH="1">
              <a:off x="84239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3"/>
            <p:cNvSpPr/>
            <p:nvPr/>
          </p:nvSpPr>
          <p:spPr>
            <a:xfrm flipH="1">
              <a:off x="88336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3"/>
            <p:cNvSpPr/>
            <p:nvPr/>
          </p:nvSpPr>
          <p:spPr>
            <a:xfrm flipH="1" rot="10800000">
              <a:off x="-528348" y="-378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3"/>
            <p:cNvSpPr/>
            <p:nvPr/>
          </p:nvSpPr>
          <p:spPr>
            <a:xfrm flipH="1" rot="10800000">
              <a:off x="-125483" y="4190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 name="Google Shape;213;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4" name="Google Shape;214;p23"/>
          <p:cNvSpPr txBox="1"/>
          <p:nvPr>
            <p:ph idx="1" type="body"/>
          </p:nvPr>
        </p:nvSpPr>
        <p:spPr>
          <a:xfrm>
            <a:off x="720000" y="1215749"/>
            <a:ext cx="7704000" cy="31452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Nunito Light"/>
              <a:buChar char="●"/>
              <a:defRPr/>
            </a:lvl1pPr>
            <a:lvl2pPr indent="-317500" lvl="1" marL="914400" rtl="0">
              <a:lnSpc>
                <a:spcPct val="100000"/>
              </a:lnSpc>
              <a:spcBef>
                <a:spcPts val="0"/>
              </a:spcBef>
              <a:spcAft>
                <a:spcPts val="0"/>
              </a:spcAft>
              <a:buClr>
                <a:srgbClr val="1A1A1A"/>
              </a:buClr>
              <a:buSzPts val="1400"/>
              <a:buFont typeface="Nunito Light"/>
              <a:buChar char="○"/>
              <a:defRPr/>
            </a:lvl2pPr>
            <a:lvl3pPr indent="-317500" lvl="2" marL="1371600" rtl="0">
              <a:lnSpc>
                <a:spcPct val="100000"/>
              </a:lnSpc>
              <a:spcBef>
                <a:spcPts val="0"/>
              </a:spcBef>
              <a:spcAft>
                <a:spcPts val="0"/>
              </a:spcAft>
              <a:buClr>
                <a:srgbClr val="1A1A1A"/>
              </a:buClr>
              <a:buSzPts val="1400"/>
              <a:buFont typeface="Nunito Light"/>
              <a:buChar char="■"/>
              <a:defRPr/>
            </a:lvl3pPr>
            <a:lvl4pPr indent="-317500" lvl="3" marL="1828800" rtl="0">
              <a:lnSpc>
                <a:spcPct val="100000"/>
              </a:lnSpc>
              <a:spcBef>
                <a:spcPts val="0"/>
              </a:spcBef>
              <a:spcAft>
                <a:spcPts val="0"/>
              </a:spcAft>
              <a:buClr>
                <a:srgbClr val="1A1A1A"/>
              </a:buClr>
              <a:buSzPts val="1400"/>
              <a:buFont typeface="Nunito Light"/>
              <a:buChar char="●"/>
              <a:defRPr/>
            </a:lvl4pPr>
            <a:lvl5pPr indent="-317500" lvl="4" marL="2286000" rtl="0">
              <a:lnSpc>
                <a:spcPct val="100000"/>
              </a:lnSpc>
              <a:spcBef>
                <a:spcPts val="0"/>
              </a:spcBef>
              <a:spcAft>
                <a:spcPts val="0"/>
              </a:spcAft>
              <a:buClr>
                <a:srgbClr val="1A1A1A"/>
              </a:buClr>
              <a:buSzPts val="1400"/>
              <a:buFont typeface="Nunito Light"/>
              <a:buChar char="○"/>
              <a:defRPr/>
            </a:lvl5pPr>
            <a:lvl6pPr indent="-317500" lvl="5" marL="2743200" rtl="0">
              <a:lnSpc>
                <a:spcPct val="100000"/>
              </a:lnSpc>
              <a:spcBef>
                <a:spcPts val="0"/>
              </a:spcBef>
              <a:spcAft>
                <a:spcPts val="0"/>
              </a:spcAft>
              <a:buClr>
                <a:srgbClr val="1A1A1A"/>
              </a:buClr>
              <a:buSzPts val="1400"/>
              <a:buFont typeface="Nunito Light"/>
              <a:buChar char="■"/>
              <a:defRPr/>
            </a:lvl6pPr>
            <a:lvl7pPr indent="-317500" lvl="6" marL="3200400" rtl="0">
              <a:lnSpc>
                <a:spcPct val="100000"/>
              </a:lnSpc>
              <a:spcBef>
                <a:spcPts val="0"/>
              </a:spcBef>
              <a:spcAft>
                <a:spcPts val="0"/>
              </a:spcAft>
              <a:buClr>
                <a:srgbClr val="1A1A1A"/>
              </a:buClr>
              <a:buSzPts val="1400"/>
              <a:buFont typeface="Nunito Light"/>
              <a:buChar char="●"/>
              <a:defRPr/>
            </a:lvl7pPr>
            <a:lvl8pPr indent="-317500" lvl="7" marL="3657600" rtl="0">
              <a:lnSpc>
                <a:spcPct val="100000"/>
              </a:lnSpc>
              <a:spcBef>
                <a:spcPts val="0"/>
              </a:spcBef>
              <a:spcAft>
                <a:spcPts val="0"/>
              </a:spcAft>
              <a:buClr>
                <a:srgbClr val="1A1A1A"/>
              </a:buClr>
              <a:buSzPts val="1400"/>
              <a:buFont typeface="Nunito Light"/>
              <a:buChar char="○"/>
              <a:defRPr/>
            </a:lvl8pPr>
            <a:lvl9pPr indent="-317500" lvl="8" marL="4114800" rtl="0">
              <a:lnSpc>
                <a:spcPct val="100000"/>
              </a:lnSpc>
              <a:spcBef>
                <a:spcPts val="0"/>
              </a:spcBef>
              <a:spcAft>
                <a:spcPts val="0"/>
              </a:spcAft>
              <a:buClr>
                <a:srgbClr val="1A1A1A"/>
              </a:buClr>
              <a:buSzPts val="1400"/>
              <a:buFont typeface="Nunito Light"/>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15" name="Shape 215"/>
        <p:cNvGrpSpPr/>
        <p:nvPr/>
      </p:nvGrpSpPr>
      <p:grpSpPr>
        <a:xfrm>
          <a:off x="0" y="0"/>
          <a:ext cx="0" cy="0"/>
          <a:chOff x="0" y="0"/>
          <a:chExt cx="0" cy="0"/>
        </a:xfrm>
      </p:grpSpPr>
      <p:grpSp>
        <p:nvGrpSpPr>
          <p:cNvPr id="216" name="Google Shape;216;p24"/>
          <p:cNvGrpSpPr/>
          <p:nvPr/>
        </p:nvGrpSpPr>
        <p:grpSpPr>
          <a:xfrm>
            <a:off x="-310473" y="3500727"/>
            <a:ext cx="9764950" cy="2327954"/>
            <a:chOff x="-310473" y="3500727"/>
            <a:chExt cx="9764950" cy="2327954"/>
          </a:xfrm>
        </p:grpSpPr>
        <p:sp>
          <p:nvSpPr>
            <p:cNvPr id="217" name="Google Shape;217;p24"/>
            <p:cNvSpPr/>
            <p:nvPr/>
          </p:nvSpPr>
          <p:spPr>
            <a:xfrm flipH="1" rot="10800000">
              <a:off x="927364" y="46300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4"/>
            <p:cNvSpPr/>
            <p:nvPr/>
          </p:nvSpPr>
          <p:spPr>
            <a:xfrm flipH="1" rot="10800000">
              <a:off x="273054" y="486056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4"/>
            <p:cNvSpPr/>
            <p:nvPr/>
          </p:nvSpPr>
          <p:spPr>
            <a:xfrm>
              <a:off x="-310473" y="39963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4"/>
            <p:cNvSpPr/>
            <p:nvPr/>
          </p:nvSpPr>
          <p:spPr>
            <a:xfrm>
              <a:off x="-125483" y="35007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
            <p:cNvSpPr/>
            <p:nvPr/>
          </p:nvSpPr>
          <p:spPr>
            <a:xfrm flipH="1">
              <a:off x="8615767" y="39963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4"/>
            <p:cNvSpPr/>
            <p:nvPr/>
          </p:nvSpPr>
          <p:spPr>
            <a:xfrm flipH="1">
              <a:off x="8424002" y="35007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4"/>
            <p:cNvSpPr/>
            <p:nvPr/>
          </p:nvSpPr>
          <p:spPr>
            <a:xfrm rot="10800000">
              <a:off x="7377929" y="46300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4"/>
            <p:cNvSpPr/>
            <p:nvPr/>
          </p:nvSpPr>
          <p:spPr>
            <a:xfrm rot="10800000">
              <a:off x="8032239" y="486056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 name="Google Shape;225;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6" name="Google Shape;226;p24"/>
          <p:cNvSpPr txBox="1"/>
          <p:nvPr>
            <p:ph idx="1" type="subTitle"/>
          </p:nvPr>
        </p:nvSpPr>
        <p:spPr>
          <a:xfrm>
            <a:off x="4821081" y="2782975"/>
            <a:ext cx="2844000" cy="1161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7" name="Google Shape;227;p24"/>
          <p:cNvSpPr txBox="1"/>
          <p:nvPr>
            <p:ph idx="2" type="subTitle"/>
          </p:nvPr>
        </p:nvSpPr>
        <p:spPr>
          <a:xfrm>
            <a:off x="1478950" y="2782975"/>
            <a:ext cx="2844000" cy="1161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8" name="Google Shape;228;p24"/>
          <p:cNvSpPr txBox="1"/>
          <p:nvPr>
            <p:ph idx="3" type="subTitle"/>
          </p:nvPr>
        </p:nvSpPr>
        <p:spPr>
          <a:xfrm>
            <a:off x="1478950" y="2370625"/>
            <a:ext cx="28440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29" name="Google Shape;229;p24"/>
          <p:cNvSpPr txBox="1"/>
          <p:nvPr>
            <p:ph idx="4" type="subTitle"/>
          </p:nvPr>
        </p:nvSpPr>
        <p:spPr>
          <a:xfrm>
            <a:off x="4821091" y="2370625"/>
            <a:ext cx="28440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230" name="Shape 230"/>
        <p:cNvGrpSpPr/>
        <p:nvPr/>
      </p:nvGrpSpPr>
      <p:grpSpPr>
        <a:xfrm>
          <a:off x="0" y="0"/>
          <a:ext cx="0" cy="0"/>
          <a:chOff x="0" y="0"/>
          <a:chExt cx="0" cy="0"/>
        </a:xfrm>
      </p:grpSpPr>
      <p:grpSp>
        <p:nvGrpSpPr>
          <p:cNvPr id="231" name="Google Shape;231;p25"/>
          <p:cNvGrpSpPr/>
          <p:nvPr/>
        </p:nvGrpSpPr>
        <p:grpSpPr>
          <a:xfrm>
            <a:off x="-655296" y="3436585"/>
            <a:ext cx="10454595" cy="2311221"/>
            <a:chOff x="-655296" y="3436585"/>
            <a:chExt cx="10454595" cy="2311221"/>
          </a:xfrm>
        </p:grpSpPr>
        <p:sp>
          <p:nvSpPr>
            <p:cNvPr id="232" name="Google Shape;232;p25"/>
            <p:cNvSpPr/>
            <p:nvPr/>
          </p:nvSpPr>
          <p:spPr>
            <a:xfrm flipH="1" rot="10800000">
              <a:off x="-136836" y="34365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5"/>
            <p:cNvSpPr/>
            <p:nvPr/>
          </p:nvSpPr>
          <p:spPr>
            <a:xfrm>
              <a:off x="183414" y="454091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5"/>
            <p:cNvSpPr/>
            <p:nvPr/>
          </p:nvSpPr>
          <p:spPr>
            <a:xfrm flipH="1" rot="10800000">
              <a:off x="-655296" y="390306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5"/>
            <p:cNvSpPr/>
            <p:nvPr/>
          </p:nvSpPr>
          <p:spPr>
            <a:xfrm rot="10800000">
              <a:off x="8442129" y="34365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5"/>
            <p:cNvSpPr/>
            <p:nvPr/>
          </p:nvSpPr>
          <p:spPr>
            <a:xfrm flipH="1">
              <a:off x="8121879" y="454091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5"/>
            <p:cNvSpPr/>
            <p:nvPr/>
          </p:nvSpPr>
          <p:spPr>
            <a:xfrm rot="10800000">
              <a:off x="8960589" y="390306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5"/>
            <p:cNvSpPr/>
            <p:nvPr/>
          </p:nvSpPr>
          <p:spPr>
            <a:xfrm rot="10800000">
              <a:off x="7718714" y="47796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5"/>
            <p:cNvSpPr/>
            <p:nvPr/>
          </p:nvSpPr>
          <p:spPr>
            <a:xfrm rot="10800000">
              <a:off x="586589" y="47796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 name="Google Shape;240;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1" name="Google Shape;241;p25"/>
          <p:cNvSpPr txBox="1"/>
          <p:nvPr>
            <p:ph idx="1" type="subTitle"/>
          </p:nvPr>
        </p:nvSpPr>
        <p:spPr>
          <a:xfrm>
            <a:off x="4646250" y="1667625"/>
            <a:ext cx="3398400" cy="1899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2" name="Google Shape;242;p25"/>
          <p:cNvSpPr txBox="1"/>
          <p:nvPr>
            <p:ph idx="2" type="subTitle"/>
          </p:nvPr>
        </p:nvSpPr>
        <p:spPr>
          <a:xfrm>
            <a:off x="1099338" y="1667625"/>
            <a:ext cx="3398400" cy="1899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243" name="Shape 243"/>
        <p:cNvGrpSpPr/>
        <p:nvPr/>
      </p:nvGrpSpPr>
      <p:grpSpPr>
        <a:xfrm>
          <a:off x="0" y="0"/>
          <a:ext cx="0" cy="0"/>
          <a:chOff x="0" y="0"/>
          <a:chExt cx="0" cy="0"/>
        </a:xfrm>
      </p:grpSpPr>
      <p:grpSp>
        <p:nvGrpSpPr>
          <p:cNvPr id="244" name="Google Shape;244;p26"/>
          <p:cNvGrpSpPr/>
          <p:nvPr/>
        </p:nvGrpSpPr>
        <p:grpSpPr>
          <a:xfrm>
            <a:off x="-512036" y="-358023"/>
            <a:ext cx="10169413" cy="5930154"/>
            <a:chOff x="-512036" y="-358023"/>
            <a:chExt cx="10169413" cy="5930154"/>
          </a:xfrm>
        </p:grpSpPr>
        <p:sp>
          <p:nvSpPr>
            <p:cNvPr id="245" name="Google Shape;245;p26"/>
            <p:cNvSpPr/>
            <p:nvPr/>
          </p:nvSpPr>
          <p:spPr>
            <a:xfrm flipH="1">
              <a:off x="8430767" y="40742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6"/>
            <p:cNvSpPr/>
            <p:nvPr/>
          </p:nvSpPr>
          <p:spPr>
            <a:xfrm rot="10800000">
              <a:off x="8818667" y="182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6"/>
            <p:cNvSpPr/>
            <p:nvPr/>
          </p:nvSpPr>
          <p:spPr>
            <a:xfrm rot="10800000">
              <a:off x="8011414" y="46040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6"/>
            <p:cNvSpPr/>
            <p:nvPr/>
          </p:nvSpPr>
          <p:spPr>
            <a:xfrm flipH="1">
              <a:off x="8430777" y="-3580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6"/>
            <p:cNvSpPr/>
            <p:nvPr/>
          </p:nvSpPr>
          <p:spPr>
            <a:xfrm>
              <a:off x="-124136" y="40742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6"/>
            <p:cNvSpPr/>
            <p:nvPr/>
          </p:nvSpPr>
          <p:spPr>
            <a:xfrm flipH="1" rot="10800000">
              <a:off x="-512036" y="182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6"/>
            <p:cNvSpPr/>
            <p:nvPr/>
          </p:nvSpPr>
          <p:spPr>
            <a:xfrm flipH="1" rot="10800000">
              <a:off x="295217" y="46040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6"/>
            <p:cNvSpPr/>
            <p:nvPr/>
          </p:nvSpPr>
          <p:spPr>
            <a:xfrm>
              <a:off x="-124133" y="-3580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 name="Google Shape;253;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4" name="Google Shape;254;p26"/>
          <p:cNvSpPr txBox="1"/>
          <p:nvPr>
            <p:ph idx="1" type="subTitle"/>
          </p:nvPr>
        </p:nvSpPr>
        <p:spPr>
          <a:xfrm>
            <a:off x="881225" y="2768751"/>
            <a:ext cx="2288100" cy="89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5" name="Google Shape;255;p26"/>
          <p:cNvSpPr txBox="1"/>
          <p:nvPr>
            <p:ph idx="2" type="subTitle"/>
          </p:nvPr>
        </p:nvSpPr>
        <p:spPr>
          <a:xfrm>
            <a:off x="3427950" y="2768751"/>
            <a:ext cx="2288100" cy="89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6" name="Google Shape;256;p26"/>
          <p:cNvSpPr txBox="1"/>
          <p:nvPr>
            <p:ph idx="3" type="subTitle"/>
          </p:nvPr>
        </p:nvSpPr>
        <p:spPr>
          <a:xfrm>
            <a:off x="5974700" y="2768751"/>
            <a:ext cx="2288100" cy="89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7" name="Google Shape;257;p26"/>
          <p:cNvSpPr txBox="1"/>
          <p:nvPr>
            <p:ph idx="4" type="subTitle"/>
          </p:nvPr>
        </p:nvSpPr>
        <p:spPr>
          <a:xfrm>
            <a:off x="881225" y="2250275"/>
            <a:ext cx="22881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58" name="Google Shape;258;p26"/>
          <p:cNvSpPr txBox="1"/>
          <p:nvPr>
            <p:ph idx="5" type="subTitle"/>
          </p:nvPr>
        </p:nvSpPr>
        <p:spPr>
          <a:xfrm>
            <a:off x="3427954" y="2250275"/>
            <a:ext cx="22881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59" name="Google Shape;259;p26"/>
          <p:cNvSpPr txBox="1"/>
          <p:nvPr>
            <p:ph idx="6" type="subTitle"/>
          </p:nvPr>
        </p:nvSpPr>
        <p:spPr>
          <a:xfrm>
            <a:off x="5974700" y="2250275"/>
            <a:ext cx="22881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60" name="Shape 260"/>
        <p:cNvGrpSpPr/>
        <p:nvPr/>
      </p:nvGrpSpPr>
      <p:grpSpPr>
        <a:xfrm>
          <a:off x="0" y="0"/>
          <a:ext cx="0" cy="0"/>
          <a:chOff x="0" y="0"/>
          <a:chExt cx="0" cy="0"/>
        </a:xfrm>
      </p:grpSpPr>
      <p:grpSp>
        <p:nvGrpSpPr>
          <p:cNvPr id="261" name="Google Shape;261;p27"/>
          <p:cNvGrpSpPr/>
          <p:nvPr/>
        </p:nvGrpSpPr>
        <p:grpSpPr>
          <a:xfrm>
            <a:off x="-519458" y="2674710"/>
            <a:ext cx="10224210" cy="2744938"/>
            <a:chOff x="-519458" y="2674710"/>
            <a:chExt cx="10224210" cy="2744938"/>
          </a:xfrm>
        </p:grpSpPr>
        <p:sp>
          <p:nvSpPr>
            <p:cNvPr id="262" name="Google Shape;262;p27"/>
            <p:cNvSpPr/>
            <p:nvPr/>
          </p:nvSpPr>
          <p:spPr>
            <a:xfrm flipH="1" rot="10800000">
              <a:off x="-118698" y="308477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7"/>
            <p:cNvSpPr/>
            <p:nvPr/>
          </p:nvSpPr>
          <p:spPr>
            <a:xfrm flipH="1" rot="10800000">
              <a:off x="-519458" y="26747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7"/>
            <p:cNvSpPr/>
            <p:nvPr/>
          </p:nvSpPr>
          <p:spPr>
            <a:xfrm>
              <a:off x="-519448" y="39557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7"/>
            <p:cNvSpPr/>
            <p:nvPr/>
          </p:nvSpPr>
          <p:spPr>
            <a:xfrm>
              <a:off x="21392" y="44515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7"/>
            <p:cNvSpPr/>
            <p:nvPr/>
          </p:nvSpPr>
          <p:spPr>
            <a:xfrm rot="10800000">
              <a:off x="8465282" y="308477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7"/>
            <p:cNvSpPr/>
            <p:nvPr/>
          </p:nvSpPr>
          <p:spPr>
            <a:xfrm rot="10800000">
              <a:off x="8866042" y="26747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7"/>
            <p:cNvSpPr/>
            <p:nvPr/>
          </p:nvSpPr>
          <p:spPr>
            <a:xfrm flipH="1">
              <a:off x="8866032" y="39557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7"/>
            <p:cNvSpPr/>
            <p:nvPr/>
          </p:nvSpPr>
          <p:spPr>
            <a:xfrm flipH="1">
              <a:off x="8325192" y="44515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0" name="Google Shape;270;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1" name="Google Shape;271;p27"/>
          <p:cNvSpPr txBox="1"/>
          <p:nvPr>
            <p:ph idx="1" type="subTitle"/>
          </p:nvPr>
        </p:nvSpPr>
        <p:spPr>
          <a:xfrm>
            <a:off x="1142950" y="2219063"/>
            <a:ext cx="3251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2" name="Google Shape;272;p27"/>
          <p:cNvSpPr txBox="1"/>
          <p:nvPr>
            <p:ph idx="2" type="subTitle"/>
          </p:nvPr>
        </p:nvSpPr>
        <p:spPr>
          <a:xfrm>
            <a:off x="4749341" y="2219063"/>
            <a:ext cx="3251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3" name="Google Shape;273;p27"/>
          <p:cNvSpPr txBox="1"/>
          <p:nvPr>
            <p:ph idx="3" type="subTitle"/>
          </p:nvPr>
        </p:nvSpPr>
        <p:spPr>
          <a:xfrm>
            <a:off x="1142950" y="4010313"/>
            <a:ext cx="3251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4" name="Google Shape;274;p27"/>
          <p:cNvSpPr txBox="1"/>
          <p:nvPr>
            <p:ph idx="4" type="subTitle"/>
          </p:nvPr>
        </p:nvSpPr>
        <p:spPr>
          <a:xfrm>
            <a:off x="4749341" y="4010313"/>
            <a:ext cx="3251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5" name="Google Shape;275;p27"/>
          <p:cNvSpPr txBox="1"/>
          <p:nvPr>
            <p:ph idx="5" type="subTitle"/>
          </p:nvPr>
        </p:nvSpPr>
        <p:spPr>
          <a:xfrm>
            <a:off x="1142962" y="1860588"/>
            <a:ext cx="32517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76" name="Google Shape;276;p27"/>
          <p:cNvSpPr txBox="1"/>
          <p:nvPr>
            <p:ph idx="6" type="subTitle"/>
          </p:nvPr>
        </p:nvSpPr>
        <p:spPr>
          <a:xfrm>
            <a:off x="1142962" y="3651938"/>
            <a:ext cx="32517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77" name="Google Shape;277;p27"/>
          <p:cNvSpPr txBox="1"/>
          <p:nvPr>
            <p:ph idx="7" type="subTitle"/>
          </p:nvPr>
        </p:nvSpPr>
        <p:spPr>
          <a:xfrm>
            <a:off x="4749338" y="1860588"/>
            <a:ext cx="32517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78" name="Google Shape;278;p27"/>
          <p:cNvSpPr txBox="1"/>
          <p:nvPr>
            <p:ph idx="8" type="subTitle"/>
          </p:nvPr>
        </p:nvSpPr>
        <p:spPr>
          <a:xfrm>
            <a:off x="4749338" y="3651938"/>
            <a:ext cx="32517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79" name="Shape 279"/>
        <p:cNvGrpSpPr/>
        <p:nvPr/>
      </p:nvGrpSpPr>
      <p:grpSpPr>
        <a:xfrm>
          <a:off x="0" y="0"/>
          <a:ext cx="0" cy="0"/>
          <a:chOff x="0" y="0"/>
          <a:chExt cx="0" cy="0"/>
        </a:xfrm>
      </p:grpSpPr>
      <p:grpSp>
        <p:nvGrpSpPr>
          <p:cNvPr id="280" name="Google Shape;280;p28"/>
          <p:cNvGrpSpPr/>
          <p:nvPr/>
        </p:nvGrpSpPr>
        <p:grpSpPr>
          <a:xfrm>
            <a:off x="-266473" y="3341397"/>
            <a:ext cx="9676960" cy="2321921"/>
            <a:chOff x="-266473" y="3341397"/>
            <a:chExt cx="9676960" cy="2321921"/>
          </a:xfrm>
        </p:grpSpPr>
        <p:sp>
          <p:nvSpPr>
            <p:cNvPr id="281" name="Google Shape;281;p28"/>
            <p:cNvSpPr/>
            <p:nvPr/>
          </p:nvSpPr>
          <p:spPr>
            <a:xfrm flipH="1">
              <a:off x="7441675" y="469519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8"/>
            <p:cNvSpPr/>
            <p:nvPr/>
          </p:nvSpPr>
          <p:spPr>
            <a:xfrm>
              <a:off x="863615" y="469519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8"/>
            <p:cNvSpPr/>
            <p:nvPr/>
          </p:nvSpPr>
          <p:spPr>
            <a:xfrm flipH="1" rot="10800000">
              <a:off x="-266473" y="40287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8"/>
            <p:cNvSpPr/>
            <p:nvPr/>
          </p:nvSpPr>
          <p:spPr>
            <a:xfrm>
              <a:off x="152867" y="45245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8"/>
            <p:cNvSpPr/>
            <p:nvPr/>
          </p:nvSpPr>
          <p:spPr>
            <a:xfrm flipH="1" rot="10800000">
              <a:off x="-151033" y="334139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8"/>
            <p:cNvSpPr/>
            <p:nvPr/>
          </p:nvSpPr>
          <p:spPr>
            <a:xfrm rot="10800000">
              <a:off x="8571777" y="40287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8"/>
            <p:cNvSpPr/>
            <p:nvPr/>
          </p:nvSpPr>
          <p:spPr>
            <a:xfrm flipH="1">
              <a:off x="8152437" y="45245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8"/>
            <p:cNvSpPr/>
            <p:nvPr/>
          </p:nvSpPr>
          <p:spPr>
            <a:xfrm rot="10800000">
              <a:off x="8456337" y="334139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9" name="Google Shape;289;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0" name="Google Shape;290;p28"/>
          <p:cNvSpPr txBox="1"/>
          <p:nvPr>
            <p:ph idx="1" type="subTitle"/>
          </p:nvPr>
        </p:nvSpPr>
        <p:spPr>
          <a:xfrm>
            <a:off x="968524" y="2235613"/>
            <a:ext cx="22662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1" name="Google Shape;291;p28"/>
          <p:cNvSpPr txBox="1"/>
          <p:nvPr>
            <p:ph idx="2" type="subTitle"/>
          </p:nvPr>
        </p:nvSpPr>
        <p:spPr>
          <a:xfrm>
            <a:off x="3439063" y="2235613"/>
            <a:ext cx="2265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2" name="Google Shape;292;p28"/>
          <p:cNvSpPr txBox="1"/>
          <p:nvPr>
            <p:ph idx="3" type="subTitle"/>
          </p:nvPr>
        </p:nvSpPr>
        <p:spPr>
          <a:xfrm>
            <a:off x="968524" y="3967325"/>
            <a:ext cx="22662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3" name="Google Shape;293;p28"/>
          <p:cNvSpPr txBox="1"/>
          <p:nvPr>
            <p:ph idx="4" type="subTitle"/>
          </p:nvPr>
        </p:nvSpPr>
        <p:spPr>
          <a:xfrm>
            <a:off x="3439063" y="3967325"/>
            <a:ext cx="2265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4" name="Google Shape;294;p28"/>
          <p:cNvSpPr txBox="1"/>
          <p:nvPr>
            <p:ph idx="5" type="subTitle"/>
          </p:nvPr>
        </p:nvSpPr>
        <p:spPr>
          <a:xfrm>
            <a:off x="5909375" y="2235613"/>
            <a:ext cx="2265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5" name="Google Shape;295;p28"/>
          <p:cNvSpPr txBox="1"/>
          <p:nvPr>
            <p:ph idx="6" type="subTitle"/>
          </p:nvPr>
        </p:nvSpPr>
        <p:spPr>
          <a:xfrm>
            <a:off x="5909375" y="3967325"/>
            <a:ext cx="2265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6" name="Google Shape;296;p28"/>
          <p:cNvSpPr txBox="1"/>
          <p:nvPr>
            <p:ph idx="7" type="subTitle"/>
          </p:nvPr>
        </p:nvSpPr>
        <p:spPr>
          <a:xfrm>
            <a:off x="968524" y="1890138"/>
            <a:ext cx="2266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97" name="Google Shape;297;p28"/>
          <p:cNvSpPr txBox="1"/>
          <p:nvPr>
            <p:ph idx="8" type="subTitle"/>
          </p:nvPr>
        </p:nvSpPr>
        <p:spPr>
          <a:xfrm>
            <a:off x="3439063" y="1890138"/>
            <a:ext cx="22659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98" name="Google Shape;298;p28"/>
          <p:cNvSpPr txBox="1"/>
          <p:nvPr>
            <p:ph idx="9" type="subTitle"/>
          </p:nvPr>
        </p:nvSpPr>
        <p:spPr>
          <a:xfrm>
            <a:off x="5909375" y="1890138"/>
            <a:ext cx="22659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99" name="Google Shape;299;p28"/>
          <p:cNvSpPr txBox="1"/>
          <p:nvPr>
            <p:ph idx="13" type="subTitle"/>
          </p:nvPr>
        </p:nvSpPr>
        <p:spPr>
          <a:xfrm>
            <a:off x="968524" y="3621825"/>
            <a:ext cx="2266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00" name="Google Shape;300;p28"/>
          <p:cNvSpPr txBox="1"/>
          <p:nvPr>
            <p:ph idx="14" type="subTitle"/>
          </p:nvPr>
        </p:nvSpPr>
        <p:spPr>
          <a:xfrm>
            <a:off x="3439063" y="3621825"/>
            <a:ext cx="22659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01" name="Google Shape;301;p28"/>
          <p:cNvSpPr txBox="1"/>
          <p:nvPr>
            <p:ph idx="15" type="subTitle"/>
          </p:nvPr>
        </p:nvSpPr>
        <p:spPr>
          <a:xfrm>
            <a:off x="5909375" y="3621825"/>
            <a:ext cx="22659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302" name="Shape 302"/>
        <p:cNvGrpSpPr/>
        <p:nvPr/>
      </p:nvGrpSpPr>
      <p:grpSpPr>
        <a:xfrm>
          <a:off x="0" y="0"/>
          <a:ext cx="0" cy="0"/>
          <a:chOff x="0" y="0"/>
          <a:chExt cx="0" cy="0"/>
        </a:xfrm>
      </p:grpSpPr>
      <p:sp>
        <p:nvSpPr>
          <p:cNvPr id="303" name="Google Shape;303;p29"/>
          <p:cNvSpPr txBox="1"/>
          <p:nvPr>
            <p:ph hasCustomPrompt="1" type="title"/>
          </p:nvPr>
        </p:nvSpPr>
        <p:spPr>
          <a:xfrm>
            <a:off x="4351975" y="638350"/>
            <a:ext cx="4078800" cy="768900"/>
          </a:xfrm>
          <a:prstGeom prst="rect">
            <a:avLst/>
          </a:prstGeom>
          <a:noFill/>
        </p:spPr>
        <p:txBody>
          <a:bodyPr anchorCtr="0" anchor="b" bIns="91425" lIns="91425" spcFirstLastPara="1" rIns="91425" wrap="square" tIns="91425">
            <a:noAutofit/>
          </a:bodyPr>
          <a:lstStyle>
            <a:lvl1pPr lvl="0" rtl="0" algn="l">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04" name="Google Shape;304;p29"/>
          <p:cNvSpPr txBox="1"/>
          <p:nvPr>
            <p:ph idx="1" type="subTitle"/>
          </p:nvPr>
        </p:nvSpPr>
        <p:spPr>
          <a:xfrm>
            <a:off x="4351975" y="1327275"/>
            <a:ext cx="4078800" cy="4191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305" name="Google Shape;305;p29"/>
          <p:cNvSpPr txBox="1"/>
          <p:nvPr>
            <p:ph hasCustomPrompt="1" idx="2" type="title"/>
          </p:nvPr>
        </p:nvSpPr>
        <p:spPr>
          <a:xfrm>
            <a:off x="4351975" y="1990612"/>
            <a:ext cx="4078800" cy="768900"/>
          </a:xfrm>
          <a:prstGeom prst="rect">
            <a:avLst/>
          </a:prstGeom>
          <a:noFill/>
        </p:spPr>
        <p:txBody>
          <a:bodyPr anchorCtr="0" anchor="b" bIns="91425" lIns="91425" spcFirstLastPara="1" rIns="91425" wrap="square" tIns="91425">
            <a:noAutofit/>
          </a:bodyPr>
          <a:lstStyle>
            <a:lvl1pPr lvl="0" rtl="0" algn="l">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06" name="Google Shape;306;p29"/>
          <p:cNvSpPr txBox="1"/>
          <p:nvPr>
            <p:ph idx="3" type="subTitle"/>
          </p:nvPr>
        </p:nvSpPr>
        <p:spPr>
          <a:xfrm>
            <a:off x="4351975" y="2679529"/>
            <a:ext cx="4078800" cy="4191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307" name="Google Shape;307;p29"/>
          <p:cNvSpPr txBox="1"/>
          <p:nvPr>
            <p:ph hasCustomPrompt="1" idx="4" type="title"/>
          </p:nvPr>
        </p:nvSpPr>
        <p:spPr>
          <a:xfrm>
            <a:off x="4351975" y="3342874"/>
            <a:ext cx="4078800" cy="768900"/>
          </a:xfrm>
          <a:prstGeom prst="rect">
            <a:avLst/>
          </a:prstGeom>
          <a:noFill/>
        </p:spPr>
        <p:txBody>
          <a:bodyPr anchorCtr="0" anchor="b" bIns="91425" lIns="91425" spcFirstLastPara="1" rIns="91425" wrap="square" tIns="91425">
            <a:noAutofit/>
          </a:bodyPr>
          <a:lstStyle>
            <a:lvl1pPr lvl="0" rtl="0" algn="l">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08" name="Google Shape;308;p29"/>
          <p:cNvSpPr txBox="1"/>
          <p:nvPr>
            <p:ph idx="5" type="subTitle"/>
          </p:nvPr>
        </p:nvSpPr>
        <p:spPr>
          <a:xfrm>
            <a:off x="4351975" y="4031799"/>
            <a:ext cx="4078800" cy="4191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309" name="Shape 309"/>
        <p:cNvGrpSpPr/>
        <p:nvPr/>
      </p:nvGrpSpPr>
      <p:grpSpPr>
        <a:xfrm>
          <a:off x="0" y="0"/>
          <a:ext cx="0" cy="0"/>
          <a:chOff x="0" y="0"/>
          <a:chExt cx="0" cy="0"/>
        </a:xfrm>
      </p:grpSpPr>
      <p:sp>
        <p:nvSpPr>
          <p:cNvPr id="310" name="Google Shape;310;p30"/>
          <p:cNvSpPr txBox="1"/>
          <p:nvPr>
            <p:ph type="title"/>
          </p:nvPr>
        </p:nvSpPr>
        <p:spPr>
          <a:xfrm>
            <a:off x="713225" y="677525"/>
            <a:ext cx="5094600" cy="1058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1" name="Google Shape;311;p30"/>
          <p:cNvSpPr txBox="1"/>
          <p:nvPr>
            <p:ph idx="1" type="subTitle"/>
          </p:nvPr>
        </p:nvSpPr>
        <p:spPr>
          <a:xfrm>
            <a:off x="713225" y="1841450"/>
            <a:ext cx="5094600" cy="10587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2" name="Google Shape;312;p30"/>
          <p:cNvSpPr txBox="1"/>
          <p:nvPr/>
        </p:nvSpPr>
        <p:spPr>
          <a:xfrm>
            <a:off x="713225" y="3611950"/>
            <a:ext cx="5094600" cy="556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dk1"/>
                </a:solidFill>
                <a:latin typeface="DM Sans"/>
                <a:ea typeface="DM Sans"/>
                <a:cs typeface="DM Sans"/>
                <a:sym typeface="DM Sans"/>
              </a:rPr>
              <a:t>CREDITS:</a:t>
            </a:r>
            <a:r>
              <a:rPr lang="en" sz="1200">
                <a:solidFill>
                  <a:schemeClr val="dk1"/>
                </a:solidFill>
                <a:latin typeface="DM Sans"/>
                <a:ea typeface="DM Sans"/>
                <a:cs typeface="DM Sans"/>
                <a:sym typeface="DM Sans"/>
              </a:rPr>
              <a:t> This presentation template was created by </a:t>
            </a:r>
            <a:r>
              <a:rPr b="1" lang="en" sz="1200" u="sng">
                <a:solidFill>
                  <a:schemeClr val="dk1"/>
                </a:solidFill>
                <a:latin typeface="DM Sans"/>
                <a:ea typeface="DM Sans"/>
                <a:cs typeface="DM Sans"/>
                <a:sym typeface="DM Sans"/>
                <a:hlinkClick r:id="rId2">
                  <a:extLst>
                    <a:ext uri="{A12FA001-AC4F-418D-AE19-62706E023703}">
                      <ahyp:hlinkClr val="tx"/>
                    </a:ext>
                  </a:extLst>
                </a:hlinkClick>
              </a:rPr>
              <a:t>Slidesgo</a:t>
            </a:r>
            <a:r>
              <a:rPr lang="en" sz="1200">
                <a:solidFill>
                  <a:schemeClr val="dk1"/>
                </a:solidFill>
                <a:latin typeface="DM Sans"/>
                <a:ea typeface="DM Sans"/>
                <a:cs typeface="DM Sans"/>
                <a:sym typeface="DM Sans"/>
              </a:rPr>
              <a:t>, and includes icons by </a:t>
            </a:r>
            <a:r>
              <a:rPr b="1" lang="en" sz="1200" u="sng">
                <a:solidFill>
                  <a:schemeClr val="dk1"/>
                </a:solidFill>
                <a:latin typeface="DM Sans"/>
                <a:ea typeface="DM Sans"/>
                <a:cs typeface="DM Sans"/>
                <a:sym typeface="DM Sans"/>
                <a:hlinkClick r:id="rId3">
                  <a:extLst>
                    <a:ext uri="{A12FA001-AC4F-418D-AE19-62706E023703}">
                      <ahyp:hlinkClr val="tx"/>
                    </a:ext>
                  </a:extLst>
                </a:hlinkClick>
              </a:rPr>
              <a:t>Flaticon</a:t>
            </a:r>
            <a:r>
              <a:rPr lang="en" sz="1200">
                <a:solidFill>
                  <a:schemeClr val="dk1"/>
                </a:solidFill>
                <a:latin typeface="DM Sans"/>
                <a:ea typeface="DM Sans"/>
                <a:cs typeface="DM Sans"/>
                <a:sym typeface="DM Sans"/>
              </a:rPr>
              <a:t>, and infographics &amp; images by </a:t>
            </a:r>
            <a:r>
              <a:rPr b="1" lang="en" sz="1200" u="sng">
                <a:solidFill>
                  <a:schemeClr val="dk1"/>
                </a:solidFill>
                <a:latin typeface="DM Sans"/>
                <a:ea typeface="DM Sans"/>
                <a:cs typeface="DM Sans"/>
                <a:sym typeface="DM Sans"/>
                <a:hlinkClick r:id="rId4">
                  <a:extLst>
                    <a:ext uri="{A12FA001-AC4F-418D-AE19-62706E023703}">
                      <ahyp:hlinkClr val="tx"/>
                    </a:ext>
                  </a:extLst>
                </a:hlinkClick>
              </a:rPr>
              <a:t>Freepik</a:t>
            </a:r>
            <a:r>
              <a:rPr lang="en" sz="1200" u="sng">
                <a:solidFill>
                  <a:schemeClr val="dk1"/>
                </a:solidFill>
                <a:latin typeface="DM Sans"/>
                <a:ea typeface="DM Sans"/>
                <a:cs typeface="DM Sans"/>
                <a:sym typeface="DM Sans"/>
              </a:rPr>
              <a:t> </a:t>
            </a:r>
            <a:endParaRPr b="1" sz="1200" u="sng">
              <a:solidFill>
                <a:schemeClr val="dk1"/>
              </a:solidFill>
              <a:latin typeface="DM Sans"/>
              <a:ea typeface="DM Sans"/>
              <a:cs typeface="DM Sans"/>
              <a:sym typeface="DM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grpSp>
        <p:nvGrpSpPr>
          <p:cNvPr id="16" name="Google Shape;16;p4"/>
          <p:cNvGrpSpPr/>
          <p:nvPr/>
        </p:nvGrpSpPr>
        <p:grpSpPr>
          <a:xfrm>
            <a:off x="-247298" y="-446215"/>
            <a:ext cx="9638600" cy="6030088"/>
            <a:chOff x="-247298" y="-446215"/>
            <a:chExt cx="9638600" cy="6030088"/>
          </a:xfrm>
        </p:grpSpPr>
        <p:sp>
          <p:nvSpPr>
            <p:cNvPr id="17" name="Google Shape;17;p4"/>
            <p:cNvSpPr/>
            <p:nvPr/>
          </p:nvSpPr>
          <p:spPr>
            <a:xfrm>
              <a:off x="-247298"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p:nvPr/>
          </p:nvSpPr>
          <p:spPr>
            <a:xfrm>
              <a:off x="29354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p:nvPr/>
          </p:nvSpPr>
          <p:spPr>
            <a:xfrm rot="10800000">
              <a:off x="855259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rot="10800000">
              <a:off x="801175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 name="Google Shape;26;p4"/>
          <p:cNvSpPr txBox="1"/>
          <p:nvPr>
            <p:ph idx="1" type="body"/>
          </p:nvPr>
        </p:nvSpPr>
        <p:spPr>
          <a:xfrm>
            <a:off x="720000" y="1215751"/>
            <a:ext cx="7704000" cy="397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313" name="Shape 313"/>
        <p:cNvGrpSpPr/>
        <p:nvPr/>
      </p:nvGrpSpPr>
      <p:grpSpPr>
        <a:xfrm>
          <a:off x="0" y="0"/>
          <a:ext cx="0" cy="0"/>
          <a:chOff x="0" y="0"/>
          <a:chExt cx="0" cy="0"/>
        </a:xfrm>
      </p:grpSpPr>
      <p:grpSp>
        <p:nvGrpSpPr>
          <p:cNvPr id="314" name="Google Shape;314;p31"/>
          <p:cNvGrpSpPr/>
          <p:nvPr/>
        </p:nvGrpSpPr>
        <p:grpSpPr>
          <a:xfrm>
            <a:off x="-247298" y="-446215"/>
            <a:ext cx="9638610" cy="6030088"/>
            <a:chOff x="-247298" y="-446215"/>
            <a:chExt cx="9638610" cy="6030088"/>
          </a:xfrm>
        </p:grpSpPr>
        <p:sp>
          <p:nvSpPr>
            <p:cNvPr id="315" name="Google Shape;315;p31"/>
            <p:cNvSpPr/>
            <p:nvPr/>
          </p:nvSpPr>
          <p:spPr>
            <a:xfrm>
              <a:off x="-125573"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1"/>
            <p:cNvSpPr/>
            <p:nvPr/>
          </p:nvSpPr>
          <p:spPr>
            <a:xfrm>
              <a:off x="-125583"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1"/>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1"/>
            <p:cNvSpPr/>
            <p:nvPr/>
          </p:nvSpPr>
          <p:spPr>
            <a:xfrm flipH="1" rot="10800000">
              <a:off x="346967"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1"/>
            <p:cNvSpPr/>
            <p:nvPr/>
          </p:nvSpPr>
          <p:spPr>
            <a:xfrm rot="10800000">
              <a:off x="7958317" y="-4286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1"/>
            <p:cNvSpPr/>
            <p:nvPr/>
          </p:nvSpPr>
          <p:spPr>
            <a:xfrm rot="10800000">
              <a:off x="855260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1"/>
            <p:cNvSpPr/>
            <p:nvPr/>
          </p:nvSpPr>
          <p:spPr>
            <a:xfrm>
              <a:off x="8430777"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1"/>
            <p:cNvSpPr/>
            <p:nvPr/>
          </p:nvSpPr>
          <p:spPr>
            <a:xfrm>
              <a:off x="8430767"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323" name="Shape 323"/>
        <p:cNvGrpSpPr/>
        <p:nvPr/>
      </p:nvGrpSpPr>
      <p:grpSpPr>
        <a:xfrm>
          <a:off x="0" y="0"/>
          <a:ext cx="0" cy="0"/>
          <a:chOff x="0" y="0"/>
          <a:chExt cx="0" cy="0"/>
        </a:xfrm>
      </p:grpSpPr>
      <p:grpSp>
        <p:nvGrpSpPr>
          <p:cNvPr id="324" name="Google Shape;324;p32"/>
          <p:cNvGrpSpPr/>
          <p:nvPr/>
        </p:nvGrpSpPr>
        <p:grpSpPr>
          <a:xfrm>
            <a:off x="-476796" y="2900252"/>
            <a:ext cx="10097585" cy="2865204"/>
            <a:chOff x="-476796" y="2900252"/>
            <a:chExt cx="10097585" cy="2865204"/>
          </a:xfrm>
        </p:grpSpPr>
        <p:grpSp>
          <p:nvGrpSpPr>
            <p:cNvPr id="325" name="Google Shape;325;p32"/>
            <p:cNvGrpSpPr/>
            <p:nvPr/>
          </p:nvGrpSpPr>
          <p:grpSpPr>
            <a:xfrm>
              <a:off x="-476796" y="2900252"/>
              <a:ext cx="10097585" cy="2865204"/>
              <a:chOff x="-476796" y="2900252"/>
              <a:chExt cx="10097585" cy="2865204"/>
            </a:xfrm>
          </p:grpSpPr>
          <p:sp>
            <p:nvSpPr>
              <p:cNvPr id="326" name="Google Shape;326;p32"/>
              <p:cNvSpPr/>
              <p:nvPr/>
            </p:nvSpPr>
            <p:spPr>
              <a:xfrm flipH="1" rot="10800000">
                <a:off x="-266661" y="29002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2"/>
              <p:cNvSpPr/>
              <p:nvPr/>
            </p:nvSpPr>
            <p:spPr>
              <a:xfrm>
                <a:off x="-90736" y="442524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2"/>
              <p:cNvSpPr/>
              <p:nvPr/>
            </p:nvSpPr>
            <p:spPr>
              <a:xfrm>
                <a:off x="-476796" y="352281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2"/>
              <p:cNvSpPr/>
              <p:nvPr/>
            </p:nvSpPr>
            <p:spPr>
              <a:xfrm rot="10800000">
                <a:off x="8571944" y="29002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2"/>
              <p:cNvSpPr/>
              <p:nvPr/>
            </p:nvSpPr>
            <p:spPr>
              <a:xfrm flipH="1">
                <a:off x="8396019" y="442524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2"/>
              <p:cNvSpPr/>
              <p:nvPr/>
            </p:nvSpPr>
            <p:spPr>
              <a:xfrm flipH="1">
                <a:off x="8782079" y="352281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2"/>
              <p:cNvSpPr/>
              <p:nvPr/>
            </p:nvSpPr>
            <p:spPr>
              <a:xfrm rot="10800000">
                <a:off x="8009979" y="47973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3" name="Google Shape;333;p32"/>
            <p:cNvSpPr/>
            <p:nvPr/>
          </p:nvSpPr>
          <p:spPr>
            <a:xfrm flipH="1" rot="10800000">
              <a:off x="293867" y="47973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grpSp>
        <p:nvGrpSpPr>
          <p:cNvPr id="28" name="Google Shape;28;p5"/>
          <p:cNvGrpSpPr/>
          <p:nvPr/>
        </p:nvGrpSpPr>
        <p:grpSpPr>
          <a:xfrm>
            <a:off x="-247298" y="-446215"/>
            <a:ext cx="9638600" cy="6030088"/>
            <a:chOff x="-247298" y="-446215"/>
            <a:chExt cx="9638600" cy="6030088"/>
          </a:xfrm>
        </p:grpSpPr>
        <p:sp>
          <p:nvSpPr>
            <p:cNvPr id="29" name="Google Shape;29;p5"/>
            <p:cNvSpPr/>
            <p:nvPr/>
          </p:nvSpPr>
          <p:spPr>
            <a:xfrm>
              <a:off x="-247298"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p:nvPr/>
          </p:nvSpPr>
          <p:spPr>
            <a:xfrm>
              <a:off x="29354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10800000">
              <a:off x="855259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rot="10800000">
              <a:off x="801175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 name="Google Shape;38;p5"/>
          <p:cNvSpPr txBox="1"/>
          <p:nvPr>
            <p:ph idx="1" type="subTitle"/>
          </p:nvPr>
        </p:nvSpPr>
        <p:spPr>
          <a:xfrm>
            <a:off x="5055284" y="356257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9" name="Google Shape;39;p5"/>
          <p:cNvSpPr txBox="1"/>
          <p:nvPr>
            <p:ph idx="2" type="subTitle"/>
          </p:nvPr>
        </p:nvSpPr>
        <p:spPr>
          <a:xfrm>
            <a:off x="1583300" y="356257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0" name="Google Shape;40;p5"/>
          <p:cNvSpPr txBox="1"/>
          <p:nvPr>
            <p:ph idx="3" type="subTitle"/>
          </p:nvPr>
        </p:nvSpPr>
        <p:spPr>
          <a:xfrm>
            <a:off x="5055275" y="31225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41" name="Google Shape;41;p5"/>
          <p:cNvSpPr txBox="1"/>
          <p:nvPr>
            <p:ph idx="4" type="subTitle"/>
          </p:nvPr>
        </p:nvSpPr>
        <p:spPr>
          <a:xfrm>
            <a:off x="1583075" y="31225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grpSp>
        <p:nvGrpSpPr>
          <p:cNvPr id="43" name="Google Shape;43;p6"/>
          <p:cNvGrpSpPr/>
          <p:nvPr/>
        </p:nvGrpSpPr>
        <p:grpSpPr>
          <a:xfrm>
            <a:off x="-247298" y="-284290"/>
            <a:ext cx="9638600" cy="5868163"/>
            <a:chOff x="-247298" y="-284290"/>
            <a:chExt cx="9638600" cy="5868163"/>
          </a:xfrm>
        </p:grpSpPr>
        <p:sp>
          <p:nvSpPr>
            <p:cNvPr id="44" name="Google Shape;44;p6"/>
            <p:cNvSpPr/>
            <p:nvPr/>
          </p:nvSpPr>
          <p:spPr>
            <a:xfrm>
              <a:off x="-247298"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p:nvPr/>
          </p:nvSpPr>
          <p:spPr>
            <a:xfrm>
              <a:off x="29354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6"/>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6"/>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6"/>
            <p:cNvSpPr/>
            <p:nvPr/>
          </p:nvSpPr>
          <p:spPr>
            <a:xfrm flipH="1" rot="10800000">
              <a:off x="-125473" y="12348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6"/>
            <p:cNvSpPr/>
            <p:nvPr/>
          </p:nvSpPr>
          <p:spPr>
            <a:xfrm flipH="1" rot="10800000">
              <a:off x="-125483" y="-28429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6"/>
            <p:cNvSpPr/>
            <p:nvPr/>
          </p:nvSpPr>
          <p:spPr>
            <a:xfrm flipH="1" rot="10800000">
              <a:off x="8424002" y="12348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6"/>
            <p:cNvSpPr/>
            <p:nvPr/>
          </p:nvSpPr>
          <p:spPr>
            <a:xfrm flipH="1" rot="10800000">
              <a:off x="8423992" y="-28429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3" name="Shape 53"/>
        <p:cNvGrpSpPr/>
        <p:nvPr/>
      </p:nvGrpSpPr>
      <p:grpSpPr>
        <a:xfrm>
          <a:off x="0" y="0"/>
          <a:ext cx="0" cy="0"/>
          <a:chOff x="0" y="0"/>
          <a:chExt cx="0" cy="0"/>
        </a:xfrm>
      </p:grpSpPr>
      <p:sp>
        <p:nvSpPr>
          <p:cNvPr id="54" name="Google Shape;54;p7"/>
          <p:cNvSpPr txBox="1"/>
          <p:nvPr>
            <p:ph type="title"/>
          </p:nvPr>
        </p:nvSpPr>
        <p:spPr>
          <a:xfrm>
            <a:off x="720000" y="445025"/>
            <a:ext cx="55497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5" name="Google Shape;55;p7"/>
          <p:cNvSpPr txBox="1"/>
          <p:nvPr>
            <p:ph idx="1" type="subTitle"/>
          </p:nvPr>
        </p:nvSpPr>
        <p:spPr>
          <a:xfrm>
            <a:off x="720000" y="1652075"/>
            <a:ext cx="4294800" cy="21339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6" name="Shape 56"/>
        <p:cNvGrpSpPr/>
        <p:nvPr/>
      </p:nvGrpSpPr>
      <p:grpSpPr>
        <a:xfrm>
          <a:off x="0" y="0"/>
          <a:ext cx="0" cy="0"/>
          <a:chOff x="0" y="0"/>
          <a:chExt cx="0" cy="0"/>
        </a:xfrm>
      </p:grpSpPr>
      <p:sp>
        <p:nvSpPr>
          <p:cNvPr id="57" name="Google Shape;57;p8"/>
          <p:cNvSpPr txBox="1"/>
          <p:nvPr>
            <p:ph type="title"/>
          </p:nvPr>
        </p:nvSpPr>
        <p:spPr>
          <a:xfrm>
            <a:off x="4292275" y="1663850"/>
            <a:ext cx="4138500" cy="1815900"/>
          </a:xfrm>
          <a:prstGeom prst="rect">
            <a:avLst/>
          </a:prstGeom>
        </p:spPr>
        <p:txBody>
          <a:bodyPr anchorCtr="0" anchor="ctr" bIns="91425" lIns="91425" spcFirstLastPara="1" rIns="91425" wrap="square" tIns="91425">
            <a:noAutofit/>
          </a:bodyPr>
          <a:lstStyle>
            <a:lvl1pPr lvl="0" algn="l">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8" name="Shape 58"/>
        <p:cNvGrpSpPr/>
        <p:nvPr/>
      </p:nvGrpSpPr>
      <p:grpSpPr>
        <a:xfrm>
          <a:off x="0" y="0"/>
          <a:ext cx="0" cy="0"/>
          <a:chOff x="0" y="0"/>
          <a:chExt cx="0" cy="0"/>
        </a:xfrm>
      </p:grpSpPr>
      <p:sp>
        <p:nvSpPr>
          <p:cNvPr id="59" name="Google Shape;59;p9"/>
          <p:cNvSpPr txBox="1"/>
          <p:nvPr>
            <p:ph type="title"/>
          </p:nvPr>
        </p:nvSpPr>
        <p:spPr>
          <a:xfrm>
            <a:off x="3862975" y="1655500"/>
            <a:ext cx="4567800" cy="11613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500"/>
              <a:buNone/>
              <a:defRPr sz="65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60" name="Google Shape;60;p9"/>
          <p:cNvSpPr txBox="1"/>
          <p:nvPr>
            <p:ph idx="1" type="subTitle"/>
          </p:nvPr>
        </p:nvSpPr>
        <p:spPr>
          <a:xfrm>
            <a:off x="3862975" y="2816925"/>
            <a:ext cx="4567800" cy="671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1" name="Shape 61"/>
        <p:cNvGrpSpPr/>
        <p:nvPr/>
      </p:nvGrpSpPr>
      <p:grpSpPr>
        <a:xfrm>
          <a:off x="0" y="0"/>
          <a:ext cx="0" cy="0"/>
          <a:chOff x="0" y="0"/>
          <a:chExt cx="0" cy="0"/>
        </a:xfrm>
      </p:grpSpPr>
      <p:sp>
        <p:nvSpPr>
          <p:cNvPr id="62" name="Google Shape;62;p10"/>
          <p:cNvSpPr/>
          <p:nvPr>
            <p:ph idx="2" type="pic"/>
          </p:nvPr>
        </p:nvSpPr>
        <p:spPr>
          <a:xfrm>
            <a:off x="-25" y="-13725"/>
            <a:ext cx="9144000" cy="5157300"/>
          </a:xfrm>
          <a:prstGeom prst="rect">
            <a:avLst/>
          </a:prstGeom>
          <a:noFill/>
          <a:ln>
            <a:noFill/>
          </a:ln>
        </p:spPr>
      </p:sp>
      <p:sp>
        <p:nvSpPr>
          <p:cNvPr id="63" name="Google Shape;63;p10"/>
          <p:cNvSpPr txBox="1"/>
          <p:nvPr>
            <p:ph type="title"/>
          </p:nvPr>
        </p:nvSpPr>
        <p:spPr>
          <a:xfrm>
            <a:off x="720000" y="3942625"/>
            <a:ext cx="7704000" cy="6444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500"/>
              <a:buFont typeface="Outfit"/>
              <a:buNone/>
              <a:defRPr b="1" sz="3500">
                <a:solidFill>
                  <a:schemeClr val="dk1"/>
                </a:solidFill>
                <a:latin typeface="Outfit"/>
                <a:ea typeface="Outfit"/>
                <a:cs typeface="Outfit"/>
                <a:sym typeface="Outfit"/>
              </a:defRPr>
            </a:lvl1pPr>
            <a:lvl2pPr lvl="1"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2pPr>
            <a:lvl3pPr lvl="2"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3pPr>
            <a:lvl4pPr lvl="3"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4pPr>
            <a:lvl5pPr lvl="4"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5pPr>
            <a:lvl6pPr lvl="5"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6pPr>
            <a:lvl7pPr lvl="6"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7pPr>
            <a:lvl8pPr lvl="7"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8pPr>
            <a:lvl9pPr lvl="8"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indent="-317500" lvl="1" marL="9144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indent="-317500" lvl="2" marL="13716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indent="-317500" lvl="3" marL="18288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indent="-317500" lvl="4" marL="22860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indent="-317500" lvl="5" marL="27432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indent="-317500" lvl="6" marL="32004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indent="-317500" lvl="7" marL="36576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indent="-317500" lvl="8" marL="41148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 Id="rId3" Type="http://schemas.openxmlformats.org/officeDocument/2006/relationships/image" Target="../media/image26.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2.xml"/><Relationship Id="rId3" Type="http://schemas.openxmlformats.org/officeDocument/2006/relationships/image" Target="../media/image24.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5.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 Id="rId3"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7.png"/><Relationship Id="rId5" Type="http://schemas.openxmlformats.org/officeDocument/2006/relationships/image" Target="../media/image16.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3"/>
          <p:cNvSpPr txBox="1"/>
          <p:nvPr>
            <p:ph type="ctrTitle"/>
          </p:nvPr>
        </p:nvSpPr>
        <p:spPr>
          <a:xfrm>
            <a:off x="0" y="1224975"/>
            <a:ext cx="6992100" cy="238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Workplace Mental Health Assistance</a:t>
            </a:r>
            <a:r>
              <a:rPr lang="en" sz="4300"/>
              <a:t> </a:t>
            </a:r>
            <a:endParaRPr sz="4800"/>
          </a:p>
        </p:txBody>
      </p:sp>
      <p:sp>
        <p:nvSpPr>
          <p:cNvPr id="339" name="Google Shape;339;p33"/>
          <p:cNvSpPr txBox="1"/>
          <p:nvPr>
            <p:ph idx="1" type="subTitle"/>
          </p:nvPr>
        </p:nvSpPr>
        <p:spPr>
          <a:xfrm>
            <a:off x="62900" y="3541600"/>
            <a:ext cx="47472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Mai Le, Okechukwu Odunze &amp; Stephanie Samperio</a:t>
            </a:r>
            <a:endParaRPr/>
          </a:p>
        </p:txBody>
      </p:sp>
      <p:cxnSp>
        <p:nvCxnSpPr>
          <p:cNvPr id="340" name="Google Shape;340;p33"/>
          <p:cNvCxnSpPr/>
          <p:nvPr/>
        </p:nvCxnSpPr>
        <p:spPr>
          <a:xfrm>
            <a:off x="594825" y="987213"/>
            <a:ext cx="373500" cy="0"/>
          </a:xfrm>
          <a:prstGeom prst="straightConnector1">
            <a:avLst/>
          </a:prstGeom>
          <a:noFill/>
          <a:ln cap="flat" cmpd="sng" w="19050">
            <a:solidFill>
              <a:schemeClr val="dk1"/>
            </a:solidFill>
            <a:prstDash val="solid"/>
            <a:round/>
            <a:headEnd len="med" w="med" type="none"/>
            <a:tailEnd len="med" w="med" type="none"/>
          </a:ln>
        </p:spPr>
      </p:cxnSp>
      <p:grpSp>
        <p:nvGrpSpPr>
          <p:cNvPr id="341" name="Google Shape;341;p33"/>
          <p:cNvGrpSpPr/>
          <p:nvPr/>
        </p:nvGrpSpPr>
        <p:grpSpPr>
          <a:xfrm>
            <a:off x="5115337" y="-428624"/>
            <a:ext cx="4275118" cy="6450405"/>
            <a:chOff x="5115337" y="-428624"/>
            <a:chExt cx="4275118" cy="6450405"/>
          </a:xfrm>
        </p:grpSpPr>
        <p:sp>
          <p:nvSpPr>
            <p:cNvPr id="342" name="Google Shape;342;p33"/>
            <p:cNvSpPr/>
            <p:nvPr/>
          </p:nvSpPr>
          <p:spPr>
            <a:xfrm flipH="1" rot="10800000">
              <a:off x="8492525" y="-19272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3"/>
            <p:cNvSpPr/>
            <p:nvPr/>
          </p:nvSpPr>
          <p:spPr>
            <a:xfrm>
              <a:off x="8551745" y="326783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3"/>
            <p:cNvSpPr/>
            <p:nvPr/>
          </p:nvSpPr>
          <p:spPr>
            <a:xfrm>
              <a:off x="6606686" y="25473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3"/>
            <p:cNvSpPr/>
            <p:nvPr/>
          </p:nvSpPr>
          <p:spPr>
            <a:xfrm>
              <a:off x="7103477" y="-1533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3"/>
            <p:cNvSpPr/>
            <p:nvPr/>
          </p:nvSpPr>
          <p:spPr>
            <a:xfrm>
              <a:off x="6684072" y="31846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3"/>
            <p:cNvSpPr/>
            <p:nvPr/>
          </p:nvSpPr>
          <p:spPr>
            <a:xfrm>
              <a:off x="6109895" y="119408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3"/>
            <p:cNvSpPr/>
            <p:nvPr/>
          </p:nvSpPr>
          <p:spPr>
            <a:xfrm>
              <a:off x="6109895" y="69774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3"/>
            <p:cNvSpPr/>
            <p:nvPr/>
          </p:nvSpPr>
          <p:spPr>
            <a:xfrm>
              <a:off x="7587339" y="11940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3"/>
            <p:cNvSpPr/>
            <p:nvPr/>
          </p:nvSpPr>
          <p:spPr>
            <a:xfrm>
              <a:off x="5634170" y="-42862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3"/>
            <p:cNvSpPr/>
            <p:nvPr/>
          </p:nvSpPr>
          <p:spPr>
            <a:xfrm>
              <a:off x="7017892" y="207505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3"/>
            <p:cNvSpPr/>
            <p:nvPr/>
          </p:nvSpPr>
          <p:spPr>
            <a:xfrm>
              <a:off x="5193798" y="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3"/>
            <p:cNvSpPr/>
            <p:nvPr/>
          </p:nvSpPr>
          <p:spPr>
            <a:xfrm>
              <a:off x="8068891" y="16222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3"/>
            <p:cNvSpPr/>
            <p:nvPr/>
          </p:nvSpPr>
          <p:spPr>
            <a:xfrm flipH="1" rot="10800000">
              <a:off x="5115337" y="36559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3"/>
            <p:cNvSpPr/>
            <p:nvPr/>
          </p:nvSpPr>
          <p:spPr>
            <a:xfrm flipH="1" rot="10800000">
              <a:off x="6606680" y="392470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3"/>
            <p:cNvSpPr/>
            <p:nvPr/>
          </p:nvSpPr>
          <p:spPr>
            <a:xfrm flipH="1" rot="10800000">
              <a:off x="5983934" y="505366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3"/>
            <p:cNvSpPr/>
            <p:nvPr/>
          </p:nvSpPr>
          <p:spPr>
            <a:xfrm flipH="1" rot="10800000">
              <a:off x="7178797" y="353334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3"/>
            <p:cNvSpPr/>
            <p:nvPr/>
          </p:nvSpPr>
          <p:spPr>
            <a:xfrm flipH="1" rot="10800000">
              <a:off x="6606686" y="460940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3"/>
            <p:cNvSpPr/>
            <p:nvPr/>
          </p:nvSpPr>
          <p:spPr>
            <a:xfrm flipH="1" rot="10800000">
              <a:off x="5526543" y="412830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3"/>
            <p:cNvSpPr/>
            <p:nvPr/>
          </p:nvSpPr>
          <p:spPr>
            <a:xfrm>
              <a:off x="8117298" y="285223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3"/>
            <p:cNvSpPr/>
            <p:nvPr/>
          </p:nvSpPr>
          <p:spPr>
            <a:xfrm>
              <a:off x="8172542" y="30360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2" name="Google Shape;362;p33"/>
          <p:cNvSpPr txBox="1"/>
          <p:nvPr/>
        </p:nvSpPr>
        <p:spPr>
          <a:xfrm>
            <a:off x="62900" y="568275"/>
            <a:ext cx="26481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DM Sans"/>
                <a:ea typeface="DM Sans"/>
                <a:cs typeface="DM Sans"/>
                <a:sym typeface="DM Sans"/>
              </a:rPr>
              <a:t>Data Engineering Track</a:t>
            </a:r>
            <a:endParaRPr sz="1000">
              <a:solidFill>
                <a:schemeClr val="dk1"/>
              </a:solidFill>
              <a:latin typeface="DM Sans"/>
              <a:ea typeface="DM Sans"/>
              <a:cs typeface="DM Sans"/>
              <a:sym typeface="DM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42"/>
          <p:cNvSpPr txBox="1"/>
          <p:nvPr>
            <p:ph type="title"/>
          </p:nvPr>
        </p:nvSpPr>
        <p:spPr>
          <a:xfrm>
            <a:off x="720000" y="393950"/>
            <a:ext cx="7704000" cy="115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Does gender affects the likelihood of the individual to get help for mental health?</a:t>
            </a:r>
            <a:endParaRPr sz="2600"/>
          </a:p>
        </p:txBody>
      </p:sp>
      <p:sp>
        <p:nvSpPr>
          <p:cNvPr id="473" name="Google Shape;473;p42"/>
          <p:cNvSpPr txBox="1"/>
          <p:nvPr/>
        </p:nvSpPr>
        <p:spPr>
          <a:xfrm>
            <a:off x="5762000" y="1549550"/>
            <a:ext cx="2906400" cy="286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D1117"/>
                </a:solidFill>
                <a:latin typeface="Helvetica Neue"/>
                <a:ea typeface="Helvetica Neue"/>
                <a:cs typeface="Helvetica Neue"/>
                <a:sym typeface="Helvetica Neue"/>
              </a:rPr>
              <a:t>H0 : Gender and seeking </a:t>
            </a:r>
            <a:r>
              <a:rPr lang="en" sz="1200">
                <a:solidFill>
                  <a:srgbClr val="0D1117"/>
                </a:solidFill>
                <a:latin typeface="Helvetica Neue"/>
                <a:ea typeface="Helvetica Neue"/>
                <a:cs typeface="Helvetica Neue"/>
                <a:sym typeface="Helvetica Neue"/>
              </a:rPr>
              <a:t>treatment</a:t>
            </a:r>
            <a:r>
              <a:rPr lang="en" sz="1200">
                <a:solidFill>
                  <a:srgbClr val="0D1117"/>
                </a:solidFill>
                <a:latin typeface="Helvetica Neue"/>
                <a:ea typeface="Helvetica Neue"/>
                <a:cs typeface="Helvetica Neue"/>
                <a:sym typeface="Helvetica Neue"/>
              </a:rPr>
              <a:t> has no correlation with each other.</a:t>
            </a:r>
            <a:endParaRPr sz="1200">
              <a:solidFill>
                <a:srgbClr val="0D1117"/>
              </a:solidFill>
              <a:latin typeface="Helvetica Neue"/>
              <a:ea typeface="Helvetica Neue"/>
              <a:cs typeface="Helvetica Neue"/>
              <a:sym typeface="Helvetica Neue"/>
            </a:endParaRPr>
          </a:p>
          <a:p>
            <a:pPr indent="0" lvl="0" marL="0" rtl="0" algn="l">
              <a:spcBef>
                <a:spcPts val="0"/>
              </a:spcBef>
              <a:spcAft>
                <a:spcPts val="0"/>
              </a:spcAft>
              <a:buNone/>
            </a:pPr>
            <a:r>
              <a:t/>
            </a:r>
            <a:endParaRPr sz="1200">
              <a:solidFill>
                <a:srgbClr val="0D1117"/>
              </a:solidFill>
              <a:latin typeface="Helvetica Neue"/>
              <a:ea typeface="Helvetica Neue"/>
              <a:cs typeface="Helvetica Neue"/>
              <a:sym typeface="Helvetica Neue"/>
            </a:endParaRPr>
          </a:p>
          <a:p>
            <a:pPr indent="0" lvl="0" marL="0" rtl="0" algn="l">
              <a:spcBef>
                <a:spcPts val="0"/>
              </a:spcBef>
              <a:spcAft>
                <a:spcPts val="0"/>
              </a:spcAft>
              <a:buNone/>
            </a:pPr>
            <a:r>
              <a:rPr lang="en" sz="1200">
                <a:solidFill>
                  <a:srgbClr val="0D1117"/>
                </a:solidFill>
                <a:latin typeface="Helvetica Neue"/>
                <a:ea typeface="Helvetica Neue"/>
                <a:cs typeface="Helvetica Neue"/>
                <a:sym typeface="Helvetica Neue"/>
              </a:rPr>
              <a:t>H1 : Gender and seeking treatment do correlation with each other.</a:t>
            </a:r>
            <a:endParaRPr sz="1200">
              <a:solidFill>
                <a:srgbClr val="0D1117"/>
              </a:solidFill>
              <a:latin typeface="Helvetica Neue"/>
              <a:ea typeface="Helvetica Neue"/>
              <a:cs typeface="Helvetica Neue"/>
              <a:sym typeface="Helvetica Neue"/>
            </a:endParaRPr>
          </a:p>
          <a:p>
            <a:pPr indent="0" lvl="0" marL="0" rtl="0" algn="l">
              <a:spcBef>
                <a:spcPts val="0"/>
              </a:spcBef>
              <a:spcAft>
                <a:spcPts val="0"/>
              </a:spcAft>
              <a:buNone/>
            </a:pPr>
            <a:r>
              <a:t/>
            </a:r>
            <a:endParaRPr sz="1200">
              <a:solidFill>
                <a:srgbClr val="0D1117"/>
              </a:solidFill>
              <a:latin typeface="Helvetica Neue"/>
              <a:ea typeface="Helvetica Neue"/>
              <a:cs typeface="Helvetica Neue"/>
              <a:sym typeface="Helvetica Neue"/>
            </a:endParaRPr>
          </a:p>
          <a:p>
            <a:pPr indent="0" lvl="0" marL="0" rtl="0" algn="l">
              <a:spcBef>
                <a:spcPts val="0"/>
              </a:spcBef>
              <a:spcAft>
                <a:spcPts val="0"/>
              </a:spcAft>
              <a:buNone/>
            </a:pPr>
            <a:r>
              <a:t/>
            </a:r>
            <a:endParaRPr sz="1200">
              <a:solidFill>
                <a:srgbClr val="0D1117"/>
              </a:solidFill>
              <a:latin typeface="Helvetica Neue"/>
              <a:ea typeface="Helvetica Neue"/>
              <a:cs typeface="Helvetica Neue"/>
              <a:sym typeface="Helvetica Neue"/>
            </a:endParaRPr>
          </a:p>
        </p:txBody>
      </p:sp>
      <p:pic>
        <p:nvPicPr>
          <p:cNvPr id="474" name="Google Shape;474;p42"/>
          <p:cNvPicPr preferRelativeResize="0"/>
          <p:nvPr/>
        </p:nvPicPr>
        <p:blipFill>
          <a:blip r:embed="rId3">
            <a:alphaModFix/>
          </a:blip>
          <a:stretch>
            <a:fillRect/>
          </a:stretch>
        </p:blipFill>
        <p:spPr>
          <a:xfrm>
            <a:off x="385050" y="1457700"/>
            <a:ext cx="3281600" cy="3213450"/>
          </a:xfrm>
          <a:prstGeom prst="rect">
            <a:avLst/>
          </a:prstGeom>
          <a:noFill/>
          <a:ln>
            <a:noFill/>
          </a:ln>
        </p:spPr>
      </p:pic>
      <p:pic>
        <p:nvPicPr>
          <p:cNvPr id="475" name="Google Shape;475;p42"/>
          <p:cNvPicPr preferRelativeResize="0"/>
          <p:nvPr/>
        </p:nvPicPr>
        <p:blipFill>
          <a:blip r:embed="rId4">
            <a:alphaModFix/>
          </a:blip>
          <a:stretch>
            <a:fillRect/>
          </a:stretch>
        </p:blipFill>
        <p:spPr>
          <a:xfrm>
            <a:off x="5762000" y="2915675"/>
            <a:ext cx="2771075" cy="1668300"/>
          </a:xfrm>
          <a:prstGeom prst="rect">
            <a:avLst/>
          </a:prstGeom>
          <a:noFill/>
          <a:ln>
            <a:noFill/>
          </a:ln>
        </p:spPr>
      </p:pic>
      <p:pic>
        <p:nvPicPr>
          <p:cNvPr id="476" name="Google Shape;476;p42"/>
          <p:cNvPicPr preferRelativeResize="0"/>
          <p:nvPr/>
        </p:nvPicPr>
        <p:blipFill>
          <a:blip r:embed="rId5">
            <a:alphaModFix/>
          </a:blip>
          <a:stretch>
            <a:fillRect/>
          </a:stretch>
        </p:blipFill>
        <p:spPr>
          <a:xfrm>
            <a:off x="3857286" y="1903825"/>
            <a:ext cx="1714066" cy="1155600"/>
          </a:xfrm>
          <a:prstGeom prst="rect">
            <a:avLst/>
          </a:prstGeom>
          <a:noFill/>
          <a:ln>
            <a:noFill/>
          </a:ln>
        </p:spPr>
      </p:pic>
      <p:pic>
        <p:nvPicPr>
          <p:cNvPr id="477" name="Google Shape;477;p42"/>
          <p:cNvPicPr preferRelativeResize="0"/>
          <p:nvPr/>
        </p:nvPicPr>
        <p:blipFill>
          <a:blip r:embed="rId6">
            <a:alphaModFix/>
          </a:blip>
          <a:stretch>
            <a:fillRect/>
          </a:stretch>
        </p:blipFill>
        <p:spPr>
          <a:xfrm>
            <a:off x="3807325" y="3157850"/>
            <a:ext cx="1868564" cy="1155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43"/>
          <p:cNvSpPr txBox="1"/>
          <p:nvPr/>
        </p:nvSpPr>
        <p:spPr>
          <a:xfrm>
            <a:off x="808200" y="116275"/>
            <a:ext cx="75276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1F2328"/>
                </a:solidFill>
                <a:highlight>
                  <a:srgbClr val="FFFFFF"/>
                </a:highlight>
              </a:rPr>
              <a:t> Do Countries with 500 employees discuss about mental Health illness?</a:t>
            </a:r>
            <a:endParaRPr b="1" sz="3300">
              <a:solidFill>
                <a:schemeClr val="dk1"/>
              </a:solidFill>
              <a:latin typeface="DM Sans"/>
              <a:ea typeface="DM Sans"/>
              <a:cs typeface="DM Sans"/>
              <a:sym typeface="DM Sans"/>
            </a:endParaRPr>
          </a:p>
        </p:txBody>
      </p:sp>
      <p:sp>
        <p:nvSpPr>
          <p:cNvPr id="483" name="Google Shape;483;p43"/>
          <p:cNvSpPr txBox="1"/>
          <p:nvPr/>
        </p:nvSpPr>
        <p:spPr>
          <a:xfrm>
            <a:off x="290575" y="1143000"/>
            <a:ext cx="1941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DM Sans"/>
                <a:ea typeface="DM Sans"/>
                <a:cs typeface="DM Sans"/>
                <a:sym typeface="DM Sans"/>
              </a:rPr>
              <a:t>Employees in the United states are not able to access Mental Health with 251 No, and 6 Yes,</a:t>
            </a:r>
            <a:endParaRPr>
              <a:solidFill>
                <a:schemeClr val="dk1"/>
              </a:solidFill>
              <a:latin typeface="DM Sans"/>
              <a:ea typeface="DM Sans"/>
              <a:cs typeface="DM Sans"/>
              <a:sym typeface="DM Sans"/>
            </a:endParaRPr>
          </a:p>
        </p:txBody>
      </p:sp>
      <p:pic>
        <p:nvPicPr>
          <p:cNvPr id="484" name="Google Shape;484;p43"/>
          <p:cNvPicPr preferRelativeResize="0"/>
          <p:nvPr/>
        </p:nvPicPr>
        <p:blipFill rotWithShape="1">
          <a:blip r:embed="rId3">
            <a:alphaModFix/>
          </a:blip>
          <a:srcRect b="4009" l="0" r="0" t="-4010"/>
          <a:stretch/>
        </p:blipFill>
        <p:spPr>
          <a:xfrm>
            <a:off x="5895950" y="1229950"/>
            <a:ext cx="2735025" cy="892800"/>
          </a:xfrm>
          <a:prstGeom prst="rect">
            <a:avLst/>
          </a:prstGeom>
          <a:noFill/>
          <a:ln>
            <a:noFill/>
          </a:ln>
        </p:spPr>
      </p:pic>
      <p:pic>
        <p:nvPicPr>
          <p:cNvPr id="485" name="Google Shape;485;p43"/>
          <p:cNvPicPr preferRelativeResize="0"/>
          <p:nvPr/>
        </p:nvPicPr>
        <p:blipFill rotWithShape="1">
          <a:blip r:embed="rId4">
            <a:alphaModFix/>
          </a:blip>
          <a:srcRect b="0" l="8249" r="8249" t="0"/>
          <a:stretch/>
        </p:blipFill>
        <p:spPr>
          <a:xfrm>
            <a:off x="2497438" y="976613"/>
            <a:ext cx="3286938" cy="3022274"/>
          </a:xfrm>
          <a:prstGeom prst="rect">
            <a:avLst/>
          </a:prstGeom>
          <a:noFill/>
          <a:ln>
            <a:noFill/>
          </a:ln>
        </p:spPr>
      </p:pic>
      <p:pic>
        <p:nvPicPr>
          <p:cNvPr id="486" name="Google Shape;486;p43"/>
          <p:cNvPicPr preferRelativeResize="0"/>
          <p:nvPr/>
        </p:nvPicPr>
        <p:blipFill rotWithShape="1">
          <a:blip r:embed="rId5">
            <a:alphaModFix/>
          </a:blip>
          <a:srcRect b="-475080" l="-187550" r="187550" t="475080"/>
          <a:stretch/>
        </p:blipFill>
        <p:spPr>
          <a:xfrm>
            <a:off x="152400" y="4151287"/>
            <a:ext cx="3105150" cy="409575"/>
          </a:xfrm>
          <a:prstGeom prst="rect">
            <a:avLst/>
          </a:prstGeom>
          <a:noFill/>
          <a:ln>
            <a:noFill/>
          </a:ln>
        </p:spPr>
      </p:pic>
      <p:pic>
        <p:nvPicPr>
          <p:cNvPr id="487" name="Google Shape;487;p43"/>
          <p:cNvPicPr preferRelativeResize="0"/>
          <p:nvPr/>
        </p:nvPicPr>
        <p:blipFill>
          <a:blip r:embed="rId5">
            <a:alphaModFix/>
          </a:blip>
          <a:stretch>
            <a:fillRect/>
          </a:stretch>
        </p:blipFill>
        <p:spPr>
          <a:xfrm>
            <a:off x="5895950" y="2122749"/>
            <a:ext cx="2981326" cy="495665"/>
          </a:xfrm>
          <a:prstGeom prst="rect">
            <a:avLst/>
          </a:prstGeom>
          <a:noFill/>
          <a:ln>
            <a:noFill/>
          </a:ln>
        </p:spPr>
      </p:pic>
      <p:pic>
        <p:nvPicPr>
          <p:cNvPr id="488" name="Google Shape;488;p43"/>
          <p:cNvPicPr preferRelativeResize="0"/>
          <p:nvPr/>
        </p:nvPicPr>
        <p:blipFill>
          <a:blip r:embed="rId6">
            <a:alphaModFix/>
          </a:blip>
          <a:stretch>
            <a:fillRect/>
          </a:stretch>
        </p:blipFill>
        <p:spPr>
          <a:xfrm>
            <a:off x="5895950" y="2901651"/>
            <a:ext cx="3054825" cy="73144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4"/>
          <p:cNvSpPr txBox="1"/>
          <p:nvPr/>
        </p:nvSpPr>
        <p:spPr>
          <a:xfrm>
            <a:off x="1516475" y="501325"/>
            <a:ext cx="7218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rgbClr val="1F2328"/>
                </a:solidFill>
                <a:highlight>
                  <a:srgbClr val="FFFFFF"/>
                </a:highlight>
              </a:rPr>
              <a:t>Do employees Discuss physical illnesses in the </a:t>
            </a:r>
            <a:r>
              <a:rPr b="1" lang="en" sz="2100">
                <a:solidFill>
                  <a:srgbClr val="1F2328"/>
                </a:solidFill>
                <a:highlight>
                  <a:srgbClr val="FFFFFF"/>
                </a:highlight>
              </a:rPr>
              <a:t>workplace</a:t>
            </a:r>
            <a:r>
              <a:rPr b="1" lang="en" sz="2100">
                <a:solidFill>
                  <a:srgbClr val="1F2328"/>
                </a:solidFill>
                <a:highlight>
                  <a:srgbClr val="FFFFFF"/>
                </a:highlight>
              </a:rPr>
              <a:t>?</a:t>
            </a:r>
            <a:endParaRPr b="1" sz="3100">
              <a:solidFill>
                <a:schemeClr val="dk1"/>
              </a:solidFill>
              <a:latin typeface="DM Sans"/>
              <a:ea typeface="DM Sans"/>
              <a:cs typeface="DM Sans"/>
              <a:sym typeface="DM Sans"/>
            </a:endParaRPr>
          </a:p>
        </p:txBody>
      </p:sp>
      <p:pic>
        <p:nvPicPr>
          <p:cNvPr id="494" name="Google Shape;494;p44"/>
          <p:cNvPicPr preferRelativeResize="0"/>
          <p:nvPr/>
        </p:nvPicPr>
        <p:blipFill>
          <a:blip r:embed="rId3">
            <a:alphaModFix/>
          </a:blip>
          <a:stretch>
            <a:fillRect/>
          </a:stretch>
        </p:blipFill>
        <p:spPr>
          <a:xfrm>
            <a:off x="5391150" y="1551225"/>
            <a:ext cx="3378993" cy="301364"/>
          </a:xfrm>
          <a:prstGeom prst="rect">
            <a:avLst/>
          </a:prstGeom>
          <a:noFill/>
          <a:ln>
            <a:noFill/>
          </a:ln>
        </p:spPr>
      </p:pic>
      <p:pic>
        <p:nvPicPr>
          <p:cNvPr id="495" name="Google Shape;495;p44"/>
          <p:cNvPicPr preferRelativeResize="0"/>
          <p:nvPr/>
        </p:nvPicPr>
        <p:blipFill>
          <a:blip r:embed="rId4">
            <a:alphaModFix/>
          </a:blip>
          <a:stretch>
            <a:fillRect/>
          </a:stretch>
        </p:blipFill>
        <p:spPr>
          <a:xfrm>
            <a:off x="5391150" y="2013317"/>
            <a:ext cx="3399287" cy="462092"/>
          </a:xfrm>
          <a:prstGeom prst="rect">
            <a:avLst/>
          </a:prstGeom>
          <a:noFill/>
          <a:ln>
            <a:noFill/>
          </a:ln>
        </p:spPr>
      </p:pic>
      <p:pic>
        <p:nvPicPr>
          <p:cNvPr id="496" name="Google Shape;496;p44"/>
          <p:cNvPicPr preferRelativeResize="0"/>
          <p:nvPr/>
        </p:nvPicPr>
        <p:blipFill>
          <a:blip r:embed="rId5">
            <a:alphaModFix/>
          </a:blip>
          <a:stretch>
            <a:fillRect/>
          </a:stretch>
        </p:blipFill>
        <p:spPr>
          <a:xfrm>
            <a:off x="5391150" y="2636136"/>
            <a:ext cx="3439875" cy="411864"/>
          </a:xfrm>
          <a:prstGeom prst="rect">
            <a:avLst/>
          </a:prstGeom>
          <a:noFill/>
          <a:ln>
            <a:noFill/>
          </a:ln>
        </p:spPr>
      </p:pic>
      <p:pic>
        <p:nvPicPr>
          <p:cNvPr id="497" name="Google Shape;497;p44"/>
          <p:cNvPicPr preferRelativeResize="0"/>
          <p:nvPr/>
        </p:nvPicPr>
        <p:blipFill>
          <a:blip r:embed="rId6">
            <a:alphaModFix/>
          </a:blip>
          <a:stretch>
            <a:fillRect/>
          </a:stretch>
        </p:blipFill>
        <p:spPr>
          <a:xfrm>
            <a:off x="2105025" y="1457825"/>
            <a:ext cx="3228976" cy="2080050"/>
          </a:xfrm>
          <a:prstGeom prst="rect">
            <a:avLst/>
          </a:prstGeom>
          <a:noFill/>
          <a:ln>
            <a:noFill/>
          </a:ln>
        </p:spPr>
      </p:pic>
      <p:sp>
        <p:nvSpPr>
          <p:cNvPr id="498" name="Google Shape;498;p44"/>
          <p:cNvSpPr txBox="1"/>
          <p:nvPr/>
        </p:nvSpPr>
        <p:spPr>
          <a:xfrm>
            <a:off x="1728100" y="3946075"/>
            <a:ext cx="6436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DM Sans"/>
                <a:ea typeface="DM Sans"/>
                <a:cs typeface="DM Sans"/>
                <a:sym typeface="DM Sans"/>
              </a:rPr>
              <a:t>A large number of employees may or not discuss their physical health conditions around </a:t>
            </a:r>
            <a:r>
              <a:rPr lang="en">
                <a:solidFill>
                  <a:schemeClr val="dk1"/>
                </a:solidFill>
                <a:latin typeface="DM Sans"/>
                <a:ea typeface="DM Sans"/>
                <a:cs typeface="DM Sans"/>
                <a:sym typeface="DM Sans"/>
              </a:rPr>
              <a:t>their</a:t>
            </a:r>
            <a:r>
              <a:rPr lang="en">
                <a:solidFill>
                  <a:schemeClr val="dk1"/>
                </a:solidFill>
                <a:latin typeface="DM Sans"/>
                <a:ea typeface="DM Sans"/>
                <a:cs typeface="DM Sans"/>
                <a:sym typeface="DM Sans"/>
              </a:rPr>
              <a:t> workplace. With a small amount who are willing to discuss their Physical Health condition.</a:t>
            </a:r>
            <a:endParaRPr>
              <a:solidFill>
                <a:schemeClr val="dk1"/>
              </a:solidFill>
              <a:latin typeface="DM Sans"/>
              <a:ea typeface="DM Sans"/>
              <a:cs typeface="DM Sans"/>
              <a:sym typeface="DM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45"/>
          <p:cNvSpPr txBox="1"/>
          <p:nvPr/>
        </p:nvSpPr>
        <p:spPr>
          <a:xfrm>
            <a:off x="802800" y="204100"/>
            <a:ext cx="7388700" cy="1368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300"/>
              </a:spcBef>
              <a:spcAft>
                <a:spcPts val="0"/>
              </a:spcAft>
              <a:buNone/>
            </a:pPr>
            <a:r>
              <a:rPr b="1" lang="en" sz="2300">
                <a:solidFill>
                  <a:srgbClr val="1F2328"/>
                </a:solidFill>
                <a:highlight>
                  <a:srgbClr val="FFFFFF"/>
                </a:highlight>
              </a:rPr>
              <a:t>How many employers care about both mental and physical illnesses?</a:t>
            </a:r>
            <a:endParaRPr b="1" sz="2300">
              <a:solidFill>
                <a:srgbClr val="1F2328"/>
              </a:solidFill>
              <a:highlight>
                <a:srgbClr val="FFFFFF"/>
              </a:highlight>
            </a:endParaRPr>
          </a:p>
          <a:p>
            <a:pPr indent="0" lvl="0" marL="0" rtl="0" algn="l">
              <a:spcBef>
                <a:spcPts val="1200"/>
              </a:spcBef>
              <a:spcAft>
                <a:spcPts val="0"/>
              </a:spcAft>
              <a:buNone/>
            </a:pPr>
            <a:r>
              <a:t/>
            </a:r>
            <a:endParaRPr b="1">
              <a:solidFill>
                <a:schemeClr val="dk1"/>
              </a:solidFill>
              <a:latin typeface="DM Sans"/>
              <a:ea typeface="DM Sans"/>
              <a:cs typeface="DM Sans"/>
              <a:sym typeface="DM Sans"/>
            </a:endParaRPr>
          </a:p>
        </p:txBody>
      </p:sp>
      <p:pic>
        <p:nvPicPr>
          <p:cNvPr id="504" name="Google Shape;504;p45"/>
          <p:cNvPicPr preferRelativeResize="0"/>
          <p:nvPr/>
        </p:nvPicPr>
        <p:blipFill>
          <a:blip r:embed="rId3">
            <a:alphaModFix/>
          </a:blip>
          <a:stretch>
            <a:fillRect/>
          </a:stretch>
        </p:blipFill>
        <p:spPr>
          <a:xfrm>
            <a:off x="1499500" y="1047750"/>
            <a:ext cx="3175500" cy="2850700"/>
          </a:xfrm>
          <a:prstGeom prst="rect">
            <a:avLst/>
          </a:prstGeom>
          <a:noFill/>
          <a:ln>
            <a:noFill/>
          </a:ln>
        </p:spPr>
      </p:pic>
      <p:pic>
        <p:nvPicPr>
          <p:cNvPr id="505" name="Google Shape;505;p45"/>
          <p:cNvPicPr preferRelativeResize="0"/>
          <p:nvPr/>
        </p:nvPicPr>
        <p:blipFill>
          <a:blip r:embed="rId4">
            <a:alphaModFix/>
          </a:blip>
          <a:stretch>
            <a:fillRect/>
          </a:stretch>
        </p:blipFill>
        <p:spPr>
          <a:xfrm>
            <a:off x="4675000" y="1439050"/>
            <a:ext cx="3742552" cy="470275"/>
          </a:xfrm>
          <a:prstGeom prst="rect">
            <a:avLst/>
          </a:prstGeom>
          <a:noFill/>
          <a:ln>
            <a:noFill/>
          </a:ln>
        </p:spPr>
      </p:pic>
      <p:pic>
        <p:nvPicPr>
          <p:cNvPr id="506" name="Google Shape;506;p45"/>
          <p:cNvPicPr preferRelativeResize="0"/>
          <p:nvPr/>
        </p:nvPicPr>
        <p:blipFill>
          <a:blip r:embed="rId5">
            <a:alphaModFix/>
          </a:blip>
          <a:stretch>
            <a:fillRect/>
          </a:stretch>
        </p:blipFill>
        <p:spPr>
          <a:xfrm>
            <a:off x="4675000" y="2107336"/>
            <a:ext cx="3951925" cy="532153"/>
          </a:xfrm>
          <a:prstGeom prst="rect">
            <a:avLst/>
          </a:prstGeom>
          <a:noFill/>
          <a:ln>
            <a:noFill/>
          </a:ln>
        </p:spPr>
      </p:pic>
      <p:pic>
        <p:nvPicPr>
          <p:cNvPr id="507" name="Google Shape;507;p45"/>
          <p:cNvPicPr preferRelativeResize="0"/>
          <p:nvPr/>
        </p:nvPicPr>
        <p:blipFill>
          <a:blip r:embed="rId6">
            <a:alphaModFix/>
          </a:blip>
          <a:stretch>
            <a:fillRect/>
          </a:stretch>
        </p:blipFill>
        <p:spPr>
          <a:xfrm>
            <a:off x="4675000" y="2837499"/>
            <a:ext cx="3637865" cy="482651"/>
          </a:xfrm>
          <a:prstGeom prst="rect">
            <a:avLst/>
          </a:prstGeom>
          <a:noFill/>
          <a:ln>
            <a:noFill/>
          </a:ln>
        </p:spPr>
      </p:pic>
      <p:sp>
        <p:nvSpPr>
          <p:cNvPr id="508" name="Google Shape;508;p45"/>
          <p:cNvSpPr txBox="1"/>
          <p:nvPr/>
        </p:nvSpPr>
        <p:spPr>
          <a:xfrm>
            <a:off x="802800" y="3823600"/>
            <a:ext cx="8368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DM Sans"/>
                <a:ea typeface="DM Sans"/>
                <a:cs typeface="DM Sans"/>
                <a:sym typeface="DM Sans"/>
              </a:rPr>
              <a:t>Based off a worldwide view both Mental and Physical Health, show </a:t>
            </a:r>
            <a:r>
              <a:rPr lang="en">
                <a:solidFill>
                  <a:schemeClr val="dk1"/>
                </a:solidFill>
                <a:latin typeface="DM Sans"/>
                <a:ea typeface="DM Sans"/>
                <a:cs typeface="DM Sans"/>
                <a:sym typeface="DM Sans"/>
              </a:rPr>
              <a:t>a percentage of employees</a:t>
            </a:r>
            <a:r>
              <a:rPr lang="en">
                <a:solidFill>
                  <a:schemeClr val="dk1"/>
                </a:solidFill>
                <a:latin typeface="DM Sans"/>
                <a:ea typeface="DM Sans"/>
                <a:cs typeface="DM Sans"/>
                <a:sym typeface="DM Sans"/>
              </a:rPr>
              <a:t> to not be able to speak about either of these condition.</a:t>
            </a:r>
            <a:endParaRPr>
              <a:solidFill>
                <a:schemeClr val="dk1"/>
              </a:solidFill>
              <a:latin typeface="DM Sans"/>
              <a:ea typeface="DM Sans"/>
              <a:cs typeface="DM Sans"/>
              <a:sym typeface="DM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grpSp>
        <p:nvGrpSpPr>
          <p:cNvPr id="367" name="Google Shape;367;p34"/>
          <p:cNvGrpSpPr/>
          <p:nvPr/>
        </p:nvGrpSpPr>
        <p:grpSpPr>
          <a:xfrm>
            <a:off x="-1280907" y="-582849"/>
            <a:ext cx="4136119" cy="6091167"/>
            <a:chOff x="-541907" y="-622274"/>
            <a:chExt cx="4136119" cy="6091167"/>
          </a:xfrm>
        </p:grpSpPr>
        <p:sp>
          <p:nvSpPr>
            <p:cNvPr id="368" name="Google Shape;368;p34"/>
            <p:cNvSpPr/>
            <p:nvPr/>
          </p:nvSpPr>
          <p:spPr>
            <a:xfrm rot="10800000">
              <a:off x="84193" y="404176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4"/>
            <p:cNvSpPr/>
            <p:nvPr/>
          </p:nvSpPr>
          <p:spPr>
            <a:xfrm rot="10800000">
              <a:off x="993581" y="45694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4"/>
            <p:cNvSpPr/>
            <p:nvPr/>
          </p:nvSpPr>
          <p:spPr>
            <a:xfrm rot="10800000">
              <a:off x="2040588" y="96213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4"/>
            <p:cNvSpPr/>
            <p:nvPr/>
          </p:nvSpPr>
          <p:spPr>
            <a:xfrm rot="10800000">
              <a:off x="-541907" y="96214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4"/>
            <p:cNvSpPr/>
            <p:nvPr/>
          </p:nvSpPr>
          <p:spPr>
            <a:xfrm flipH="1">
              <a:off x="993584" y="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4"/>
            <p:cNvSpPr/>
            <p:nvPr/>
          </p:nvSpPr>
          <p:spPr>
            <a:xfrm flipH="1">
              <a:off x="713235" y="227519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4"/>
            <p:cNvSpPr/>
            <p:nvPr/>
          </p:nvSpPr>
          <p:spPr>
            <a:xfrm flipH="1">
              <a:off x="421473" y="177885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4"/>
            <p:cNvSpPr/>
            <p:nvPr/>
          </p:nvSpPr>
          <p:spPr>
            <a:xfrm flipH="1">
              <a:off x="1611716" y="14749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4"/>
            <p:cNvSpPr/>
            <p:nvPr/>
          </p:nvSpPr>
          <p:spPr>
            <a:xfrm flipH="1">
              <a:off x="2597873" y="-62227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4"/>
            <p:cNvSpPr/>
            <p:nvPr/>
          </p:nvSpPr>
          <p:spPr>
            <a:xfrm flipH="1">
              <a:off x="1260177" y="265125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4"/>
            <p:cNvSpPr/>
            <p:nvPr/>
          </p:nvSpPr>
          <p:spPr>
            <a:xfrm flipH="1">
              <a:off x="2180770" y="-13821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4"/>
            <p:cNvSpPr/>
            <p:nvPr/>
          </p:nvSpPr>
          <p:spPr>
            <a:xfrm rot="10800000">
              <a:off x="1759176" y="404513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4"/>
            <p:cNvSpPr/>
            <p:nvPr/>
          </p:nvSpPr>
          <p:spPr>
            <a:xfrm rot="10800000">
              <a:off x="2367643" y="265124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4"/>
            <p:cNvSpPr/>
            <p:nvPr/>
          </p:nvSpPr>
          <p:spPr>
            <a:xfrm rot="10800000">
              <a:off x="503546" y="355770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4"/>
            <p:cNvSpPr/>
            <p:nvPr/>
          </p:nvSpPr>
          <p:spPr>
            <a:xfrm rot="10800000">
              <a:off x="1759170" y="450077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4"/>
            <p:cNvSpPr/>
            <p:nvPr/>
          </p:nvSpPr>
          <p:spPr>
            <a:xfrm flipH="1">
              <a:off x="-125473" y="53949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4"/>
            <p:cNvSpPr/>
            <p:nvPr/>
          </p:nvSpPr>
          <p:spPr>
            <a:xfrm flipH="1">
              <a:off x="2755502" y="3194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5" name="Google Shape;385;p34"/>
          <p:cNvSpPr txBox="1"/>
          <p:nvPr>
            <p:ph type="title"/>
          </p:nvPr>
        </p:nvSpPr>
        <p:spPr>
          <a:xfrm>
            <a:off x="2510700" y="140225"/>
            <a:ext cx="6633300" cy="97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600"/>
              <a:t>About the Dataset</a:t>
            </a:r>
            <a:r>
              <a:rPr lang="en"/>
              <a:t>.</a:t>
            </a:r>
            <a:endParaRPr/>
          </a:p>
        </p:txBody>
      </p:sp>
      <p:sp>
        <p:nvSpPr>
          <p:cNvPr id="386" name="Google Shape;386;p34"/>
          <p:cNvSpPr txBox="1"/>
          <p:nvPr>
            <p:ph idx="1" type="subTitle"/>
          </p:nvPr>
        </p:nvSpPr>
        <p:spPr>
          <a:xfrm>
            <a:off x="3679950" y="1333350"/>
            <a:ext cx="4294800" cy="213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Mental Health at Workplace Survey (CSV)</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This dataset is from a 2014 survey that measures attitudes towards mental health and frequency of mental health disorders in the tech workplace.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5"/>
          <p:cNvSpPr txBox="1"/>
          <p:nvPr>
            <p:ph type="title"/>
          </p:nvPr>
        </p:nvSpPr>
        <p:spPr>
          <a:xfrm>
            <a:off x="720000" y="445025"/>
            <a:ext cx="7004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ETL - Extract, Transform,Load</a:t>
            </a:r>
            <a:endParaRPr/>
          </a:p>
        </p:txBody>
      </p:sp>
      <p:sp>
        <p:nvSpPr>
          <p:cNvPr id="392" name="Google Shape;392;p35"/>
          <p:cNvSpPr txBox="1"/>
          <p:nvPr>
            <p:ph idx="1" type="subTitle"/>
          </p:nvPr>
        </p:nvSpPr>
        <p:spPr>
          <a:xfrm>
            <a:off x="720000" y="1226375"/>
            <a:ext cx="5976000" cy="3779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Nunito"/>
              <a:buChar char="●"/>
            </a:pPr>
            <a:r>
              <a:rPr b="1" lang="en"/>
              <a:t>Extract</a:t>
            </a:r>
            <a:endParaRPr b="1"/>
          </a:p>
          <a:p>
            <a:pPr indent="0" lvl="0" marL="0" rtl="0" algn="l">
              <a:spcBef>
                <a:spcPts val="0"/>
              </a:spcBef>
              <a:spcAft>
                <a:spcPts val="0"/>
              </a:spcAft>
              <a:buNone/>
            </a:pPr>
            <a:r>
              <a:t/>
            </a:r>
            <a:endParaRPr/>
          </a:p>
          <a:p>
            <a:pPr indent="-330200" lvl="0" marL="457200" rtl="0" algn="l">
              <a:spcBef>
                <a:spcPts val="0"/>
              </a:spcBef>
              <a:spcAft>
                <a:spcPts val="0"/>
              </a:spcAft>
              <a:buSzPts val="1600"/>
              <a:buFont typeface="Nunito"/>
              <a:buChar char="●"/>
            </a:pPr>
            <a:r>
              <a:rPr b="1" lang="en"/>
              <a:t>Transform</a:t>
            </a:r>
            <a:endParaRPr b="1"/>
          </a:p>
          <a:p>
            <a:pPr indent="0" lvl="0" marL="457200" rtl="0" algn="l">
              <a:spcBef>
                <a:spcPts val="0"/>
              </a:spcBef>
              <a:spcAft>
                <a:spcPts val="0"/>
              </a:spcAft>
              <a:buNone/>
            </a:pPr>
            <a:r>
              <a:rPr lang="en"/>
              <a:t>Changed column names</a:t>
            </a:r>
            <a:endParaRPr/>
          </a:p>
          <a:p>
            <a:pPr indent="0" lvl="0" marL="457200" rtl="0" algn="l">
              <a:spcBef>
                <a:spcPts val="0"/>
              </a:spcBef>
              <a:spcAft>
                <a:spcPts val="0"/>
              </a:spcAft>
              <a:buNone/>
            </a:pPr>
            <a:r>
              <a:rPr lang="en"/>
              <a:t>Removed unneeded columns</a:t>
            </a:r>
            <a:endParaRPr/>
          </a:p>
          <a:p>
            <a:pPr indent="0" lvl="0" marL="457200" rtl="0" algn="l">
              <a:spcBef>
                <a:spcPts val="0"/>
              </a:spcBef>
              <a:spcAft>
                <a:spcPts val="0"/>
              </a:spcAft>
              <a:buNone/>
            </a:pPr>
            <a:r>
              <a:rPr lang="en"/>
              <a:t>Cleaned the gender column</a:t>
            </a:r>
            <a:endParaRPr/>
          </a:p>
          <a:p>
            <a:pPr indent="0" lvl="0" marL="457200" rtl="0" algn="l">
              <a:spcBef>
                <a:spcPts val="0"/>
              </a:spcBef>
              <a:spcAft>
                <a:spcPts val="0"/>
              </a:spcAft>
              <a:buNone/>
            </a:pPr>
            <a:r>
              <a:rPr lang="en"/>
              <a:t>Cleaned age column</a:t>
            </a:r>
            <a:endParaRPr/>
          </a:p>
          <a:p>
            <a:pPr indent="0" lvl="0" marL="457200" rtl="0" algn="l">
              <a:spcBef>
                <a:spcPts val="0"/>
              </a:spcBef>
              <a:spcAft>
                <a:spcPts val="0"/>
              </a:spcAft>
              <a:buNone/>
            </a:pPr>
            <a:r>
              <a:rPr lang="en"/>
              <a:t>Created new CSV for each team member</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Font typeface="Nunito"/>
              <a:buChar char="●"/>
            </a:pPr>
            <a:r>
              <a:rPr b="1" lang="en"/>
              <a:t>Load</a:t>
            </a:r>
            <a:endParaRPr b="1"/>
          </a:p>
          <a:p>
            <a:pPr indent="0" lvl="0" marL="457200" rtl="0" algn="l">
              <a:spcBef>
                <a:spcPts val="0"/>
              </a:spcBef>
              <a:spcAft>
                <a:spcPts val="0"/>
              </a:spcAft>
              <a:buNone/>
            </a:pPr>
            <a:r>
              <a:rPr lang="en"/>
              <a:t>Loaded CSV’s into a SQL database</a:t>
            </a:r>
            <a:endParaRPr/>
          </a:p>
          <a:p>
            <a:pPr indent="0" lvl="0" marL="0" rtl="0" algn="l">
              <a:spcBef>
                <a:spcPts val="0"/>
              </a:spcBef>
              <a:spcAft>
                <a:spcPts val="0"/>
              </a:spcAft>
              <a:buNone/>
            </a:pPr>
            <a:r>
              <a:rPr lang="en"/>
              <a:t>	</a:t>
            </a:r>
            <a:endParaRPr/>
          </a:p>
        </p:txBody>
      </p:sp>
      <p:grpSp>
        <p:nvGrpSpPr>
          <p:cNvPr id="393" name="Google Shape;393;p35"/>
          <p:cNvGrpSpPr/>
          <p:nvPr/>
        </p:nvGrpSpPr>
        <p:grpSpPr>
          <a:xfrm>
            <a:off x="6593630" y="-460659"/>
            <a:ext cx="4086563" cy="6064817"/>
            <a:chOff x="5430930" y="-445784"/>
            <a:chExt cx="4086563" cy="6064817"/>
          </a:xfrm>
        </p:grpSpPr>
        <p:sp>
          <p:nvSpPr>
            <p:cNvPr id="394" name="Google Shape;394;p35"/>
            <p:cNvSpPr/>
            <p:nvPr/>
          </p:nvSpPr>
          <p:spPr>
            <a:xfrm>
              <a:off x="7368520" y="98876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5"/>
            <p:cNvSpPr/>
            <p:nvPr/>
          </p:nvSpPr>
          <p:spPr>
            <a:xfrm flipH="1" rot="10800000">
              <a:off x="6036409" y="19621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5"/>
            <p:cNvSpPr/>
            <p:nvPr/>
          </p:nvSpPr>
          <p:spPr>
            <a:xfrm>
              <a:off x="7309474" y="21661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5"/>
            <p:cNvSpPr/>
            <p:nvPr/>
          </p:nvSpPr>
          <p:spPr>
            <a:xfrm>
              <a:off x="6269702" y="-44578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5"/>
            <p:cNvSpPr/>
            <p:nvPr/>
          </p:nvSpPr>
          <p:spPr>
            <a:xfrm>
              <a:off x="5830483" y="421588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5"/>
            <p:cNvSpPr/>
            <p:nvPr/>
          </p:nvSpPr>
          <p:spPr>
            <a:xfrm>
              <a:off x="6269683" y="133254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5"/>
            <p:cNvSpPr/>
            <p:nvPr/>
          </p:nvSpPr>
          <p:spPr>
            <a:xfrm>
              <a:off x="8430764" y="23422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5"/>
            <p:cNvSpPr/>
            <p:nvPr/>
          </p:nvSpPr>
          <p:spPr>
            <a:xfrm>
              <a:off x="7309467" y="261820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5"/>
            <p:cNvSpPr/>
            <p:nvPr/>
          </p:nvSpPr>
          <p:spPr>
            <a:xfrm>
              <a:off x="7962441" y="131801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5"/>
            <p:cNvSpPr/>
            <p:nvPr/>
          </p:nvSpPr>
          <p:spPr>
            <a:xfrm flipH="1" rot="10800000">
              <a:off x="6351880" y="311086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5"/>
            <p:cNvSpPr/>
            <p:nvPr/>
          </p:nvSpPr>
          <p:spPr>
            <a:xfrm flipH="1" rot="10800000">
              <a:off x="6790284" y="354856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5"/>
            <p:cNvSpPr/>
            <p:nvPr/>
          </p:nvSpPr>
          <p:spPr>
            <a:xfrm flipH="1" rot="10800000">
              <a:off x="5430930" y="465091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5"/>
            <p:cNvSpPr/>
            <p:nvPr/>
          </p:nvSpPr>
          <p:spPr>
            <a:xfrm>
              <a:off x="8678783" y="266882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5"/>
            <p:cNvSpPr/>
            <p:nvPr/>
          </p:nvSpPr>
          <p:spPr>
            <a:xfrm>
              <a:off x="8430773" y="223598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5"/>
            <p:cNvSpPr/>
            <p:nvPr/>
          </p:nvSpPr>
          <p:spPr>
            <a:xfrm flipH="1" rot="10800000">
              <a:off x="8119787" y="363695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5"/>
            <p:cNvSpPr/>
            <p:nvPr/>
          </p:nvSpPr>
          <p:spPr>
            <a:xfrm flipH="1" rot="10800000">
              <a:off x="7697255" y="411247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5"/>
            <p:cNvSpPr/>
            <p:nvPr/>
          </p:nvSpPr>
          <p:spPr>
            <a:xfrm>
              <a:off x="6628072" y="11249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5"/>
            <p:cNvSpPr/>
            <p:nvPr/>
          </p:nvSpPr>
          <p:spPr>
            <a:xfrm flipH="1" rot="10800000">
              <a:off x="7825159" y="-2514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6"/>
          <p:cNvSpPr txBox="1"/>
          <p:nvPr>
            <p:ph type="title"/>
          </p:nvPr>
        </p:nvSpPr>
        <p:spPr>
          <a:xfrm>
            <a:off x="720000" y="229950"/>
            <a:ext cx="7704000" cy="115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If the workplace offers mental health </a:t>
            </a:r>
            <a:r>
              <a:rPr lang="en" sz="2600"/>
              <a:t>assistance</a:t>
            </a:r>
            <a:r>
              <a:rPr lang="en" sz="2600"/>
              <a:t> are employees more likely to seek treatment?</a:t>
            </a:r>
            <a:endParaRPr sz="2600"/>
          </a:p>
        </p:txBody>
      </p:sp>
      <p:pic>
        <p:nvPicPr>
          <p:cNvPr id="417" name="Google Shape;417;p36"/>
          <p:cNvPicPr preferRelativeResize="0"/>
          <p:nvPr/>
        </p:nvPicPr>
        <p:blipFill>
          <a:blip r:embed="rId3">
            <a:alphaModFix/>
          </a:blip>
          <a:stretch>
            <a:fillRect/>
          </a:stretch>
        </p:blipFill>
        <p:spPr>
          <a:xfrm>
            <a:off x="2429850" y="1271625"/>
            <a:ext cx="4334925" cy="3709175"/>
          </a:xfrm>
          <a:prstGeom prst="rect">
            <a:avLst/>
          </a:prstGeom>
          <a:noFill/>
          <a:ln>
            <a:noFill/>
          </a:ln>
        </p:spPr>
      </p:pic>
      <p:sp>
        <p:nvSpPr>
          <p:cNvPr id="418" name="Google Shape;418;p36"/>
          <p:cNvSpPr txBox="1"/>
          <p:nvPr/>
        </p:nvSpPr>
        <p:spPr>
          <a:xfrm>
            <a:off x="3833000" y="2581600"/>
            <a:ext cx="601200" cy="2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DM Sans"/>
                <a:ea typeface="DM Sans"/>
                <a:cs typeface="DM Sans"/>
                <a:sym typeface="DM Sans"/>
              </a:rPr>
              <a:t>302</a:t>
            </a:r>
            <a:endParaRPr>
              <a:solidFill>
                <a:schemeClr val="dk1"/>
              </a:solidFill>
              <a:latin typeface="DM Sans"/>
              <a:ea typeface="DM Sans"/>
              <a:cs typeface="DM Sans"/>
              <a:sym typeface="DM Sans"/>
            </a:endParaRPr>
          </a:p>
        </p:txBody>
      </p:sp>
      <p:sp>
        <p:nvSpPr>
          <p:cNvPr id="419" name="Google Shape;419;p36"/>
          <p:cNvSpPr txBox="1"/>
          <p:nvPr/>
        </p:nvSpPr>
        <p:spPr>
          <a:xfrm>
            <a:off x="4542450" y="3606350"/>
            <a:ext cx="6012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DM Sans"/>
                <a:ea typeface="DM Sans"/>
                <a:cs typeface="DM Sans"/>
                <a:sym typeface="DM Sans"/>
              </a:rPr>
              <a:t>170</a:t>
            </a:r>
            <a:endParaRPr>
              <a:solidFill>
                <a:schemeClr val="dk1"/>
              </a:solidFill>
              <a:latin typeface="DM Sans"/>
              <a:ea typeface="DM Sans"/>
              <a:cs typeface="DM Sans"/>
              <a:sym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7"/>
          <p:cNvSpPr txBox="1"/>
          <p:nvPr>
            <p:ph type="title"/>
          </p:nvPr>
        </p:nvSpPr>
        <p:spPr>
          <a:xfrm>
            <a:off x="720000" y="137750"/>
            <a:ext cx="7704000" cy="115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If the workplace offers mental health assistance are employees more likely to seek treatment?</a:t>
            </a:r>
            <a:endParaRPr sz="2600"/>
          </a:p>
        </p:txBody>
      </p:sp>
      <p:pic>
        <p:nvPicPr>
          <p:cNvPr id="425" name="Google Shape;425;p37"/>
          <p:cNvPicPr preferRelativeResize="0"/>
          <p:nvPr/>
        </p:nvPicPr>
        <p:blipFill>
          <a:blip r:embed="rId3">
            <a:alphaModFix/>
          </a:blip>
          <a:stretch>
            <a:fillRect/>
          </a:stretch>
        </p:blipFill>
        <p:spPr>
          <a:xfrm>
            <a:off x="1595700" y="1385525"/>
            <a:ext cx="6177925" cy="3681775"/>
          </a:xfrm>
          <a:prstGeom prst="rect">
            <a:avLst/>
          </a:prstGeom>
          <a:noFill/>
          <a:ln>
            <a:noFill/>
          </a:ln>
        </p:spPr>
      </p:pic>
      <p:sp>
        <p:nvSpPr>
          <p:cNvPr id="426" name="Google Shape;426;p37"/>
          <p:cNvSpPr txBox="1"/>
          <p:nvPr/>
        </p:nvSpPr>
        <p:spPr>
          <a:xfrm>
            <a:off x="4429365" y="3627175"/>
            <a:ext cx="510600" cy="3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DM Sans"/>
                <a:ea typeface="DM Sans"/>
                <a:cs typeface="DM Sans"/>
                <a:sym typeface="DM Sans"/>
              </a:rPr>
              <a:t>191</a:t>
            </a:r>
            <a:endParaRPr>
              <a:solidFill>
                <a:schemeClr val="dk1"/>
              </a:solidFill>
              <a:latin typeface="DM Sans"/>
              <a:ea typeface="DM Sans"/>
              <a:cs typeface="DM Sans"/>
              <a:sym typeface="DM Sans"/>
            </a:endParaRPr>
          </a:p>
        </p:txBody>
      </p:sp>
      <p:sp>
        <p:nvSpPr>
          <p:cNvPr id="427" name="Google Shape;427;p37"/>
          <p:cNvSpPr txBox="1"/>
          <p:nvPr/>
        </p:nvSpPr>
        <p:spPr>
          <a:xfrm>
            <a:off x="4788502" y="2658100"/>
            <a:ext cx="510600" cy="3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DM Sans"/>
                <a:ea typeface="DM Sans"/>
                <a:cs typeface="DM Sans"/>
                <a:sym typeface="DM Sans"/>
              </a:rPr>
              <a:t>178</a:t>
            </a:r>
            <a:endParaRPr>
              <a:solidFill>
                <a:schemeClr val="dk1"/>
              </a:solidFill>
              <a:latin typeface="DM Sans"/>
              <a:ea typeface="DM Sans"/>
              <a:cs typeface="DM Sans"/>
              <a:sym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8"/>
          <p:cNvSpPr txBox="1"/>
          <p:nvPr>
            <p:ph type="title"/>
          </p:nvPr>
        </p:nvSpPr>
        <p:spPr>
          <a:xfrm>
            <a:off x="720000" y="231225"/>
            <a:ext cx="7704000" cy="115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If the workplace offers mental health assistance are employees more likely to seek treatment?</a:t>
            </a:r>
            <a:endParaRPr sz="2600"/>
          </a:p>
        </p:txBody>
      </p:sp>
      <p:sp>
        <p:nvSpPr>
          <p:cNvPr id="433" name="Google Shape;433;p38"/>
          <p:cNvSpPr txBox="1"/>
          <p:nvPr/>
        </p:nvSpPr>
        <p:spPr>
          <a:xfrm>
            <a:off x="5684275" y="3488400"/>
            <a:ext cx="2906400" cy="10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D1117"/>
                </a:solidFill>
                <a:latin typeface="Helvetica Neue"/>
                <a:ea typeface="Helvetica Neue"/>
                <a:cs typeface="Helvetica Neue"/>
                <a:sym typeface="Helvetica Neue"/>
              </a:rPr>
              <a:t>Conclusion: </a:t>
            </a:r>
            <a:r>
              <a:rPr lang="en" sz="1200">
                <a:solidFill>
                  <a:srgbClr val="0D1117"/>
                </a:solidFill>
                <a:latin typeface="Helvetica Neue"/>
                <a:ea typeface="Helvetica Neue"/>
                <a:cs typeface="Helvetica Neue"/>
                <a:sym typeface="Helvetica Neue"/>
              </a:rPr>
              <a:t>On average, workers who have benefits get treatment more often.</a:t>
            </a:r>
            <a:endParaRPr sz="1200">
              <a:solidFill>
                <a:srgbClr val="0D1117"/>
              </a:solidFill>
              <a:latin typeface="Helvetica Neue"/>
              <a:ea typeface="Helvetica Neue"/>
              <a:cs typeface="Helvetica Neue"/>
              <a:sym typeface="Helvetica Neue"/>
            </a:endParaRPr>
          </a:p>
        </p:txBody>
      </p:sp>
      <p:sp>
        <p:nvSpPr>
          <p:cNvPr id="434" name="Google Shape;434;p38"/>
          <p:cNvSpPr txBox="1"/>
          <p:nvPr/>
        </p:nvSpPr>
        <p:spPr>
          <a:xfrm>
            <a:off x="5805950" y="1781900"/>
            <a:ext cx="2906400" cy="15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D1117"/>
                </a:solidFill>
                <a:latin typeface="Helvetica Neue"/>
                <a:ea typeface="Helvetica Neue"/>
                <a:cs typeface="Helvetica Neue"/>
                <a:sym typeface="Helvetica Neue"/>
              </a:rPr>
              <a:t>1. </a:t>
            </a:r>
            <a:r>
              <a:rPr lang="en" sz="1200">
                <a:solidFill>
                  <a:srgbClr val="0D1117"/>
                </a:solidFill>
                <a:latin typeface="Helvetica Neue"/>
                <a:ea typeface="Helvetica Neue"/>
                <a:cs typeface="Helvetica Neue"/>
                <a:sym typeface="Helvetica Neue"/>
              </a:rPr>
              <a:t>No Benefits, Yes Treatment (48%)</a:t>
            </a:r>
            <a:endParaRPr sz="1200">
              <a:solidFill>
                <a:srgbClr val="0D1117"/>
              </a:solidFill>
              <a:latin typeface="Helvetica Neue"/>
              <a:ea typeface="Helvetica Neue"/>
              <a:cs typeface="Helvetica Neue"/>
              <a:sym typeface="Helvetica Neue"/>
            </a:endParaRPr>
          </a:p>
          <a:p>
            <a:pPr indent="0" lvl="0" marL="0" rtl="0" algn="l">
              <a:spcBef>
                <a:spcPts val="0"/>
              </a:spcBef>
              <a:spcAft>
                <a:spcPts val="0"/>
              </a:spcAft>
              <a:buNone/>
            </a:pPr>
            <a:r>
              <a:t/>
            </a:r>
            <a:endParaRPr sz="1200">
              <a:solidFill>
                <a:srgbClr val="0D1117"/>
              </a:solidFill>
              <a:latin typeface="Helvetica Neue"/>
              <a:ea typeface="Helvetica Neue"/>
              <a:cs typeface="Helvetica Neue"/>
              <a:sym typeface="Helvetica Neue"/>
            </a:endParaRPr>
          </a:p>
          <a:p>
            <a:pPr indent="0" lvl="0" marL="0" rtl="0" algn="l">
              <a:spcBef>
                <a:spcPts val="0"/>
              </a:spcBef>
              <a:spcAft>
                <a:spcPts val="0"/>
              </a:spcAft>
              <a:buNone/>
            </a:pPr>
            <a:r>
              <a:rPr b="1" lang="en" sz="1200">
                <a:solidFill>
                  <a:srgbClr val="0D1117"/>
                </a:solidFill>
                <a:latin typeface="Helvetica Neue"/>
                <a:ea typeface="Helvetica Neue"/>
                <a:cs typeface="Helvetica Neue"/>
                <a:sym typeface="Helvetica Neue"/>
              </a:rPr>
              <a:t>2. </a:t>
            </a:r>
            <a:r>
              <a:rPr lang="en" sz="1200">
                <a:solidFill>
                  <a:srgbClr val="0D1117"/>
                </a:solidFill>
                <a:latin typeface="Helvetica Neue"/>
                <a:ea typeface="Helvetica Neue"/>
                <a:cs typeface="Helvetica Neue"/>
                <a:sym typeface="Helvetica Neue"/>
              </a:rPr>
              <a:t>Average of how many people got treatment in general (50%)</a:t>
            </a:r>
            <a:endParaRPr sz="1200">
              <a:solidFill>
                <a:srgbClr val="0D1117"/>
              </a:solidFill>
              <a:latin typeface="Helvetica Neue"/>
              <a:ea typeface="Helvetica Neue"/>
              <a:cs typeface="Helvetica Neue"/>
              <a:sym typeface="Helvetica Neue"/>
            </a:endParaRPr>
          </a:p>
          <a:p>
            <a:pPr indent="0" lvl="0" marL="0" rtl="0" algn="l">
              <a:spcBef>
                <a:spcPts val="0"/>
              </a:spcBef>
              <a:spcAft>
                <a:spcPts val="0"/>
              </a:spcAft>
              <a:buNone/>
            </a:pPr>
            <a:r>
              <a:t/>
            </a:r>
            <a:endParaRPr sz="1200">
              <a:solidFill>
                <a:srgbClr val="0D1117"/>
              </a:solidFill>
              <a:latin typeface="Helvetica Neue"/>
              <a:ea typeface="Helvetica Neue"/>
              <a:cs typeface="Helvetica Neue"/>
              <a:sym typeface="Helvetica Neue"/>
            </a:endParaRPr>
          </a:p>
          <a:p>
            <a:pPr indent="0" lvl="0" marL="0" rtl="0" algn="l">
              <a:spcBef>
                <a:spcPts val="0"/>
              </a:spcBef>
              <a:spcAft>
                <a:spcPts val="0"/>
              </a:spcAft>
              <a:buNone/>
            </a:pPr>
            <a:r>
              <a:rPr b="1" lang="en" sz="1200">
                <a:solidFill>
                  <a:srgbClr val="0D1117"/>
                </a:solidFill>
                <a:latin typeface="Helvetica Neue"/>
                <a:ea typeface="Helvetica Neue"/>
                <a:cs typeface="Helvetica Neue"/>
                <a:sym typeface="Helvetica Neue"/>
              </a:rPr>
              <a:t>3. </a:t>
            </a:r>
            <a:r>
              <a:rPr lang="en" sz="1200">
                <a:solidFill>
                  <a:srgbClr val="0D1117"/>
                </a:solidFill>
                <a:latin typeface="Helvetica Neue"/>
                <a:ea typeface="Helvetica Neue"/>
                <a:cs typeface="Helvetica Neue"/>
                <a:sym typeface="Helvetica Neue"/>
              </a:rPr>
              <a:t>Yes Benefits, Yes Treatment  (64%)</a:t>
            </a:r>
            <a:endParaRPr sz="1200">
              <a:solidFill>
                <a:srgbClr val="0D1117"/>
              </a:solidFill>
              <a:latin typeface="Helvetica Neue"/>
              <a:ea typeface="Helvetica Neue"/>
              <a:cs typeface="Helvetica Neue"/>
              <a:sym typeface="Helvetica Neue"/>
            </a:endParaRPr>
          </a:p>
        </p:txBody>
      </p:sp>
      <p:pic>
        <p:nvPicPr>
          <p:cNvPr id="435" name="Google Shape;435;p38"/>
          <p:cNvPicPr preferRelativeResize="0"/>
          <p:nvPr/>
        </p:nvPicPr>
        <p:blipFill>
          <a:blip r:embed="rId3">
            <a:alphaModFix/>
          </a:blip>
          <a:stretch>
            <a:fillRect/>
          </a:stretch>
        </p:blipFill>
        <p:spPr>
          <a:xfrm>
            <a:off x="827125" y="1290650"/>
            <a:ext cx="4538421" cy="3451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9"/>
          <p:cNvSpPr txBox="1"/>
          <p:nvPr>
            <p:ph type="title"/>
          </p:nvPr>
        </p:nvSpPr>
        <p:spPr>
          <a:xfrm>
            <a:off x="720000" y="393950"/>
            <a:ext cx="7704000" cy="115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If the worker is anonymously protected are they more likely to seek out help from the workplace?</a:t>
            </a:r>
            <a:endParaRPr sz="2600"/>
          </a:p>
        </p:txBody>
      </p:sp>
      <p:sp>
        <p:nvSpPr>
          <p:cNvPr id="441" name="Google Shape;441;p39"/>
          <p:cNvSpPr txBox="1"/>
          <p:nvPr/>
        </p:nvSpPr>
        <p:spPr>
          <a:xfrm>
            <a:off x="5762000" y="1549550"/>
            <a:ext cx="2906400" cy="286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D1117"/>
                </a:solidFill>
                <a:latin typeface="Helvetica Neue"/>
                <a:ea typeface="Helvetica Neue"/>
                <a:cs typeface="Helvetica Neue"/>
                <a:sym typeface="Helvetica Neue"/>
              </a:rPr>
              <a:t>When anonymity is protected, there is a higher chance that workers with benefits will most likely seek treatment. Specifically gathered from the data, 6 individuals got mental health treatment when anonymity was not protected, whereas 146 people got treatment when anonymity was offered.</a:t>
            </a:r>
            <a:endParaRPr sz="1200">
              <a:solidFill>
                <a:srgbClr val="0D1117"/>
              </a:solidFill>
              <a:latin typeface="Helvetica Neue"/>
              <a:ea typeface="Helvetica Neue"/>
              <a:cs typeface="Helvetica Neue"/>
              <a:sym typeface="Helvetica Neue"/>
            </a:endParaRPr>
          </a:p>
          <a:p>
            <a:pPr indent="0" lvl="0" marL="0" rtl="0" algn="l">
              <a:spcBef>
                <a:spcPts val="0"/>
              </a:spcBef>
              <a:spcAft>
                <a:spcPts val="0"/>
              </a:spcAft>
              <a:buNone/>
            </a:pPr>
            <a:r>
              <a:t/>
            </a:r>
            <a:endParaRPr sz="1200">
              <a:solidFill>
                <a:srgbClr val="0D1117"/>
              </a:solidFill>
              <a:latin typeface="Helvetica Neue"/>
              <a:ea typeface="Helvetica Neue"/>
              <a:cs typeface="Helvetica Neue"/>
              <a:sym typeface="Helvetica Neue"/>
            </a:endParaRPr>
          </a:p>
          <a:p>
            <a:pPr indent="0" lvl="0" marL="0" rtl="0" algn="l">
              <a:spcBef>
                <a:spcPts val="0"/>
              </a:spcBef>
              <a:spcAft>
                <a:spcPts val="0"/>
              </a:spcAft>
              <a:buNone/>
            </a:pPr>
            <a:r>
              <a:t/>
            </a:r>
            <a:endParaRPr sz="1200">
              <a:solidFill>
                <a:srgbClr val="0D1117"/>
              </a:solidFill>
              <a:latin typeface="Helvetica Neue"/>
              <a:ea typeface="Helvetica Neue"/>
              <a:cs typeface="Helvetica Neue"/>
              <a:sym typeface="Helvetica Neue"/>
            </a:endParaRPr>
          </a:p>
          <a:p>
            <a:pPr indent="0" lvl="0" marL="0" rtl="0" algn="l">
              <a:spcBef>
                <a:spcPts val="0"/>
              </a:spcBef>
              <a:spcAft>
                <a:spcPts val="0"/>
              </a:spcAft>
              <a:buNone/>
            </a:pPr>
            <a:r>
              <a:t/>
            </a:r>
            <a:endParaRPr sz="1200">
              <a:solidFill>
                <a:srgbClr val="0D1117"/>
              </a:solidFill>
              <a:latin typeface="Helvetica Neue"/>
              <a:ea typeface="Helvetica Neue"/>
              <a:cs typeface="Helvetica Neue"/>
              <a:sym typeface="Helvetica Neue"/>
            </a:endParaRPr>
          </a:p>
        </p:txBody>
      </p:sp>
      <p:pic>
        <p:nvPicPr>
          <p:cNvPr id="442" name="Google Shape;442;p39"/>
          <p:cNvPicPr preferRelativeResize="0"/>
          <p:nvPr/>
        </p:nvPicPr>
        <p:blipFill rotWithShape="1">
          <a:blip r:embed="rId3">
            <a:alphaModFix/>
          </a:blip>
          <a:srcRect b="16958" l="3910" r="0" t="4855"/>
          <a:stretch/>
        </p:blipFill>
        <p:spPr>
          <a:xfrm>
            <a:off x="720000" y="1498100"/>
            <a:ext cx="4598275" cy="2806150"/>
          </a:xfrm>
          <a:prstGeom prst="rect">
            <a:avLst/>
          </a:prstGeom>
          <a:noFill/>
          <a:ln>
            <a:noFill/>
          </a:ln>
        </p:spPr>
      </p:pic>
      <p:sp>
        <p:nvSpPr>
          <p:cNvPr id="443" name="Google Shape;443;p39"/>
          <p:cNvSpPr txBox="1"/>
          <p:nvPr/>
        </p:nvSpPr>
        <p:spPr>
          <a:xfrm>
            <a:off x="2088500" y="2593900"/>
            <a:ext cx="499800" cy="33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DM Sans"/>
                <a:ea typeface="DM Sans"/>
                <a:cs typeface="DM Sans"/>
                <a:sym typeface="DM Sans"/>
              </a:rPr>
              <a:t>146</a:t>
            </a:r>
            <a:endParaRPr>
              <a:solidFill>
                <a:schemeClr val="dk1"/>
              </a:solidFill>
              <a:latin typeface="DM Sans"/>
              <a:ea typeface="DM Sans"/>
              <a:cs typeface="DM Sans"/>
              <a:sym typeface="DM Sans"/>
            </a:endParaRPr>
          </a:p>
        </p:txBody>
      </p:sp>
      <p:sp>
        <p:nvSpPr>
          <p:cNvPr id="444" name="Google Shape;444;p39"/>
          <p:cNvSpPr txBox="1"/>
          <p:nvPr/>
        </p:nvSpPr>
        <p:spPr>
          <a:xfrm>
            <a:off x="3788075" y="3068475"/>
            <a:ext cx="499800" cy="33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DM Sans"/>
                <a:ea typeface="DM Sans"/>
                <a:cs typeface="DM Sans"/>
                <a:sym typeface="DM Sans"/>
              </a:rPr>
              <a:t>6</a:t>
            </a:r>
            <a:endParaRPr>
              <a:solidFill>
                <a:schemeClr val="dk1"/>
              </a:solidFill>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0"/>
          <p:cNvSpPr txBox="1"/>
          <p:nvPr>
            <p:ph type="title"/>
          </p:nvPr>
        </p:nvSpPr>
        <p:spPr>
          <a:xfrm>
            <a:off x="720000" y="393950"/>
            <a:ext cx="7704000" cy="115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Do individual with history of mental illness in the family more likely to </a:t>
            </a:r>
            <a:r>
              <a:rPr lang="en" sz="2600"/>
              <a:t>reach out</a:t>
            </a:r>
            <a:r>
              <a:rPr lang="en" sz="2600"/>
              <a:t> for help?</a:t>
            </a:r>
            <a:endParaRPr sz="2600"/>
          </a:p>
        </p:txBody>
      </p:sp>
      <p:sp>
        <p:nvSpPr>
          <p:cNvPr id="450" name="Google Shape;450;p40"/>
          <p:cNvSpPr txBox="1"/>
          <p:nvPr/>
        </p:nvSpPr>
        <p:spPr>
          <a:xfrm>
            <a:off x="5762000" y="1549550"/>
            <a:ext cx="2906400" cy="286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D1117"/>
                </a:solidFill>
                <a:latin typeface="Helvetica Neue"/>
                <a:ea typeface="Helvetica Neue"/>
                <a:cs typeface="Helvetica Neue"/>
                <a:sym typeface="Helvetica Neue"/>
              </a:rPr>
              <a:t>When individuals that do have family members with mental illness are more likely to go get help for their own mental health.</a:t>
            </a:r>
            <a:endParaRPr sz="1200">
              <a:solidFill>
                <a:srgbClr val="0D1117"/>
              </a:solidFill>
              <a:latin typeface="Helvetica Neue"/>
              <a:ea typeface="Helvetica Neue"/>
              <a:cs typeface="Helvetica Neue"/>
              <a:sym typeface="Helvetica Neue"/>
            </a:endParaRPr>
          </a:p>
          <a:p>
            <a:pPr indent="0" lvl="0" marL="0" rtl="0" algn="l">
              <a:spcBef>
                <a:spcPts val="0"/>
              </a:spcBef>
              <a:spcAft>
                <a:spcPts val="0"/>
              </a:spcAft>
              <a:buNone/>
            </a:pPr>
            <a:r>
              <a:t/>
            </a:r>
            <a:endParaRPr sz="1200">
              <a:solidFill>
                <a:srgbClr val="0D1117"/>
              </a:solidFill>
              <a:latin typeface="Helvetica Neue"/>
              <a:ea typeface="Helvetica Neue"/>
              <a:cs typeface="Helvetica Neue"/>
              <a:sym typeface="Helvetica Neue"/>
            </a:endParaRPr>
          </a:p>
          <a:p>
            <a:pPr indent="0" lvl="0" marL="0" rtl="0" algn="l">
              <a:spcBef>
                <a:spcPts val="0"/>
              </a:spcBef>
              <a:spcAft>
                <a:spcPts val="0"/>
              </a:spcAft>
              <a:buNone/>
            </a:pPr>
            <a:r>
              <a:t/>
            </a:r>
            <a:endParaRPr sz="1200">
              <a:solidFill>
                <a:srgbClr val="0D1117"/>
              </a:solidFill>
              <a:latin typeface="Helvetica Neue"/>
              <a:ea typeface="Helvetica Neue"/>
              <a:cs typeface="Helvetica Neue"/>
              <a:sym typeface="Helvetica Neue"/>
            </a:endParaRPr>
          </a:p>
          <a:p>
            <a:pPr indent="0" lvl="0" marL="0" rtl="0" algn="l">
              <a:spcBef>
                <a:spcPts val="0"/>
              </a:spcBef>
              <a:spcAft>
                <a:spcPts val="0"/>
              </a:spcAft>
              <a:buNone/>
            </a:pPr>
            <a:r>
              <a:t/>
            </a:r>
            <a:endParaRPr sz="1200">
              <a:solidFill>
                <a:srgbClr val="0D1117"/>
              </a:solidFill>
              <a:latin typeface="Helvetica Neue"/>
              <a:ea typeface="Helvetica Neue"/>
              <a:cs typeface="Helvetica Neue"/>
              <a:sym typeface="Helvetica Neue"/>
            </a:endParaRPr>
          </a:p>
        </p:txBody>
      </p:sp>
      <p:pic>
        <p:nvPicPr>
          <p:cNvPr id="451" name="Google Shape;451;p40"/>
          <p:cNvPicPr preferRelativeResize="0"/>
          <p:nvPr/>
        </p:nvPicPr>
        <p:blipFill>
          <a:blip r:embed="rId3">
            <a:alphaModFix/>
          </a:blip>
          <a:stretch>
            <a:fillRect/>
          </a:stretch>
        </p:blipFill>
        <p:spPr>
          <a:xfrm>
            <a:off x="992673" y="1438250"/>
            <a:ext cx="4452625" cy="3416601"/>
          </a:xfrm>
          <a:prstGeom prst="rect">
            <a:avLst/>
          </a:prstGeom>
          <a:noFill/>
          <a:ln>
            <a:noFill/>
          </a:ln>
        </p:spPr>
      </p:pic>
      <p:pic>
        <p:nvPicPr>
          <p:cNvPr id="452" name="Google Shape;452;p40"/>
          <p:cNvPicPr preferRelativeResize="0"/>
          <p:nvPr/>
        </p:nvPicPr>
        <p:blipFill>
          <a:blip r:embed="rId4">
            <a:alphaModFix/>
          </a:blip>
          <a:stretch>
            <a:fillRect/>
          </a:stretch>
        </p:blipFill>
        <p:spPr>
          <a:xfrm>
            <a:off x="5827275" y="3595200"/>
            <a:ext cx="2416025" cy="821450"/>
          </a:xfrm>
          <a:prstGeom prst="rect">
            <a:avLst/>
          </a:prstGeom>
          <a:noFill/>
          <a:ln>
            <a:noFill/>
          </a:ln>
        </p:spPr>
      </p:pic>
      <p:pic>
        <p:nvPicPr>
          <p:cNvPr id="453" name="Google Shape;453;p40"/>
          <p:cNvPicPr preferRelativeResize="0"/>
          <p:nvPr/>
        </p:nvPicPr>
        <p:blipFill>
          <a:blip r:embed="rId5">
            <a:alphaModFix/>
          </a:blip>
          <a:stretch>
            <a:fillRect/>
          </a:stretch>
        </p:blipFill>
        <p:spPr>
          <a:xfrm>
            <a:off x="5889875" y="3044100"/>
            <a:ext cx="2416025" cy="440350"/>
          </a:xfrm>
          <a:prstGeom prst="rect">
            <a:avLst/>
          </a:prstGeom>
          <a:noFill/>
          <a:ln>
            <a:noFill/>
          </a:ln>
        </p:spPr>
      </p:pic>
      <p:sp>
        <p:nvSpPr>
          <p:cNvPr id="454" name="Google Shape;454;p40"/>
          <p:cNvSpPr txBox="1"/>
          <p:nvPr/>
        </p:nvSpPr>
        <p:spPr>
          <a:xfrm>
            <a:off x="2112500" y="1549550"/>
            <a:ext cx="241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DM Sans"/>
                <a:ea typeface="DM Sans"/>
                <a:cs typeface="DM Sans"/>
                <a:sym typeface="DM Sans"/>
              </a:rPr>
              <a:t>With And Without Benefits </a:t>
            </a:r>
            <a:endParaRPr>
              <a:solidFill>
                <a:schemeClr val="dk1"/>
              </a:solidFill>
              <a:latin typeface="DM Sans"/>
              <a:ea typeface="DM Sans"/>
              <a:cs typeface="DM Sans"/>
              <a:sym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41"/>
          <p:cNvSpPr txBox="1"/>
          <p:nvPr>
            <p:ph type="title"/>
          </p:nvPr>
        </p:nvSpPr>
        <p:spPr>
          <a:xfrm>
            <a:off x="720000" y="393950"/>
            <a:ext cx="7704000" cy="115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Do individual with history of mental illness in the family more likely to reach out for help?</a:t>
            </a:r>
            <a:endParaRPr sz="2600"/>
          </a:p>
        </p:txBody>
      </p:sp>
      <p:pic>
        <p:nvPicPr>
          <p:cNvPr id="460" name="Google Shape;460;p41"/>
          <p:cNvPicPr preferRelativeResize="0"/>
          <p:nvPr/>
        </p:nvPicPr>
        <p:blipFill>
          <a:blip r:embed="rId3">
            <a:alphaModFix/>
          </a:blip>
          <a:stretch>
            <a:fillRect/>
          </a:stretch>
        </p:blipFill>
        <p:spPr>
          <a:xfrm>
            <a:off x="980700" y="4163643"/>
            <a:ext cx="2906399" cy="292782"/>
          </a:xfrm>
          <a:prstGeom prst="rect">
            <a:avLst/>
          </a:prstGeom>
          <a:noFill/>
          <a:ln>
            <a:noFill/>
          </a:ln>
        </p:spPr>
      </p:pic>
      <p:pic>
        <p:nvPicPr>
          <p:cNvPr id="461" name="Google Shape;461;p41"/>
          <p:cNvPicPr preferRelativeResize="0"/>
          <p:nvPr/>
        </p:nvPicPr>
        <p:blipFill>
          <a:blip r:embed="rId4">
            <a:alphaModFix/>
          </a:blip>
          <a:stretch>
            <a:fillRect/>
          </a:stretch>
        </p:blipFill>
        <p:spPr>
          <a:xfrm>
            <a:off x="1639800" y="4456424"/>
            <a:ext cx="1588200" cy="526825"/>
          </a:xfrm>
          <a:prstGeom prst="rect">
            <a:avLst/>
          </a:prstGeom>
          <a:noFill/>
          <a:ln>
            <a:noFill/>
          </a:ln>
        </p:spPr>
      </p:pic>
      <p:pic>
        <p:nvPicPr>
          <p:cNvPr id="462" name="Google Shape;462;p41"/>
          <p:cNvPicPr preferRelativeResize="0"/>
          <p:nvPr/>
        </p:nvPicPr>
        <p:blipFill>
          <a:blip r:embed="rId5">
            <a:alphaModFix/>
          </a:blip>
          <a:stretch>
            <a:fillRect/>
          </a:stretch>
        </p:blipFill>
        <p:spPr>
          <a:xfrm>
            <a:off x="549825" y="1438686"/>
            <a:ext cx="3406800" cy="2614100"/>
          </a:xfrm>
          <a:prstGeom prst="rect">
            <a:avLst/>
          </a:prstGeom>
          <a:noFill/>
          <a:ln>
            <a:noFill/>
          </a:ln>
        </p:spPr>
      </p:pic>
      <p:sp>
        <p:nvSpPr>
          <p:cNvPr id="463" name="Google Shape;463;p41"/>
          <p:cNvSpPr txBox="1"/>
          <p:nvPr/>
        </p:nvSpPr>
        <p:spPr>
          <a:xfrm>
            <a:off x="1718850" y="1615150"/>
            <a:ext cx="143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DM Sans"/>
                <a:ea typeface="DM Sans"/>
                <a:cs typeface="DM Sans"/>
                <a:sym typeface="DM Sans"/>
              </a:rPr>
              <a:t>With Benefits </a:t>
            </a:r>
            <a:endParaRPr>
              <a:solidFill>
                <a:schemeClr val="dk1"/>
              </a:solidFill>
              <a:latin typeface="DM Sans"/>
              <a:ea typeface="DM Sans"/>
              <a:cs typeface="DM Sans"/>
              <a:sym typeface="DM Sans"/>
            </a:endParaRPr>
          </a:p>
        </p:txBody>
      </p:sp>
      <p:pic>
        <p:nvPicPr>
          <p:cNvPr id="464" name="Google Shape;464;p41"/>
          <p:cNvPicPr preferRelativeResize="0"/>
          <p:nvPr/>
        </p:nvPicPr>
        <p:blipFill>
          <a:blip r:embed="rId6">
            <a:alphaModFix/>
          </a:blip>
          <a:stretch>
            <a:fillRect/>
          </a:stretch>
        </p:blipFill>
        <p:spPr>
          <a:xfrm>
            <a:off x="4942050" y="4097125"/>
            <a:ext cx="2848050" cy="359300"/>
          </a:xfrm>
          <a:prstGeom prst="rect">
            <a:avLst/>
          </a:prstGeom>
          <a:noFill/>
          <a:ln>
            <a:noFill/>
          </a:ln>
        </p:spPr>
      </p:pic>
      <p:pic>
        <p:nvPicPr>
          <p:cNvPr id="465" name="Google Shape;465;p41"/>
          <p:cNvPicPr preferRelativeResize="0"/>
          <p:nvPr/>
        </p:nvPicPr>
        <p:blipFill>
          <a:blip r:embed="rId7">
            <a:alphaModFix/>
          </a:blip>
          <a:stretch>
            <a:fillRect/>
          </a:stretch>
        </p:blipFill>
        <p:spPr>
          <a:xfrm>
            <a:off x="5959600" y="4468650"/>
            <a:ext cx="1430100" cy="452369"/>
          </a:xfrm>
          <a:prstGeom prst="rect">
            <a:avLst/>
          </a:prstGeom>
          <a:noFill/>
          <a:ln>
            <a:noFill/>
          </a:ln>
        </p:spPr>
      </p:pic>
      <p:pic>
        <p:nvPicPr>
          <p:cNvPr id="466" name="Google Shape;466;p41"/>
          <p:cNvPicPr preferRelativeResize="0"/>
          <p:nvPr/>
        </p:nvPicPr>
        <p:blipFill>
          <a:blip r:embed="rId8">
            <a:alphaModFix/>
          </a:blip>
          <a:stretch>
            <a:fillRect/>
          </a:stretch>
        </p:blipFill>
        <p:spPr>
          <a:xfrm>
            <a:off x="4549675" y="1438675"/>
            <a:ext cx="3323637" cy="2550275"/>
          </a:xfrm>
          <a:prstGeom prst="rect">
            <a:avLst/>
          </a:prstGeom>
          <a:noFill/>
          <a:ln>
            <a:noFill/>
          </a:ln>
        </p:spPr>
      </p:pic>
      <p:sp>
        <p:nvSpPr>
          <p:cNvPr id="467" name="Google Shape;467;p41"/>
          <p:cNvSpPr txBox="1"/>
          <p:nvPr/>
        </p:nvSpPr>
        <p:spPr>
          <a:xfrm>
            <a:off x="5505375" y="1438675"/>
            <a:ext cx="172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DM Sans"/>
                <a:ea typeface="DM Sans"/>
                <a:cs typeface="DM Sans"/>
                <a:sym typeface="DM Sans"/>
              </a:rPr>
              <a:t>Without Benefits </a:t>
            </a:r>
            <a:endParaRPr>
              <a:solidFill>
                <a:schemeClr val="dk1"/>
              </a:solidFill>
              <a:latin typeface="DM Sans"/>
              <a:ea typeface="DM Sans"/>
              <a:cs typeface="DM Sans"/>
              <a:sym typeface="DM Sans"/>
            </a:endParaRPr>
          </a:p>
        </p:txBody>
      </p:sp>
    </p:spTree>
  </p:cSld>
  <p:clrMapOvr>
    <a:masterClrMapping/>
  </p:clrMapOvr>
</p:sld>
</file>

<file path=ppt/theme/theme1.xml><?xml version="1.0" encoding="utf-8"?>
<a:theme xmlns:a="http://schemas.openxmlformats.org/drawingml/2006/main" xmlns:r="http://schemas.openxmlformats.org/officeDocument/2006/relationships"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