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76" r:id="rId4"/>
    <p:sldId id="259" r:id="rId5"/>
    <p:sldId id="275" r:id="rId6"/>
    <p:sldId id="277" r:id="rId7"/>
    <p:sldId id="278" r:id="rId8"/>
    <p:sldId id="279" r:id="rId9"/>
    <p:sldId id="280" r:id="rId10"/>
    <p:sldId id="281" r:id="rId11"/>
    <p:sldId id="285" r:id="rId12"/>
    <p:sldId id="282" r:id="rId13"/>
    <p:sldId id="283" r:id="rId14"/>
    <p:sldId id="28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ven Pro" pitchFamily="2" charset="77"/>
      <p:regular r:id="rId21"/>
      <p:bold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Share Tech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D3082-2F85-45A6-87B0-A12BCF7D4346}">
  <a:tblStyle styleId="{952D3082-2F85-45A6-87B0-A12BCF7D4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8"/>
    <p:restoredTop sz="72801"/>
  </p:normalViewPr>
  <p:slideViewPr>
    <p:cSldViewPr snapToGrid="0">
      <p:cViewPr>
        <p:scale>
          <a:sx n="119" d="100"/>
          <a:sy n="119" d="100"/>
        </p:scale>
        <p:origin x="10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3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my statistical analysis I decided to do a comparison between the highest spending state which is Montana and the lowest spending state which is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think Montana having the most coats purchases makes sense because they’re further up north than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Montana the highest purchased item was coats and for Kansas it was sandals. </a:t>
            </a:r>
          </a:p>
        </p:txBody>
      </p:sp>
    </p:spTree>
    <p:extLst>
      <p:ext uri="{BB962C8B-B14F-4D97-AF65-F5344CB8AC3E}">
        <p14:creationId xmlns:p14="http://schemas.microsoft.com/office/powerpoint/2010/main" val="219738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5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09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4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9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8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question was what are the top three states with the most purchases? Which then I also had a sub question Will at least two out of the three states with best west coast states?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got both of my question answered California, Idaho, Montana were the states with the most purchases with Montana having the max purchases amount of 96.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original hypothesis was  at least two out of three states will be west coast states but I didn’t know how to approach that hypothesis with the </a:t>
            </a:r>
            <a:r>
              <a:rPr lang="en-US" dirty="0" err="1"/>
              <a:t>ttest</a:t>
            </a:r>
            <a:r>
              <a:rPr lang="en-US" dirty="0"/>
              <a:t> so my hypothesis then became the top three states will spend at least 30% more than all combined states.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state combined mean was 59.7%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three states combined mean was 94%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top three states being Montana with a purchase amount of 96, California 95  and Idaho 93. In the next slide we will be able to see it visually through a bar graph.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29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eesolver/consumer-behavior-and-shopping-habit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84003" y="260608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r>
              <a:rPr lang="en" dirty="0"/>
              <a:t> </a:t>
            </a:r>
            <a:r>
              <a:rPr lang="en" dirty="0" err="1"/>
              <a:t>Jyles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 Truong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Mosby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Stephanie </a:t>
            </a:r>
            <a:r>
              <a:rPr lang="en" dirty="0" err="1"/>
              <a:t>Samperio</a:t>
            </a:r>
            <a:endParaRPr lang="en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</a:t>
            </a:r>
            <a:r>
              <a:rPr lang="en" dirty="0">
                <a:solidFill>
                  <a:schemeClr val="accent2"/>
                </a:solidFill>
              </a:rPr>
              <a:t>BEHAVIORS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38072" y="408506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3 States Purchase Amounts.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e chart with the states in the middle&#10;&#10;Description automatically generated">
            <a:extLst>
              <a:ext uri="{FF2B5EF4-FFF2-40B4-BE49-F238E27FC236}">
                <a16:creationId xmlns:a16="http://schemas.microsoft.com/office/drawing/2014/main" id="{0EA9A928-D512-033E-CB3F-20E09457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007811"/>
            <a:ext cx="5068777" cy="3819445"/>
          </a:xfrm>
          <a:prstGeom prst="rect">
            <a:avLst/>
          </a:prstGeom>
        </p:spPr>
      </p:pic>
      <p:pic>
        <p:nvPicPr>
          <p:cNvPr id="7" name="Picture 6" descr="A graph of a number of states&#10;&#10;Description automatically generated">
            <a:extLst>
              <a:ext uri="{FF2B5EF4-FFF2-40B4-BE49-F238E27FC236}">
                <a16:creationId xmlns:a16="http://schemas.microsoft.com/office/drawing/2014/main" id="{CC82F903-BD26-1619-BCB6-70F7CA6BF8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159"/>
            <a:ext cx="5092592" cy="381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8A670-E7BC-6078-6FA2-D16B6138B578}"/>
              </a:ext>
            </a:extLst>
          </p:cNvPr>
          <p:cNvSpPr txBox="1"/>
          <p:nvPr/>
        </p:nvSpPr>
        <p:spPr>
          <a:xfrm>
            <a:off x="926092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3199-3C37-A48D-E434-F3D151922546}"/>
              </a:ext>
            </a:extLst>
          </p:cNvPr>
          <p:cNvSpPr txBox="1"/>
          <p:nvPr/>
        </p:nvSpPr>
        <p:spPr>
          <a:xfrm>
            <a:off x="2439486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F6673-670F-623A-0A09-07DDF41DA4BA}"/>
              </a:ext>
            </a:extLst>
          </p:cNvPr>
          <p:cNvSpPr txBox="1"/>
          <p:nvPr/>
        </p:nvSpPr>
        <p:spPr>
          <a:xfrm>
            <a:off x="3887440" y="2763643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396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69131" y="533442"/>
            <a:ext cx="82863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Comparison Between Highest Purchased Item in Montana and Kansas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a person standing in a coat&#10;&#10;Description automatically generated with medium confidence">
            <a:extLst>
              <a:ext uri="{FF2B5EF4-FFF2-40B4-BE49-F238E27FC236}">
                <a16:creationId xmlns:a16="http://schemas.microsoft.com/office/drawing/2014/main" id="{B91E7DFF-0C64-8B24-771C-2107725F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17"/>
            <a:ext cx="4998378" cy="3748783"/>
          </a:xfrm>
          <a:prstGeom prst="rect">
            <a:avLst/>
          </a:prstGeom>
        </p:spPr>
      </p:pic>
      <p:pic>
        <p:nvPicPr>
          <p:cNvPr id="6" name="Picture 5" descr="A graph of a number of sandals&#10;&#10;Description automatically generated">
            <a:extLst>
              <a:ext uri="{FF2B5EF4-FFF2-40B4-BE49-F238E27FC236}">
                <a16:creationId xmlns:a16="http://schemas.microsoft.com/office/drawing/2014/main" id="{A149893E-6075-F5EB-67D0-9511595C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3986"/>
            <a:ext cx="4974564" cy="37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666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9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CE2A-F75E-9A27-4107-8675C8B7C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3200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08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726254" y="1481665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" dirty="0" err="1">
                <a:solidFill>
                  <a:schemeClr val="accent2"/>
                </a:solidFill>
              </a:rPr>
              <a:t>Abrea</a:t>
            </a:r>
            <a:r>
              <a:rPr lang="en" dirty="0">
                <a:solidFill>
                  <a:schemeClr val="accent2"/>
                </a:solidFill>
              </a:rPr>
              <a:t>: </a:t>
            </a:r>
            <a:r>
              <a:rPr lang="en-US" dirty="0"/>
              <a:t>People in the northern regions of the US will purchase more sweaters than people in the southern regions.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Melissa: </a:t>
            </a:r>
            <a:r>
              <a:rPr lang="en-US" dirty="0"/>
              <a:t>Purchases over $50 are shipped express more than standard shipping.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Stephanie: </a:t>
            </a:r>
            <a:r>
              <a:rPr lang="en-US" dirty="0"/>
              <a:t>The top three states will spend 30% more than the combined states average. </a:t>
            </a:r>
          </a:p>
          <a:p>
            <a:pPr marL="914400" lvl="1" indent="-457200">
              <a:buAutoNum type="arabicParenR"/>
            </a:pPr>
            <a:r>
              <a:rPr lang="en-US" dirty="0"/>
              <a:t> </a:t>
            </a:r>
            <a:r>
              <a:rPr lang="en" dirty="0">
                <a:solidFill>
                  <a:schemeClr val="accent2"/>
                </a:solidFill>
              </a:rPr>
              <a:t>Johnny: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01893" y="0"/>
            <a:ext cx="7754708" cy="118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Shopping behaviors can be explained by age, gender, location, seasons, and purchasing frequencies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12987" y="1060937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accent2"/>
                </a:solidFill>
              </a:rPr>
              <a:t>Data Set Information: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dataset has shopping information for 3899 consumers.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Here is a list of the categories in the dataset: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Gender, Item Purchased, Item Category, Purchase Amount (USD), Location, Size, Color, Season, Review Rating, Subscription, Shipping Type, Discount Applied, Promo Code, Previous Purchase, Payment Method, and Frequency of Purchases</a:t>
            </a:r>
          </a:p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Solver, Z. “Consumer Behavior and Shopping Habits Dataset: E-Commerce Transaction Trends: A Comprehensive Dataset.” Assessed October 26, 2023. </a:t>
            </a: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https://www.kaggle.com/datasets/zeesolver/consumer-behavior-and-shopping-habits-dataset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322493" y="0"/>
            <a:ext cx="7492240" cy="892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Behavior and Shopping Habits Data Set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5119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452547" y="1351597"/>
            <a:ext cx="4119453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76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038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6521446" cy="613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Melissa - Purchases over $50 are shipped express more than standard shipping</a:t>
            </a:r>
            <a:endParaRPr sz="2500"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586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21C2F4-A217-43F7-E513-FD4E2B4BA5B4}"/>
              </a:ext>
            </a:extLst>
          </p:cNvPr>
          <p:cNvSpPr txBox="1"/>
          <p:nvPr/>
        </p:nvSpPr>
        <p:spPr>
          <a:xfrm>
            <a:off x="686170" y="2256430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Hypothesis: </a:t>
            </a:r>
            <a:r>
              <a:rPr lang="en-US" dirty="0">
                <a:solidFill>
                  <a:schemeClr val="bg1"/>
                </a:solidFill>
              </a:rPr>
              <a:t>The top three states will spend 30% more than all combined states average. 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433ED-04B8-FB40-953E-614704AA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3" y="2685244"/>
            <a:ext cx="74549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17F50-6D49-A6F8-9DD4-34916E57E740}"/>
              </a:ext>
            </a:extLst>
          </p:cNvPr>
          <p:cNvSpPr txBox="1"/>
          <p:nvPr/>
        </p:nvSpPr>
        <p:spPr>
          <a:xfrm>
            <a:off x="1622754" y="3201340"/>
            <a:ext cx="6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shows that my hypothesis was correct because the statistic is 39 and the P-Value is &lt; .05 which confirms my hypothesis is not null.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16E21-A73D-89AC-C70D-9011230B9F2C}"/>
              </a:ext>
            </a:extLst>
          </p:cNvPr>
          <p:cNvSpPr txBox="1"/>
          <p:nvPr/>
        </p:nvSpPr>
        <p:spPr>
          <a:xfrm>
            <a:off x="686172" y="1274114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What are the top three states with the most purchases? What regions are the top three states from?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156DE-8A6B-7FE3-2613-2FE3C3D5B3F3}"/>
              </a:ext>
            </a:extLst>
          </p:cNvPr>
          <p:cNvSpPr txBox="1"/>
          <p:nvPr/>
        </p:nvSpPr>
        <p:spPr>
          <a:xfrm>
            <a:off x="686171" y="1761344"/>
            <a:ext cx="758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Answer: </a:t>
            </a:r>
            <a:r>
              <a:rPr lang="en-US" dirty="0">
                <a:solidFill>
                  <a:schemeClr val="bg1"/>
                </a:solidFill>
              </a:rPr>
              <a:t>The top three states with the most purchases are California, Idaho and Montana; Only one state is West Coast and the other two are the Rocky Mts. region.</a:t>
            </a:r>
          </a:p>
        </p:txBody>
      </p:sp>
    </p:spTree>
    <p:extLst>
      <p:ext uri="{BB962C8B-B14F-4D97-AF65-F5344CB8AC3E}">
        <p14:creationId xmlns:p14="http://schemas.microsoft.com/office/powerpoint/2010/main" val="27914669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580</Words>
  <Application>Microsoft Macintosh PowerPoint</Application>
  <PresentationFormat>On-screen Show (16:9)</PresentationFormat>
  <Paragraphs>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Maven Pro</vt:lpstr>
      <vt:lpstr>Nunito Light</vt:lpstr>
      <vt:lpstr>Share Tech</vt:lpstr>
      <vt:lpstr>Arial</vt:lpstr>
      <vt:lpstr>Calibri</vt:lpstr>
      <vt:lpstr>Data Science Consulting by Slidesgo</vt:lpstr>
      <vt:lpstr>SHOPPING BEHAVIORS</vt:lpstr>
      <vt:lpstr>Shopping behaviors can be explained by age, gender, location, seasons, and purchasing frequencies</vt:lpstr>
      <vt:lpstr>Consumer Behavior and Shopping Habits Data Set</vt:lpstr>
      <vt:lpstr>Introduction</vt:lpstr>
      <vt:lpstr>Abrea</vt:lpstr>
      <vt:lpstr>Abrea</vt:lpstr>
      <vt:lpstr>Melissa</vt:lpstr>
      <vt:lpstr>Melissa - Purchases over $50 are shipped express more than standard shipping</vt:lpstr>
      <vt:lpstr>Hypothesis and T-Test Results</vt:lpstr>
      <vt:lpstr>Top 3 States Purchase Amounts.</vt:lpstr>
      <vt:lpstr>Statistical Analysis: Comparison Between Highest Purchased Item in Montana and Kansas</vt:lpstr>
      <vt:lpstr>Johnny</vt:lpstr>
      <vt:lpstr>Johnny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BEHAVIORS</dc:title>
  <cp:lastModifiedBy>Samperio, Stephanie</cp:lastModifiedBy>
  <cp:revision>3</cp:revision>
  <dcterms:modified xsi:type="dcterms:W3CDTF">2023-11-06T19:21:22Z</dcterms:modified>
</cp:coreProperties>
</file>