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58"/>
    <p:restoredTop sz="94692"/>
  </p:normalViewPr>
  <p:slideViewPr>
    <p:cSldViewPr snapToGrid="0">
      <p:cViewPr varScale="1">
        <p:scale>
          <a:sx n="44" d="100"/>
          <a:sy n="44" d="100"/>
        </p:scale>
        <p:origin x="208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624D-4674-F926-73AF-FC2027EEF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C805C-43A1-C1E2-846A-3F9D609BA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BE2A-C363-3B7E-1D92-4C9505A2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4EBD-D04C-146F-8A55-9C3630A5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3EDC1-ACEC-2EC6-772E-9420FDA3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2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0452-A783-BC65-3EA7-B0FE2FCA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DEAAA-DDC8-2126-7B18-13C2ADDD8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8FCC-39F4-C0AB-E07E-EF828A07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724A5-6A79-2254-3919-55B3F6D6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C37A2-A5C5-B938-7EA5-8741DF80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4D3E2-7015-445C-88F5-C6BD87EEB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1CD8F-4006-9491-C71F-2DCEF8F23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7B19D-7173-9A40-7745-4872C9CB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A480B-F88A-E292-D3CE-CBEBAFB0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E14C-BA9A-1F39-4571-88FFD256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A037-55FA-C8DF-72D1-2E04AE5E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B9AF-3056-CC96-A503-55831F6C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F7438-DFCC-3F73-7856-CC3EFC17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A53F7-3E16-342A-3098-5ACAF765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7A7E-F600-8822-560F-E0D39392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FA37-461B-1575-1C32-E08AB229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219C7-EE98-B7F6-9C22-9FC2851A6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05B44-2404-C204-7EC7-0FEA01B1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9195-BBBF-7DD4-B2A3-223DCA91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3D65-DF7F-8119-54CA-E42842BA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7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4498-03DD-5E52-F1B6-8959FB29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7852-4BB1-500B-DA9E-6BA377EAC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95290-0CAC-4FEC-D4A1-51216ECCC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16F60-A0F4-9C17-68F4-30C4DE61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097D1-D54E-C373-74BE-F1B22A3C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FEEB-0FF3-8AB3-9171-3FAEECE3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E4B3-9611-CF1C-BC9D-E497BE83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7B78F-C6CD-6E30-1C6A-D39272F5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05E4B-ECC9-34B8-8DA9-E5874F03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21EE3-8276-FD0E-3B4C-A796F3388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3D985-3B6B-C936-492C-040B0D310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DAAEE-B71B-E90B-12D0-CF059C66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50779-A105-41C5-2998-FF679889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60DDD-7020-C594-CB45-35690C8C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9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43C1-60C3-F470-D6E3-041F8120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6D143-BA6F-9BB5-2A43-679E0BCE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FAF0A-E463-1BB6-DEDB-D5E93F4C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34E99-EFC9-D406-21C5-23CA1D0B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65A9E-889D-6578-1AB1-F9D1A233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099AB-3F30-02DB-2B9E-22338D0D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D0EED-2076-8EAE-555F-DB2CD3A0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492D-1A44-F406-9EFC-9B23436F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4C84-4A18-6D86-2944-5ACD1B668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50C66-76B5-EA50-B87C-A29F4CDBD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45CCE-DE98-1A73-CDE4-52BDB7D4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274C4-D94A-6A2F-239A-291FE493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96A4-53F3-27A7-B345-EF2BB349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8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C713-503F-4420-D99B-DC1E15D6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5A967-A731-26D3-08BA-2AB02340F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EDF59-BE2A-FB63-E870-1EE797E8B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26AC9-29C9-68CA-FC26-980ABC1A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8A878-0CD0-9F97-CD8C-4F0D5F1B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A61B1-28B6-05E9-4D36-9D139625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3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3C6F2-E94F-0442-3073-C0D46FA4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C387C-AA0D-EAA2-4F1A-D67B8F7D8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DC1BB-B817-6762-770D-2337C0B3B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A29C-3A6A-9D24-5DAC-53978441B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870B-D4BD-43D2-B65A-EAFAED3E9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7009-D6F6-3DB4-DCCC-B79AFF1D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Shopping </a:t>
            </a:r>
            <a:r>
              <a:rPr lang="en-US" dirty="0" err="1"/>
              <a:t>Bahaviors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37AC3-F128-C71A-67CC-2FE129CC9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 err="1"/>
              <a:t>Abrea</a:t>
            </a:r>
            <a:r>
              <a:rPr lang="en-US" dirty="0"/>
              <a:t> </a:t>
            </a:r>
            <a:r>
              <a:rPr lang="en-US" dirty="0" err="1"/>
              <a:t>Jyles</a:t>
            </a:r>
            <a:endParaRPr lang="en-US" dirty="0"/>
          </a:p>
          <a:p>
            <a:r>
              <a:rPr lang="en-US" dirty="0"/>
              <a:t>Melissa Mosby</a:t>
            </a:r>
          </a:p>
          <a:p>
            <a:r>
              <a:rPr lang="en-US" dirty="0"/>
              <a:t>Stephanie </a:t>
            </a:r>
            <a:r>
              <a:rPr lang="en-US" dirty="0" err="1"/>
              <a:t>Samperio</a:t>
            </a:r>
            <a:endParaRPr lang="en-US" dirty="0"/>
          </a:p>
          <a:p>
            <a:r>
              <a:rPr lang="en-US" dirty="0"/>
              <a:t>Johnny </a:t>
            </a:r>
            <a:r>
              <a:rPr lang="en-US" dirty="0" err="1"/>
              <a:t>Troung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54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11F0-E0D0-8700-A328-ECA5AB43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Stephanie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70A8-97EA-3B84-01CF-927989C0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5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8479-3B5A-A30D-4D87-7B372987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B3FCE-F269-F5F8-BA64-CCB0B07E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9C0B-59EB-518B-F734-2B937FE4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0BBE-F2A4-C4CE-4FBC-A63A7D28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B352-9888-30F3-9B97-7A06CFD3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3E1C-AD06-A633-57C6-0A91A1A8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2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22EF-45C4-FD9D-64D8-32C1FCD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3918-86F3-AC4E-3EE7-1B59B498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21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B44B-A48C-7847-46E4-41AF5E35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20E7-3678-B26F-9C63-09992069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3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3FB5-79C7-7912-C943-20130232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C63E6-82C9-8A43-C1E3-14B9D88A2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8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0728-1E34-65BA-82B5-FF8B102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Shopping behaviors can be explained by age, gender, location, seasons, and purchasing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FFCF-8EE1-FF72-9751-38A675B8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have selected 4 hypotheses:</a:t>
            </a:r>
          </a:p>
          <a:p>
            <a:pPr marL="914400" lvl="1" indent="-457200">
              <a:buAutoNum type="arabicParenR"/>
            </a:pPr>
            <a:r>
              <a:rPr lang="en-US" dirty="0"/>
              <a:t>People in the northern regions of the US will purchase more sweaters than people in the southern regions. (</a:t>
            </a:r>
            <a:r>
              <a:rPr lang="en-US" dirty="0" err="1"/>
              <a:t>Abrea</a:t>
            </a:r>
            <a:r>
              <a:rPr lang="en-US" dirty="0"/>
              <a:t> </a:t>
            </a:r>
            <a:r>
              <a:rPr lang="en-US" dirty="0" err="1"/>
              <a:t>Jyles</a:t>
            </a:r>
            <a:r>
              <a:rPr lang="en-US" dirty="0"/>
              <a:t>)</a:t>
            </a:r>
          </a:p>
          <a:p>
            <a:pPr marL="914400" lvl="1" indent="-457200">
              <a:buAutoNum type="arabicParenR"/>
            </a:pPr>
            <a:r>
              <a:rPr lang="en-US" dirty="0"/>
              <a:t>Purchases over $50 are shipped express more than standard shipping. (Melissa Mosby)</a:t>
            </a:r>
          </a:p>
          <a:p>
            <a:pPr marL="914400" lvl="1" indent="-457200">
              <a:buAutoNum type="arabicParenR"/>
            </a:pPr>
            <a:r>
              <a:rPr lang="en-US" dirty="0"/>
              <a:t>Two thirds of the __ will be West coast. (Stephanie </a:t>
            </a:r>
            <a:r>
              <a:rPr lang="en-US" dirty="0" err="1"/>
              <a:t>Samperio</a:t>
            </a:r>
            <a:r>
              <a:rPr lang="en-US" dirty="0"/>
              <a:t>)</a:t>
            </a:r>
          </a:p>
          <a:p>
            <a:pPr marL="914400" lvl="1" indent="-457200">
              <a:buAutoNum type="arabicParenR"/>
            </a:pPr>
            <a:r>
              <a:rPr lang="en-US" dirty="0"/>
              <a:t>(Johnny </a:t>
            </a:r>
            <a:r>
              <a:rPr lang="en-US" dirty="0" err="1"/>
              <a:t>Troung</a:t>
            </a:r>
            <a:r>
              <a:rPr lang="en-US" dirty="0"/>
              <a:t>)  </a:t>
            </a:r>
          </a:p>
          <a:p>
            <a:pPr marL="914400" lvl="1" indent="-457200">
              <a:buAutoNum type="arabicParenR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80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0968-2FEF-6E7B-E801-D7300824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D1932-4C48-8014-E16E-8A827635E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754B-C8CF-5ECB-20CB-9EAC161F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846E-FE3F-5971-0051-86617489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384-F355-A91B-C778-1481CBDA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106C-B8E8-DB1A-C65B-08F7CBFC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3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1851-C12A-4DF7-AF15-25892EFF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7BC8-869C-4385-B471-717D72300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D667-4C49-E862-7138-CEFA3794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Purchases over $50 are shipped express more than standard shipping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DD9A5-5B2F-1F0F-A160-2C96BFD5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A568-963C-EE42-16FE-EF76D183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4092-670C-60CC-675D-91994F7C8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9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A54E-0B9E-F2D0-4303-CCACD767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5757-8A61-1E6E-D1BA-16F91E14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107</Words>
  <Application>Microsoft Macintosh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Shopping Bahaviors</vt:lpstr>
      <vt:lpstr>Shopping behaviors can be explained by age, gender, location, seasons, and purchasing frequencies</vt:lpstr>
      <vt:lpstr>PowerPoint Presentation</vt:lpstr>
      <vt:lpstr>Abrea</vt:lpstr>
      <vt:lpstr>PowerPoint Presentation</vt:lpstr>
      <vt:lpstr>PowerPoint Presentation</vt:lpstr>
      <vt:lpstr>Purchases over $50 are shipped express more than standard shipping</vt:lpstr>
      <vt:lpstr>PowerPoint Presentation</vt:lpstr>
      <vt:lpstr>PowerPoint Presentation</vt:lpstr>
      <vt:lpstr>Stephanie</vt:lpstr>
      <vt:lpstr>PowerPoint Presentation</vt:lpstr>
      <vt:lpstr>PowerPoint Presentation</vt:lpstr>
      <vt:lpstr>Johnny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Bahaviors</dc:title>
  <dc:creator>Melissa Mosby</dc:creator>
  <cp:lastModifiedBy>Melissa Mosby</cp:lastModifiedBy>
  <cp:revision>1</cp:revision>
  <dcterms:created xsi:type="dcterms:W3CDTF">2023-11-04T14:22:38Z</dcterms:created>
  <dcterms:modified xsi:type="dcterms:W3CDTF">2023-11-04T14:35:33Z</dcterms:modified>
</cp:coreProperties>
</file>