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 Slab Light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  <p:embeddedFont>
      <p:font typeface="Squada One"/>
      <p:regular r:id="rId13"/>
    </p:embeddedFont>
    <p:embeddedFont>
      <p:font typeface="Nunito Sans SemiBold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Nunito Sans ExtraBold"/>
      <p:bold r:id="rId22"/>
      <p:boldItalic r:id="rId23"/>
    </p:embeddedFont>
    <p:embeddedFont>
      <p:font typeface="Nuni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22" Type="http://schemas.openxmlformats.org/officeDocument/2006/relationships/font" Target="fonts/NunitoSansExtraBold-bold.fntdata"/><Relationship Id="rId21" Type="http://schemas.openxmlformats.org/officeDocument/2006/relationships/font" Target="fonts/RobotoLight-boldItalic.fntdata"/><Relationship Id="rId24" Type="http://schemas.openxmlformats.org/officeDocument/2006/relationships/font" Target="fonts/NunitoSans-regular.fntdata"/><Relationship Id="rId23" Type="http://schemas.openxmlformats.org/officeDocument/2006/relationships/font" Target="fonts/NunitoSans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26" Type="http://schemas.openxmlformats.org/officeDocument/2006/relationships/font" Target="fonts/NunitoSans-italic.fntdata"/><Relationship Id="rId25" Type="http://schemas.openxmlformats.org/officeDocument/2006/relationships/font" Target="fonts/NunitoSans-bold.fntdata"/><Relationship Id="rId27" Type="http://schemas.openxmlformats.org/officeDocument/2006/relationships/font" Target="fonts/Nuni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SlabLight-regular.fntdata"/><Relationship Id="rId8" Type="http://schemas.openxmlformats.org/officeDocument/2006/relationships/font" Target="fonts/RobotoSlabLight-bold.fntdata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SquadaOne-regular.fntdata"/><Relationship Id="rId12" Type="http://schemas.openxmlformats.org/officeDocument/2006/relationships/font" Target="fonts/Roboto-boldItalic.fntdata"/><Relationship Id="rId15" Type="http://schemas.openxmlformats.org/officeDocument/2006/relationships/font" Target="fonts/NunitoSansSemiBold-bold.fntdata"/><Relationship Id="rId14" Type="http://schemas.openxmlformats.org/officeDocument/2006/relationships/font" Target="fonts/NunitoSansSemiBold-regular.fntdata"/><Relationship Id="rId17" Type="http://schemas.openxmlformats.org/officeDocument/2006/relationships/font" Target="fonts/NunitoSansSemiBold-boldItalic.fntdata"/><Relationship Id="rId16" Type="http://schemas.openxmlformats.org/officeDocument/2006/relationships/font" Target="fonts/NunitoSansSemiBold-italic.fntdata"/><Relationship Id="rId19" Type="http://schemas.openxmlformats.org/officeDocument/2006/relationships/font" Target="fonts/RobotoLight-bold.fntdata"/><Relationship Id="rId18" Type="http://schemas.openxmlformats.org/officeDocument/2006/relationships/font" Target="fonts/Robot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">
  <p:cSld name="Diapositiva de título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 1">
  <p:cSld name="2_Título y objetos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3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12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4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6500"/>
            <a:ext cx="8213700" cy="2192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/>
          <p:nvPr>
            <p:ph type="ctrTitle"/>
          </p:nvPr>
        </p:nvSpPr>
        <p:spPr>
          <a:xfrm flipH="1">
            <a:off x="2267119" y="1950928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 flipH="1">
            <a:off x="4493231" y="2381677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43" name="Google Shape;143;p13"/>
          <p:cNvCxnSpPr/>
          <p:nvPr/>
        </p:nvCxnSpPr>
        <p:spPr>
          <a:xfrm>
            <a:off x="4370063" y="2148847"/>
            <a:ext cx="0" cy="887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9"/>
            <a:ext cx="6733599" cy="2148840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0804"/>
            <a:ext cx="3851542" cy="1507921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0194"/>
            <a:ext cx="5154801" cy="2838530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7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0"/>
            <a:ext cx="3784119" cy="1006803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4"/>
            <a:ext cx="3918328" cy="1567321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6329"/>
            <a:ext cx="2525941" cy="2192396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5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2" type="subTitle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3" type="subTitle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4" type="subTitle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4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6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>
            <p:ph idx="1" type="subTitle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2" type="subTitle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3" type="subTitle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4" type="subTitle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5" type="subTitle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6" type="subTitle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+ TITLE + SUBTITLE">
  <p:cSld name="2_Diapositiva de título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4" name="Google Shape;184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04150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8182185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678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417929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678424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0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0" y="3075"/>
            <a:ext cx="1944089" cy="1397138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926743" y="0"/>
            <a:ext cx="2319503" cy="682705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913146" y="0"/>
            <a:ext cx="3226701" cy="1925135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1">
  <p:cSld name="3_Diapositiva de título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6825"/>
            <a:ext cx="9144000" cy="5136600"/>
          </a:xfrm>
          <a:prstGeom prst="rect">
            <a:avLst/>
          </a:prstGeom>
          <a:solidFill>
            <a:srgbClr val="FFFFFF">
              <a:alpha val="15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4_Diapositiva de título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b="0" sz="5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" type="subTitle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rect b="b" l="l" r="r" t="t"/>
            <a:pathLst>
              <a:path extrusionOk="0" h="8582" w="17464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83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rect b="b" l="l" r="r" t="t"/>
            <a:pathLst>
              <a:path extrusionOk="0" h="1072" w="3451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rect b="b" l="l" r="r" t="t"/>
            <a:pathLst>
              <a:path extrusionOk="0" h="9272" w="4615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rect b="b" l="l" r="r" t="t"/>
            <a:pathLst>
              <a:path extrusionOk="0" h="2562" w="5576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178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rect b="b" l="l" r="r" t="t"/>
            <a:pathLst>
              <a:path extrusionOk="0" h="4466" w="2874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rect b="b" l="l" r="r" t="t"/>
            <a:pathLst>
              <a:path extrusionOk="0" h="3756" w="16888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1746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rect b="b" l="l" r="r" t="t"/>
            <a:pathLst>
              <a:path extrusionOk="0" h="10222" w="3686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rect b="b" l="l" r="r" t="t"/>
            <a:pathLst>
              <a:path extrusionOk="0" h="9742" w="1178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2">
  <p:cSld name="7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idx="1" type="subTitle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19"/>
          <p:cNvSpPr txBox="1"/>
          <p:nvPr>
            <p:ph idx="2" type="subTitle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9"/>
          <p:cNvSpPr/>
          <p:nvPr/>
        </p:nvSpPr>
        <p:spPr>
          <a:xfrm flipH="1">
            <a:off x="41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41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32495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41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>
            <p:ph hasCustomPrompt="1"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b="0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2 1">
  <p:cSld name="7_Título y objetos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" type="subTitle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2" type="subTitle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32495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+ TITLE + SUBTITLE">
  <p:cSld name="1_Diapositiva de título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8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">
  <p:cSld name="10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 1">
  <p:cSld name="10_Título y objetos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5" type="subTitle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7" type="subTitle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8" type="subTitle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9" type="subTitle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idx="13" type="subTitle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idx="14" type="subTitle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15" type="subTitle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 2">
  <p:cSld name="9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>
            <p:ph idx="1" type="subTitle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2" type="subTitle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3" type="subTitle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4" type="subTitle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idx="5" type="subTitle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4" name="Google Shape;284;p24"/>
          <p:cNvSpPr txBox="1"/>
          <p:nvPr>
            <p:ph idx="6" type="subTitle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1">
  <p:cSld name="12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/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1" type="subTitle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0" name="Google Shape;290;p25"/>
          <p:cNvSpPr/>
          <p:nvPr/>
        </p:nvSpPr>
        <p:spPr>
          <a:xfrm>
            <a:off x="4125313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438617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978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63950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386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969648" y="0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492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5824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80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2">
  <p:cSld name="11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6033625" y="-46375"/>
            <a:ext cx="2347500" cy="5285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98" name="Google Shape;298;p26"/>
          <p:cNvSpPr txBox="1"/>
          <p:nvPr>
            <p:ph type="ctrTitle"/>
          </p:nvPr>
        </p:nvSpPr>
        <p:spPr>
          <a:xfrm flipH="1">
            <a:off x="5881688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9" name="Google Shape;299;p26"/>
          <p:cNvSpPr txBox="1"/>
          <p:nvPr>
            <p:ph idx="1" type="subTitle"/>
          </p:nvPr>
        </p:nvSpPr>
        <p:spPr>
          <a:xfrm>
            <a:off x="6357113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0" name="Google Shape;300;p26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4"/>
          <p:cNvSpPr txBox="1"/>
          <p:nvPr>
            <p:ph idx="1" type="subTitle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subTitle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6" type="subTitle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hasCustomPrompt="1" idx="7" type="title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/>
          <p:nvPr>
            <p:ph hasCustomPrompt="1" idx="8" type="title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/>
          <p:nvPr>
            <p:ph hasCustomPrompt="1" idx="9" type="title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/>
          <p:nvPr>
            <p:ph idx="13" type="subTitle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subTitle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hasCustomPrompt="1" idx="15" type="title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rect b="b" l="l" r="r" t="t"/>
            <a:pathLst>
              <a:path extrusionOk="0" h="5931" w="19023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rect b="b" l="l" r="r" t="t"/>
            <a:pathLst>
              <a:path extrusionOk="0" h="5661" w="14932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rect b="b" l="l" r="r" t="t"/>
            <a:pathLst>
              <a:path extrusionOk="0" h="6458" w="25443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rect b="b" l="l" r="r" t="t"/>
            <a:pathLst>
              <a:path extrusionOk="0" h="4005" w="10233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rect b="b" l="l" r="r" t="t"/>
            <a:pathLst>
              <a:path extrusionOk="0" h="10371" w="20743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1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1" type="subTitle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rect b="b" l="l" r="r" t="t"/>
            <a:pathLst>
              <a:path extrusionOk="0" h="84" w="6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rect b="b" l="l" r="r" t="t"/>
            <a:pathLst>
              <a:path extrusionOk="0" h="1" w="98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 + TEXT">
  <p:cSld name="1_Título y objetos_3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 txBox="1"/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" type="subTitle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 + TEXT 1">
  <p:cSld name="1_Título y objetos_3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 txBox="1"/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" type="subTitle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+ SUBTITLE">
  <p:cSld name="1_Título y objetos_2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/>
          <p:nvPr>
            <p:ph hasCustomPrompt="1" type="title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/>
          <p:nvPr>
            <p:ph idx="1" type="subTitle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5059867" y="0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 flipH="1" rot="10800000">
            <a:off x="6" y="3324574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 flipH="1" rot="10800000">
            <a:off x="7359611" y="0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 rot="10800000">
            <a:off x="-132275" y="1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flipH="1" rot="10800000">
            <a:off x="-3926" y="3937414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SUBTITLES">
  <p:cSld name="1_Título y objetos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 txBox="1"/>
          <p:nvPr>
            <p:ph hasCustomPrompt="1" type="title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9"/>
          <p:cNvSpPr txBox="1"/>
          <p:nvPr>
            <p:ph hasCustomPrompt="1" idx="2" type="title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9"/>
          <p:cNvSpPr txBox="1"/>
          <p:nvPr>
            <p:ph hasCustomPrompt="1" idx="3" type="title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4" type="subTitle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5" type="subTitle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5059867" y="3391687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" y="0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359611" y="3314041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132275" y="2307337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-3926" y="0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">
  <p:cSld name="2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2" type="ctrTitle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b="1" i="0" sz="3300" u="none" cap="none" strike="noStrik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/>
              <a:t>Block-chain</a:t>
            </a:r>
            <a:endParaRPr b="0"/>
          </a:p>
        </p:txBody>
      </p:sp>
      <p:sp>
        <p:nvSpPr>
          <p:cNvPr id="311" name="Google Shape;311;p28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Sistema de alguéis em block-chain</a:t>
            </a:r>
            <a:endParaRPr/>
          </a:p>
        </p:txBody>
      </p:sp>
      <p:sp>
        <p:nvSpPr>
          <p:cNvPr id="312" name="Google Shape;312;p28"/>
          <p:cNvSpPr txBox="1"/>
          <p:nvPr>
            <p:ph idx="1" type="subTitle"/>
          </p:nvPr>
        </p:nvSpPr>
        <p:spPr>
          <a:xfrm>
            <a:off x="5835561" y="3580436"/>
            <a:ext cx="2930400" cy="3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Stephanie Fay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idx="2" type="subTitle"/>
          </p:nvPr>
        </p:nvSpPr>
        <p:spPr>
          <a:xfrm>
            <a:off x="849000" y="2415125"/>
            <a:ext cx="1627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/>
              <a:t>Fazer um histórico de transações que não possa ser editável, trazendo mais confiabilidade para os proprietários, inquilinos e administradora</a:t>
            </a:r>
            <a:endParaRPr b="0" sz="1100">
              <a:solidFill>
                <a:srgbClr val="FFFFFF"/>
              </a:solidFill>
            </a:endParaRPr>
          </a:p>
        </p:txBody>
      </p:sp>
      <p:sp>
        <p:nvSpPr>
          <p:cNvPr id="318" name="Google Shape;318;p29"/>
          <p:cNvSpPr txBox="1"/>
          <p:nvPr>
            <p:ph idx="1" type="subTitle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PROPOSTA</a:t>
            </a:r>
            <a:endParaRPr sz="1400"/>
          </a:p>
        </p:txBody>
      </p:sp>
      <p:sp>
        <p:nvSpPr>
          <p:cNvPr id="319" name="Google Shape;319;p29"/>
          <p:cNvSpPr txBox="1"/>
          <p:nvPr>
            <p:ph idx="3" type="subTitle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PROBLEMA</a:t>
            </a:r>
            <a:endParaRPr sz="1400"/>
          </a:p>
        </p:txBody>
      </p:sp>
      <p:sp>
        <p:nvSpPr>
          <p:cNvPr id="320" name="Google Shape;320;p29"/>
          <p:cNvSpPr txBox="1"/>
          <p:nvPr>
            <p:ph idx="5" type="subTitle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SOLUÇÃO</a:t>
            </a:r>
            <a:endParaRPr sz="1400"/>
          </a:p>
        </p:txBody>
      </p:sp>
      <p:sp>
        <p:nvSpPr>
          <p:cNvPr id="321" name="Google Shape;321;p29"/>
          <p:cNvSpPr txBox="1"/>
          <p:nvPr>
            <p:ph idx="4" type="subTitle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Garantir que apenas um pagamento seja aceito por mês e que esteja vinculado diretamente à um imóvel e data.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Além de garantir a integridade do valor inserido para futuras consultas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22" name="Google Shape;322;p29"/>
          <p:cNvSpPr txBox="1"/>
          <p:nvPr>
            <p:ph idx="6" type="subTitle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Utilizar a block-chain para armazenar pagamentos por imóvel, data e pagador</a:t>
            </a:r>
            <a:endParaRPr sz="1100"/>
          </a:p>
        </p:txBody>
      </p:sp>
      <p:grpSp>
        <p:nvGrpSpPr>
          <p:cNvPr id="323" name="Google Shape;323;p29"/>
          <p:cNvGrpSpPr/>
          <p:nvPr/>
        </p:nvGrpSpPr>
        <p:grpSpPr>
          <a:xfrm>
            <a:off x="3513061" y="1671450"/>
            <a:ext cx="283944" cy="331959"/>
            <a:chOff x="-48237000" y="2342650"/>
            <a:chExt cx="256800" cy="300225"/>
          </a:xfrm>
        </p:grpSpPr>
        <p:sp>
          <p:nvSpPr>
            <p:cNvPr id="324" name="Google Shape;324;p29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29"/>
          <p:cNvGrpSpPr/>
          <p:nvPr/>
        </p:nvGrpSpPr>
        <p:grpSpPr>
          <a:xfrm>
            <a:off x="1483368" y="1664163"/>
            <a:ext cx="360056" cy="346516"/>
            <a:chOff x="-37534750" y="2668075"/>
            <a:chExt cx="332400" cy="319900"/>
          </a:xfrm>
        </p:grpSpPr>
        <p:sp>
          <p:nvSpPr>
            <p:cNvPr id="328" name="Google Shape;328;p29"/>
            <p:cNvSpPr/>
            <p:nvPr/>
          </p:nvSpPr>
          <p:spPr>
            <a:xfrm>
              <a:off x="-37534750" y="2668075"/>
              <a:ext cx="332400" cy="319900"/>
            </a:xfrm>
            <a:custGeom>
              <a:rect b="b" l="l" r="r" t="t"/>
              <a:pathLst>
                <a:path extrusionOk="0" h="12796" w="13296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37487500" y="2709475"/>
              <a:ext cx="165425" cy="164450"/>
            </a:xfrm>
            <a:custGeom>
              <a:rect b="b" l="l" r="r" t="t"/>
              <a:pathLst>
                <a:path extrusionOk="0" h="6578" w="6617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9"/>
          <p:cNvGrpSpPr/>
          <p:nvPr/>
        </p:nvGrpSpPr>
        <p:grpSpPr>
          <a:xfrm>
            <a:off x="5475179" y="1672323"/>
            <a:ext cx="328695" cy="330213"/>
            <a:chOff x="-1333975" y="2365850"/>
            <a:chExt cx="292225" cy="293575"/>
          </a:xfrm>
        </p:grpSpPr>
        <p:sp>
          <p:nvSpPr>
            <p:cNvPr id="331" name="Google Shape;331;p29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