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6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72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1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6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2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2B1B3-6CE2-428B-85AD-EB19CB19D27A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5557-7104-4A50-8101-88C352796E9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1783"/>
            <a:ext cx="7013713" cy="2168180"/>
          </a:xfrm>
        </p:spPr>
        <p:txBody>
          <a:bodyPr/>
          <a:lstStyle/>
          <a:p>
            <a:r>
              <a:rPr lang="pt-BR" dirty="0" smtClean="0"/>
              <a:t>Mini Projeto 02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477000" cy="1705458"/>
          </a:xfrm>
        </p:spPr>
        <p:txBody>
          <a:bodyPr/>
          <a:lstStyle/>
          <a:p>
            <a:r>
              <a:rPr lang="pt-BR" dirty="0" smtClean="0"/>
              <a:t>Stephanie Fay</a:t>
            </a:r>
          </a:p>
          <a:p>
            <a:r>
              <a:rPr lang="pt-BR" dirty="0" smtClean="0"/>
              <a:t>Pedro Paulo da Silva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243" y="1751771"/>
            <a:ext cx="2438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857"/>
            <a:ext cx="3316357" cy="6382786"/>
          </a:xfrm>
        </p:spPr>
        <p:txBody>
          <a:bodyPr>
            <a:normAutofit/>
          </a:bodyPr>
          <a:lstStyle/>
          <a:p>
            <a:r>
              <a:rPr lang="pt-BR" dirty="0" smtClean="0"/>
              <a:t>Jogo antigo de quebra de blocos</a:t>
            </a:r>
          </a:p>
          <a:p>
            <a:endParaRPr lang="pt-BR" dirty="0" smtClean="0"/>
          </a:p>
          <a:p>
            <a:r>
              <a:rPr lang="pt-BR" dirty="0" smtClean="0"/>
              <a:t>Movimento usando as setas</a:t>
            </a:r>
          </a:p>
          <a:p>
            <a:endParaRPr lang="pt-BR" dirty="0" smtClean="0"/>
          </a:p>
          <a:p>
            <a:r>
              <a:rPr lang="pt-BR" dirty="0" smtClean="0"/>
              <a:t>Cada bloco destruído tem 50% de chance de criar outra bola</a:t>
            </a:r>
          </a:p>
          <a:p>
            <a:endParaRPr lang="pt-BR" dirty="0"/>
          </a:p>
          <a:p>
            <a:r>
              <a:rPr lang="pt-BR" dirty="0" smtClean="0"/>
              <a:t>Fim de jogo quando se perde todas as bolas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06857"/>
            <a:ext cx="77724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140597"/>
            <a:ext cx="3314700" cy="515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78" y="5424487"/>
            <a:ext cx="2838450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140597"/>
            <a:ext cx="64389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8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a parte da colisão</a:t>
            </a:r>
          </a:p>
          <a:p>
            <a:pPr lvl="1"/>
            <a:r>
              <a:rPr lang="pt-BR" dirty="0" smtClean="0"/>
              <a:t>que também incluía a física por trás da bola rebater em objetos (como o paddle, bricks e as bordas)</a:t>
            </a:r>
          </a:p>
          <a:p>
            <a:endParaRPr lang="pt-BR" dirty="0"/>
          </a:p>
          <a:p>
            <a:r>
              <a:rPr lang="pt-BR" dirty="0" smtClean="0"/>
              <a:t>A própria corotina e as dificuldades que ela trouxe, como:</a:t>
            </a:r>
          </a:p>
          <a:p>
            <a:pPr lvl="1"/>
            <a:r>
              <a:rPr lang="pt-BR" dirty="0" smtClean="0"/>
              <a:t>na parte de colisão com a paddle</a:t>
            </a:r>
          </a:p>
          <a:p>
            <a:pPr lvl="1"/>
            <a:r>
              <a:rPr lang="pt-BR" dirty="0" smtClean="0"/>
              <a:t>verificação de fim de jogo</a:t>
            </a:r>
          </a:p>
          <a:p>
            <a:pPr lvl="1"/>
            <a:r>
              <a:rPr lang="pt-BR" dirty="0"/>
              <a:t>r</a:t>
            </a:r>
            <a:r>
              <a:rPr lang="pt-BR" dirty="0" smtClean="0"/>
              <a:t>emoção de bolas quando elas saem da tela</a:t>
            </a:r>
          </a:p>
          <a:p>
            <a:pPr lvl="1"/>
            <a:r>
              <a:rPr lang="pt-BR" dirty="0" smtClean="0"/>
              <a:t>criar outras bolas quando os requerimentos são atingidos</a:t>
            </a:r>
          </a:p>
        </p:txBody>
      </p:sp>
    </p:spTree>
    <p:extLst>
      <p:ext uri="{BB962C8B-B14F-4D97-AF65-F5344CB8AC3E}">
        <p14:creationId xmlns:p14="http://schemas.microsoft.com/office/powerpoint/2010/main" val="20101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Mini Projeto 02</vt:lpstr>
      <vt:lpstr>PowerPoint Presentation</vt:lpstr>
      <vt:lpstr>PowerPoint Presentation</vt:lpstr>
      <vt:lpstr>Dificuldades:</vt:lpstr>
    </vt:vector>
  </TitlesOfParts>
  <Company>PUC-Rio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Projeto 02</dc:title>
  <dc:creator>STEPHANIE MAGALHAES FAY</dc:creator>
  <cp:lastModifiedBy>STEPHANIE MAGALHAES FAY</cp:lastModifiedBy>
  <cp:revision>3</cp:revision>
  <dcterms:created xsi:type="dcterms:W3CDTF">2018-04-24T20:01:53Z</dcterms:created>
  <dcterms:modified xsi:type="dcterms:W3CDTF">2018-04-24T20:08:44Z</dcterms:modified>
</cp:coreProperties>
</file>