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2" r:id="rId11"/>
    <p:sldId id="263" r:id="rId1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58"/>
            <p14:sldId id="259"/>
            <p14:sldId id="267"/>
            <p14:sldId id="260"/>
            <p14:sldId id="265"/>
            <p14:sldId id="261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2" autoAdjust="0"/>
    <p:restoredTop sz="86385" autoAdjust="0"/>
  </p:normalViewPr>
  <p:slideViewPr>
    <p:cSldViewPr>
      <p:cViewPr varScale="1">
        <p:scale>
          <a:sx n="92" d="100"/>
          <a:sy n="92" d="100"/>
        </p:scale>
        <p:origin x="1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8E-48E5-93D9-839168937F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8E-48E5-93D9-839168937F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8E-48E5-93D9-839168937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77756608"/>
        <c:axId val="277760272"/>
      </c:barChart>
      <c:catAx>
        <c:axId val="2777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760272"/>
        <c:crosses val="autoZero"/>
        <c:auto val="1"/>
        <c:lblAlgn val="ctr"/>
        <c:lblOffset val="100"/>
        <c:noMultiLvlLbl val="0"/>
      </c:catAx>
      <c:valAx>
        <c:axId val="27776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75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Limitations of approach</a:t>
            </a:r>
          </a:p>
          <a:p>
            <a:r>
              <a:rPr lang="en-US" dirty="0"/>
              <a:t>How to improve/future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print and electronic sources in alphabetical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experience.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with.</a:t>
            </a: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inputs.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/>
              <a:t>problematic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(both savory and sweet recipes).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Some common ingredient like salt appears in recipes as varied as cakes, burgers and pizzas, confusing the model.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content.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Most previous models have utilized character-level generation, which is the most granular and difficult level of generation with regard to text.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err="1"/>
              <a:t>Yummly’s</a:t>
            </a:r>
            <a:r>
              <a:rPr lang="en-US" sz="1800" dirty="0"/>
              <a:t> API (a recipe repository) provided 90,000 ingredient lists for the search parameter ‘cookie</a:t>
            </a:r>
            <a:r>
              <a:rPr lang="en-US" sz="1800" dirty="0" smtClean="0"/>
              <a:t>’.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Not much </a:t>
            </a:r>
            <a:r>
              <a:rPr lang="en-US" sz="1800" dirty="0"/>
              <a:t>computation power was required </a:t>
            </a:r>
            <a:r>
              <a:rPr lang="en-US" sz="1800" dirty="0" smtClean="0"/>
              <a:t>to process the data (Local machines were sufficient to process the data)</a:t>
            </a:r>
            <a:endParaRPr lang="en-US" sz="1800" dirty="0"/>
          </a:p>
          <a:p>
            <a:r>
              <a:rPr lang="en-US" sz="1800" dirty="0" smtClean="0"/>
              <a:t>Was </a:t>
            </a:r>
            <a:r>
              <a:rPr lang="en-US" sz="1800" dirty="0"/>
              <a:t>the dataset big enough, do you think overfitting is likely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Show loss curve during training to see how well the network has learned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pPr marL="457200" lvl="0" indent="-457200">
              <a:buFont typeface="Arial" charset="0"/>
              <a:buChar char="•"/>
            </a:pPr>
            <a:r>
              <a:rPr lang="en-US" sz="2000" kern="1200" dirty="0"/>
              <a:t>Preprocess 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recipe (within brackets) and tab-separated it from the ingredient list, which is comma separated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(while retaining the same title) to try and combat dependencies on ingredient </a:t>
            </a:r>
            <a:r>
              <a:rPr lang="en-US" sz="1800" dirty="0" smtClean="0"/>
              <a:t>order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Embedding </a:t>
            </a:r>
            <a:r>
              <a:rPr lang="en-US" sz="2000" dirty="0" smtClean="0"/>
              <a:t>Choice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levels of embedding: 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character-level</a:t>
            </a:r>
            <a:endParaRPr lang="en-US" sz="1700" dirty="0"/>
          </a:p>
          <a:p>
            <a:pPr marL="1306220" lvl="2" indent="-342900">
              <a:buFont typeface="Arial" charset="0"/>
              <a:buChar char="•"/>
            </a:pPr>
            <a:r>
              <a:rPr lang="en-US" sz="1700" dirty="0"/>
              <a:t>word-level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frame. For word- and phrase-level, used a sentence of length 50. </a:t>
            </a:r>
            <a:endParaRPr lang="en-US" sz="1700" dirty="0" smtClean="0"/>
          </a:p>
          <a:p>
            <a:r>
              <a:rPr lang="en-US" sz="2000" dirty="0"/>
              <a:t>Model </a:t>
            </a:r>
            <a:r>
              <a:rPr lang="en-US" sz="2000" dirty="0" smtClean="0"/>
              <a:t>evaluation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100 </a:t>
            </a:r>
            <a:r>
              <a:rPr lang="en-US" sz="1600" dirty="0" smtClean="0"/>
              <a:t>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Evaluate 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dirty="0"/>
              <a:t>Recurrent Neural Network (RNN):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Gated recurrent units’ (GRUs) performance is similar to LSTM but the model has fewer parameters, as they lack an output gate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</a:t>
            </a:r>
            <a:r>
              <a:rPr lang="en-US" sz="1600" dirty="0"/>
              <a:t>Figure 1 Illustration of RNN                                                  </a:t>
            </a:r>
            <a:r>
              <a:rPr lang="en-US" sz="1600" dirty="0" smtClean="0"/>
              <a:t>        Figure </a:t>
            </a:r>
            <a:r>
              <a:rPr lang="en-US" sz="1600" dirty="0"/>
              <a:t>2 LSTM vs </a:t>
            </a:r>
            <a:r>
              <a:rPr lang="en-US" sz="1600" dirty="0" smtClean="0"/>
              <a:t>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Bidirectional RNN: connect two hidden layers of opposite directions to the same 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000" dirty="0" smtClean="0"/>
              <a:t>Dynamic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Convolutional NN: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connectivity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between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just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animal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visual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cortex.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sentence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modeling.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1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695531"/>
              </p:ext>
            </p:extLst>
          </p:nvPr>
        </p:nvGraphicFramePr>
        <p:xfrm>
          <a:off x="1524000" y="3200400"/>
          <a:ext cx="6705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/>
              <a:t>Include results based on your experiments</a:t>
            </a:r>
          </a:p>
          <a:p>
            <a:r>
              <a:rPr lang="en-US" kern="0"/>
              <a:t>Result 2</a:t>
            </a:r>
          </a:p>
          <a:p>
            <a:r>
              <a:rPr lang="en-US" kern="0"/>
              <a:t>Result 3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 we trust your model?</a:t>
            </a:r>
          </a:p>
          <a:p>
            <a:r>
              <a:rPr lang="en-US" dirty="0"/>
              <a:t>What are the strengths of the model?</a:t>
            </a:r>
          </a:p>
          <a:p>
            <a:r>
              <a:rPr lang="en-US" dirty="0"/>
              <a:t>Where does the model fall short?</a:t>
            </a:r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31842</TotalTime>
  <Words>572</Words>
  <Application>Microsoft Macintosh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Monotype Sorts</vt:lpstr>
      <vt:lpstr>Times New Roman</vt:lpstr>
      <vt:lpstr>Univers 55</vt:lpstr>
      <vt:lpstr>等线</vt:lpstr>
      <vt:lpstr>Arial</vt:lpstr>
      <vt:lpstr>Northwestern</vt:lpstr>
      <vt:lpstr>PowerPoint Presentation</vt:lpstr>
      <vt:lpstr>Convectional Neural Network</vt:lpstr>
      <vt:lpstr>Problem Statement</vt:lpstr>
      <vt:lpstr>Dataset</vt:lpstr>
      <vt:lpstr>Technical Approach</vt:lpstr>
      <vt:lpstr>Technical Approach 2</vt:lpstr>
      <vt:lpstr>Technical Approach 3</vt:lpstr>
      <vt:lpstr>Results</vt:lpstr>
      <vt:lpstr>Results 2</vt:lpstr>
      <vt:lpstr>Conclusion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Ikhwan Kim</cp:lastModifiedBy>
  <cp:revision>594</cp:revision>
  <dcterms:created xsi:type="dcterms:W3CDTF">2005-04-16T02:16:31Z</dcterms:created>
  <dcterms:modified xsi:type="dcterms:W3CDTF">2017-05-30T20:29:41Z</dcterms:modified>
</cp:coreProperties>
</file>