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9" r:id="rId10"/>
    <p:sldId id="266" r:id="rId11"/>
    <p:sldId id="262" r:id="rId12"/>
    <p:sldId id="263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9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86385" autoAdjust="0"/>
  </p:normalViewPr>
  <p:slideViewPr>
    <p:cSldViewPr>
      <p:cViewPr varScale="1">
        <p:scale>
          <a:sx n="91" d="100"/>
          <a:sy n="91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 we trust your model?</a:t>
            </a:r>
          </a:p>
          <a:p>
            <a:r>
              <a:rPr lang="en-US" dirty="0"/>
              <a:t>What are the strengths of the model?</a:t>
            </a:r>
          </a:p>
          <a:p>
            <a:r>
              <a:rPr lang="en-US" dirty="0"/>
              <a:t>Where does the model fall short?</a:t>
            </a:r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Brief summary of what you discovered based on results</a:t>
            </a:r>
          </a:p>
          <a:p>
            <a:pPr lvl="1">
              <a:buClrTx/>
            </a:pPr>
            <a:r>
              <a:rPr lang="en-US" sz="2000" dirty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sz="2000" dirty="0"/>
              <a:t>Word2vec provides the best balance between legibility and creativity</a:t>
            </a:r>
          </a:p>
          <a:p>
            <a:r>
              <a:rPr lang="en-US" sz="2400" dirty="0" smtClean="0"/>
              <a:t>Limitations of approach</a:t>
            </a:r>
          </a:p>
          <a:p>
            <a:pPr lvl="1"/>
            <a:r>
              <a:rPr lang="en-US" sz="2000" dirty="0"/>
              <a:t>Dictionary limited to those words/recipes available via the </a:t>
            </a:r>
            <a:r>
              <a:rPr lang="en-US" sz="2000" dirty="0" err="1"/>
              <a:t>Yummly</a:t>
            </a:r>
            <a:r>
              <a:rPr lang="en-US" sz="2000" dirty="0"/>
              <a:t> </a:t>
            </a:r>
            <a:r>
              <a:rPr lang="en-US" sz="2000" dirty="0" smtClean="0"/>
              <a:t>API</a:t>
            </a:r>
            <a:endParaRPr lang="en-US" sz="20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improve/future </a:t>
            </a:r>
            <a:r>
              <a:rPr lang="en-US" sz="2400" dirty="0" smtClean="0"/>
              <a:t>work</a:t>
            </a:r>
          </a:p>
          <a:p>
            <a:pPr lvl="1">
              <a:buClrTx/>
            </a:pPr>
            <a:r>
              <a:rPr lang="en-US" sz="2000" dirty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sz="2000" dirty="0"/>
              <a:t>Train model to classify recipes based on ingredients</a:t>
            </a:r>
          </a:p>
          <a:p>
            <a:pPr lvl="1">
              <a:buClrTx/>
            </a:pPr>
            <a:r>
              <a:rPr lang="en-US" sz="2000" dirty="0"/>
              <a:t>Include directions to give full recipes</a:t>
            </a:r>
          </a:p>
          <a:p>
            <a:pPr lvl="1">
              <a:buClrTx/>
            </a:pPr>
            <a:r>
              <a:rPr lang="en-US" sz="2000" dirty="0"/>
              <a:t>Convert all fractions to decimals (e.g., ¾ to 0.75)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Do Androids Dream of Cooking? (Tom </a:t>
            </a:r>
            <a:r>
              <a:rPr lang="en-US" dirty="0" err="1"/>
              <a:t>Brewe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 err="1"/>
              <a:t>Keras</a:t>
            </a:r>
            <a:r>
              <a:rPr lang="en-US" dirty="0"/>
              <a:t> LSTM Text Generation Example Code (Fran</a:t>
            </a:r>
            <a:r>
              <a:rPr lang="tr-TR" dirty="0" err="1"/>
              <a:t>çois</a:t>
            </a:r>
            <a:r>
              <a:rPr lang="tr-TR" dirty="0"/>
              <a:t> </a:t>
            </a:r>
            <a:r>
              <a:rPr lang="tr-TR" dirty="0" err="1"/>
              <a:t>Chollet</a:t>
            </a:r>
            <a:r>
              <a:rPr lang="tr-TR" dirty="0"/>
              <a:t>)</a:t>
            </a:r>
          </a:p>
          <a:p>
            <a:pPr>
              <a:buClrTx/>
            </a:pPr>
            <a:r>
              <a:rPr lang="tr-TR" dirty="0"/>
              <a:t>Word RNN </a:t>
            </a:r>
            <a:r>
              <a:rPr lang="tr-TR" dirty="0" err="1"/>
              <a:t>Tensorflow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(</a:t>
            </a:r>
            <a:r>
              <a:rPr lang="tr-TR" dirty="0" err="1"/>
              <a:t>Sung</a:t>
            </a:r>
            <a:r>
              <a:rPr lang="tr-TR" dirty="0"/>
              <a:t> Kim)</a:t>
            </a:r>
            <a:endParaRPr lang="en-US" dirty="0"/>
          </a:p>
          <a:p>
            <a:pPr>
              <a:buClrTx/>
            </a:pPr>
            <a:r>
              <a:rPr lang="en-US" dirty="0"/>
              <a:t>The Unreasonable Effectiveness of Recurrent Neural Networks (Andrej </a:t>
            </a:r>
            <a:r>
              <a:rPr lang="en-US" dirty="0" err="1"/>
              <a:t>Karpathy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/>
              <a:t>Generating Text with Recurrent Neural Networks (Ilya </a:t>
            </a:r>
            <a:r>
              <a:rPr lang="en-US" dirty="0" err="1"/>
              <a:t>Sutskever</a:t>
            </a:r>
            <a:r>
              <a:rPr lang="en-US" dirty="0"/>
              <a:t>, James Martens, Geoffrey </a:t>
            </a:r>
            <a:r>
              <a:rPr lang="en-US" dirty="0" smtClean="0"/>
              <a:t>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experience.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with.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inputs.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/>
              <a:t>problematic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recipes).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model.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content.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Most previous models have utilized character-level generation, which is the most granular and difficult level of generation with regard to text.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err="1"/>
              <a:t>Yummly’s</a:t>
            </a:r>
            <a:r>
              <a:rPr lang="en-US" sz="1800" dirty="0"/>
              <a:t> API (a recipe repository) provided </a:t>
            </a:r>
            <a:r>
              <a:rPr lang="en-US" sz="1800" dirty="0" smtClean="0"/>
              <a:t>80,000 </a:t>
            </a:r>
            <a:r>
              <a:rPr lang="en-US" sz="1800" dirty="0"/>
              <a:t>ingredient lists for the search parameter ‘cookie</a:t>
            </a:r>
            <a:r>
              <a:rPr lang="en-US" sz="1800" dirty="0" smtClean="0"/>
              <a:t>’.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Not much </a:t>
            </a:r>
            <a:r>
              <a:rPr lang="en-US" sz="1800" dirty="0"/>
              <a:t>computation power was required </a:t>
            </a:r>
            <a:r>
              <a:rPr lang="en-US" sz="1800" dirty="0" smtClean="0"/>
              <a:t>to process the data (Local machines were sufficient to process the data)</a:t>
            </a:r>
            <a:endParaRPr lang="en-US" sz="1800" dirty="0"/>
          </a:p>
          <a:p>
            <a:r>
              <a:rPr lang="en-US" sz="1800" dirty="0" smtClean="0"/>
              <a:t>Was </a:t>
            </a:r>
            <a:r>
              <a:rPr lang="en-US" sz="1800" dirty="0"/>
              <a:t>the dataset big enough, do you think overfitting is likely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Show loss curve during training to see how well the network has learned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pPr marL="457200" lvl="0" indent="-457200">
              <a:buFont typeface="Arial" charset="0"/>
              <a:buChar char="•"/>
            </a:pPr>
            <a:r>
              <a:rPr lang="en-US" sz="2000" kern="1200" dirty="0"/>
              <a:t>Preprocess 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recipe (within brackets) and tab-separated it from the ingredient list, which is comma separated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(while retaining the same title) to try and combat dependencies on ingredient </a:t>
            </a:r>
            <a:r>
              <a:rPr lang="en-US" sz="1800" dirty="0" smtClean="0"/>
              <a:t>order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Embedding </a:t>
            </a:r>
            <a:r>
              <a:rPr lang="en-US" sz="2000" dirty="0" smtClean="0"/>
              <a:t>Choice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levels of embedding: 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character-level</a:t>
            </a:r>
            <a:endParaRPr lang="en-US" sz="1700" dirty="0"/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word-level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frame. For word- and phrase-level, used a sentence of length 50. </a:t>
            </a:r>
            <a:endParaRPr lang="en-US" sz="1700" dirty="0" smtClean="0"/>
          </a:p>
          <a:p>
            <a:r>
              <a:rPr lang="en-US" sz="2000" dirty="0"/>
              <a:t>Model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100 </a:t>
            </a:r>
            <a:r>
              <a:rPr lang="en-US" sz="1600" dirty="0" smtClean="0"/>
              <a:t>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Evaluate 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/>
              <a:t>Recurrent Neural Network (RNN):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Gated recurrent units’ (GRUs) performance is similar to LSTM but the model has fewer parameters, as they lack an output gate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Figure 1 Illustration of RNN                                                  </a:t>
            </a:r>
            <a:r>
              <a:rPr lang="en-US" sz="1600" dirty="0" smtClean="0"/>
              <a:t>        Figure </a:t>
            </a:r>
            <a:r>
              <a:rPr lang="en-US" sz="1600" dirty="0"/>
              <a:t>2 LSTM vs </a:t>
            </a:r>
            <a:r>
              <a:rPr lang="en-US" sz="1600" dirty="0" smtClean="0"/>
              <a:t>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Bidirectional RNN: connect two hidden layers of opposite directions to the same 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Convolutional NN: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connectivity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cortex.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sentence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modeling.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</a:t>
            </a:r>
            <a:r>
              <a:rPr lang="en-US" sz="1400"/>
              <a:t>our </a:t>
            </a:r>
            <a:r>
              <a:rPr lang="en-US" sz="140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935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" y="2151671"/>
            <a:ext cx="4655127" cy="3200400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175705"/>
            <a:ext cx="4634271" cy="31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31885</TotalTime>
  <Words>722</Words>
  <Application>Microsoft Macintosh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</vt:lpstr>
      <vt:lpstr>Problem Statement</vt:lpstr>
      <vt:lpstr>Dataset</vt:lpstr>
      <vt:lpstr>Technical Approach</vt:lpstr>
      <vt:lpstr>Technical Approach 2</vt:lpstr>
      <vt:lpstr>Technical Approach 3</vt:lpstr>
      <vt:lpstr>Results</vt:lpstr>
      <vt:lpstr>Results</vt:lpstr>
      <vt:lpstr>Results 3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Ikhwan Kim</cp:lastModifiedBy>
  <cp:revision>614</cp:revision>
  <dcterms:created xsi:type="dcterms:W3CDTF">2005-04-16T02:16:31Z</dcterms:created>
  <dcterms:modified xsi:type="dcterms:W3CDTF">2017-05-30T21:13:06Z</dcterms:modified>
</cp:coreProperties>
</file>