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50" d="100"/>
          <a:sy n="50" d="100"/>
        </p:scale>
        <p:origin x="-5848" y="-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experience.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with. </a:t>
            </a: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(both savory and sweet recipes).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trained with both directions and ingredients adds to the complexity and the models focused on learning format rather than content.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Most previous models have utilized character-level generation, which is the most granular and difficult level of generation with regard to text.</a:t>
            </a:r>
            <a:endParaRPr lang="en-US" sz="3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5519401"/>
            <a:ext cx="12801600" cy="3886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We see that the model performs fairly well because if the generated output is not a real word, the next most likely characters would form a word.</a:t>
            </a:r>
          </a:p>
          <a:p>
            <a:pPr>
              <a:buClrTx/>
            </a:pPr>
            <a:r>
              <a:rPr lang="en-US" dirty="0" smtClean="0">
                <a:solidFill>
                  <a:srgbClr val="FF0000"/>
                </a:solidFill>
              </a:rPr>
              <a:t>WILL UPDATE WITH HEATMAPS FOR word-level model (may possibly include phrase-level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dirty="0" smtClean="0"/>
              <a:t>Word2vec provides the best balance between legibility and creativity</a:t>
            </a:r>
            <a:endParaRPr lang="en-US" dirty="0"/>
          </a:p>
          <a:p>
            <a:pPr>
              <a:buClrTx/>
            </a:pPr>
            <a:r>
              <a:rPr lang="en-US" dirty="0"/>
              <a:t>Limitations 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/>
          <a:lstStyle/>
          <a:p>
            <a:pPr>
              <a:buClrTx/>
            </a:pPr>
            <a:r>
              <a:rPr lang="en-US" dirty="0" err="1" smtClean="0"/>
              <a:t>Karpathy</a:t>
            </a:r>
            <a:endParaRPr lang="en-US" dirty="0" smtClean="0"/>
          </a:p>
          <a:p>
            <a:pPr>
              <a:buClrTx/>
            </a:pPr>
            <a:endParaRPr lang="en-US" dirty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164" y="7945297"/>
            <a:ext cx="7315200" cy="5029200"/>
          </a:xfrm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54555" y="5728703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kern="1200" dirty="0" smtClean="0"/>
              <a:t>Preprocess the </a:t>
            </a:r>
            <a:r>
              <a:rPr lang="en-US" sz="2300" b="1" kern="1200" dirty="0" smtClean="0"/>
              <a:t>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(within brackets) and tab-separated it from the ingredient list, which is comma </a:t>
            </a:r>
            <a:r>
              <a:rPr lang="en-US" sz="2200" dirty="0" smtClean="0"/>
              <a:t>separated</a:t>
            </a:r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recipe (while retaining the same title) to try and combat dependencies on ingredient order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Consider </a:t>
            </a:r>
            <a:r>
              <a:rPr lang="en-US" sz="2400" b="1" dirty="0" smtClean="0"/>
              <a:t>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Use phrase2vec with different levels of </a:t>
            </a:r>
            <a:r>
              <a:rPr lang="en-US" sz="2100" dirty="0" smtClean="0"/>
              <a:t>embedding: </a:t>
            </a:r>
            <a:endParaRPr lang="en-US" sz="2100" dirty="0"/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phrase-level</a:t>
            </a:r>
            <a:br>
              <a:rPr lang="en-US" sz="2100" dirty="0" smtClean="0"/>
            </a:br>
            <a:endParaRPr lang="en-US" sz="21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For character-level, used a sentence of length 40 and a moving frame. For word- and phrase-level, used a sentence of length 50.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Model evaluation</a:t>
            </a:r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</a:t>
            </a:r>
            <a:r>
              <a:rPr lang="en-US" sz="2400" dirty="0" smtClean="0"/>
              <a:t>levels of </a:t>
            </a:r>
            <a:r>
              <a:rPr lang="en-US" sz="2400" dirty="0" smtClean="0"/>
              <a:t>the </a:t>
            </a:r>
            <a:r>
              <a:rPr lang="en-US" sz="2400" dirty="0" smtClean="0"/>
              <a:t>embedding </a:t>
            </a:r>
            <a:r>
              <a:rPr lang="en-US" sz="2400" dirty="0" smtClean="0"/>
              <a:t>for 100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the novel recipes generated by the model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err="1" smtClean="0"/>
              <a:t>Yummly’s</a:t>
            </a:r>
            <a:r>
              <a:rPr lang="en-US" dirty="0" smtClean="0"/>
              <a:t> API (a </a:t>
            </a:r>
            <a:r>
              <a:rPr lang="en-US" dirty="0"/>
              <a:t>recipe repository) </a:t>
            </a:r>
            <a:r>
              <a:rPr lang="en-US" dirty="0" smtClean="0"/>
              <a:t>provided 90,000 </a:t>
            </a:r>
            <a:r>
              <a:rPr lang="en-US" dirty="0"/>
              <a:t>ingredient </a:t>
            </a:r>
            <a:r>
              <a:rPr lang="en-US" dirty="0" smtClean="0"/>
              <a:t>lists for </a:t>
            </a:r>
            <a:r>
              <a:rPr lang="en-US" dirty="0"/>
              <a:t>the search parameter ‘cookie</a:t>
            </a:r>
            <a:r>
              <a:rPr lang="en-US" dirty="0" smtClean="0"/>
              <a:t>’.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and converted from Unicode to </a:t>
            </a:r>
            <a:r>
              <a:rPr lang="en-US" dirty="0" smtClean="0"/>
              <a:t>ASCII</a:t>
            </a:r>
          </a:p>
          <a:p>
            <a:pPr lvl="1">
              <a:buClrTx/>
            </a:pPr>
            <a:r>
              <a:rPr lang="en-US" dirty="0" smtClean="0"/>
              <a:t>Created </a:t>
            </a:r>
            <a:r>
              <a:rPr lang="en-US" dirty="0"/>
              <a:t>a dictionary of </a:t>
            </a:r>
            <a:r>
              <a:rPr lang="en-US" dirty="0" smtClean="0"/>
              <a:t>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50625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Hyper-parameter Tuning</a:t>
            </a:r>
            <a:endParaRPr lang="en-US" sz="2400" b="1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hidden neurons in the layers(128,256,512)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Considered bidirectional LSTM for char-RNN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</a:t>
            </a:r>
            <a:r>
              <a:rPr lang="en-US" sz="2400" b="1" dirty="0" smtClean="0"/>
              <a:t>Recipes</a:t>
            </a:r>
            <a:endParaRPr lang="en-US" sz="2400" b="1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Input a recipe title or keyword and use it search the training data for a matching title. 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Randomly select one recipe from the group of recipes that contain the keyword and use those words to seed recipe generation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Compare to actual recipe in training data to see how similar the recipe is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Recurrent Neural Network (RNN): connections between units form a direct cycle so that it can exhibit dynamic temporal behavior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performance is similar to LSTM but the model has fewer parameters, as they lack an 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31073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31073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Bidirectional</a:t>
            </a:r>
            <a:r>
              <a:rPr lang="en-US" sz="3200" dirty="0"/>
              <a:t> </a:t>
            </a:r>
            <a:r>
              <a:rPr lang="en-US" sz="3200" dirty="0" smtClean="0"/>
              <a:t>RNN: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Convolutional NN: </a:t>
            </a:r>
          </a:p>
        </p:txBody>
      </p:sp>
      <p:sp>
        <p:nvSpPr>
          <p:cNvPr id="41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3023096"/>
            <a:ext cx="12801600" cy="1999595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/>
              <a:t>spoon baking soda,1 cup flaked coconut,2 teaspoons butter softened,1 teaspoon vanilla extract,1/2 cup softened butter,1/2 cup sugar,3/4 cup brown sugar packed,1 teaspoon vanilla extract,1/2 teaspoon ground nutmeg,3 large eggs,1/2 teaspoon grated filling,1 cup shortening,2 1/4 cups all purpose flour,1 teaspoon vanilla extract,1/2 teaspoon salt,1/4 teaspoon kosher salt,1 cup butter room temperature,1 1/2 tsp. ground cinnamon,2 cups </a:t>
            </a:r>
            <a:r>
              <a:rPr lang="en-US" sz="2400" dirty="0" smtClean="0"/>
              <a:t>white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800" dirty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7171688"/>
            <a:ext cx="12801600" cy="573863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Ran the character level CNN and got the following output with the associated heat map. 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8240" y="27043060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819304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900</Words>
  <Application>Microsoft Macintosh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2017-05-30T19:45:51Z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