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0" r:id="rId3"/>
    <p:sldId id="310" r:id="rId4"/>
    <p:sldId id="365" r:id="rId5"/>
    <p:sldId id="316" r:id="rId6"/>
    <p:sldId id="363" r:id="rId7"/>
    <p:sldId id="366" r:id="rId8"/>
    <p:sldId id="317" r:id="rId9"/>
    <p:sldId id="364" r:id="rId10"/>
    <p:sldId id="341" r:id="rId11"/>
    <p:sldId id="367" r:id="rId12"/>
    <p:sldId id="342" r:id="rId13"/>
    <p:sldId id="343" r:id="rId14"/>
    <p:sldId id="355" r:id="rId15"/>
    <p:sldId id="356" r:id="rId16"/>
    <p:sldId id="361" r:id="rId17"/>
    <p:sldId id="362" r:id="rId18"/>
    <p:sldId id="3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446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68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327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2690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073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809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311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834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142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0035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070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9400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574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push dir="u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" TargetMode="External"/><Relationship Id="rId2" Type="http://schemas.openxmlformats.org/officeDocument/2006/relationships/hyperlink" Target="https://github.com/pasky/mich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86783"/>
            <a:ext cx="7989752" cy="1504844"/>
          </a:xfrm>
        </p:spPr>
        <p:txBody>
          <a:bodyPr>
            <a:noAutofit/>
          </a:bodyPr>
          <a:lstStyle/>
          <a:p>
            <a:pPr>
              <a:lnSpc>
                <a:spcPts val="6500"/>
              </a:lnSpc>
            </a:pPr>
            <a:r>
              <a:rPr lang="en-US" sz="9600" dirty="0" err="1" smtClean="0"/>
              <a:t>jarvisgo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056" y="2321596"/>
            <a:ext cx="7989752" cy="59032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Proyek</a:t>
            </a:r>
            <a:r>
              <a:rPr lang="en-US" sz="2000" dirty="0" smtClean="0"/>
              <a:t> </a:t>
            </a:r>
            <a:r>
              <a:rPr lang="en-US" sz="2000" dirty="0" err="1" smtClean="0"/>
              <a:t>akhir</a:t>
            </a:r>
            <a:r>
              <a:rPr lang="en-US" sz="2000" dirty="0"/>
              <a:t> artificial </a:t>
            </a:r>
            <a:r>
              <a:rPr lang="en-US" sz="2000" dirty="0" smtClean="0"/>
              <a:t>intelligence </a:t>
            </a:r>
            <a:r>
              <a:rPr lang="en-US" sz="2000" dirty="0" smtClean="0"/>
              <a:t>chess </a:t>
            </a:r>
            <a:r>
              <a:rPr lang="en-US" sz="2000" dirty="0" smtClean="0"/>
              <a:t>go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90408" y="4724400"/>
            <a:ext cx="364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SANITYA</a:t>
            </a: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26415005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ALBERT			26415175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STEPHANIE		</a:t>
            </a:r>
            <a:r>
              <a:rPr lang="en-US" dirty="0" smtClean="0">
                <a:solidFill>
                  <a:schemeClr val="bg1"/>
                </a:solidFill>
              </a:rPr>
              <a:t>26415183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ithub.com/</a:t>
            </a:r>
            <a:r>
              <a:rPr lang="en-US" dirty="0" err="1" smtClean="0">
                <a:solidFill>
                  <a:schemeClr val="bg1"/>
                </a:solidFill>
              </a:rPr>
              <a:t>KBJarvis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6864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GB" sz="4400" b="1" dirty="0" err="1" smtClean="0"/>
              <a:t>Is_eye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574225" y="3217946"/>
            <a:ext cx="284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Mengecek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membentuk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i="1" dirty="0" smtClean="0"/>
              <a:t>eye</a:t>
            </a:r>
            <a:r>
              <a:rPr lang="en-US" sz="2400" dirty="0" smtClean="0"/>
              <a:t> / </a:t>
            </a:r>
            <a:r>
              <a:rPr lang="en-US" sz="2400" dirty="0" err="1" smtClean="0"/>
              <a:t>tidak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07" y="2064300"/>
            <a:ext cx="4457281" cy="44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7598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GB" sz="4400" b="1" dirty="0" err="1" smtClean="0"/>
              <a:t>Is_eyeish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681230" y="5664200"/>
            <a:ext cx="600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Function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pengecekan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eye.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03" y="2208212"/>
            <a:ext cx="5397554" cy="34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35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Class  </a:t>
            </a:r>
            <a:r>
              <a:rPr lang="en-GB" sz="4400" b="1" dirty="0" err="1" smtClean="0"/>
              <a:t>Treenode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695249" y="2979001"/>
            <a:ext cx="2789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Monte – Carlo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tree.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4" y="2241175"/>
            <a:ext cx="4846544" cy="31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9484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GB" sz="4400" b="1" dirty="0" err="1" smtClean="0"/>
              <a:t>Tree_descend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904810" y="5611523"/>
            <a:ext cx="5559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Menelusuri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i="1" dirty="0" smtClean="0"/>
              <a:t>tree</a:t>
            </a:r>
            <a:r>
              <a:rPr lang="en-US" sz="2400" dirty="0" smtClean="0"/>
              <a:t>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i="1" dirty="0" smtClean="0"/>
              <a:t>leaf node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41" y="2129397"/>
            <a:ext cx="7280478" cy="33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4829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GB" sz="4400" b="1" dirty="0" err="1" smtClean="0"/>
              <a:t>Tree_update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83077" y="5315331"/>
            <a:ext cx="820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i="1" dirty="0" smtClean="0"/>
              <a:t>update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simulasi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i="1" dirty="0" smtClean="0"/>
              <a:t>tree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67217"/>
            <a:ext cx="8203406" cy="30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506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GB" sz="4400" b="1" dirty="0" err="1" smtClean="0"/>
              <a:t>Tree_search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16719" y="4869896"/>
            <a:ext cx="820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Menjalankan</a:t>
            </a:r>
            <a:r>
              <a:rPr lang="en-US" sz="2400" dirty="0" smtClean="0"/>
              <a:t> Monte Carlo Tree Search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posisi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219324"/>
            <a:ext cx="8096250" cy="25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653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GB" sz="4400" b="1" dirty="0" err="1" smtClean="0"/>
              <a:t>jarvisgo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917"/>
            <a:ext cx="9155149" cy="46936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5796" y="4473250"/>
            <a:ext cx="52175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Mencari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titik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kemungkinan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menang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terbaik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melalui</a:t>
            </a:r>
            <a:r>
              <a:rPr lang="en-US" sz="1600" dirty="0" smtClean="0">
                <a:solidFill>
                  <a:schemeClr val="bg1"/>
                </a:solidFill>
              </a:rPr>
              <a:t> Monte Carlo Tree Search</a:t>
            </a:r>
          </a:p>
          <a:p>
            <a:pPr marL="457200" indent="-457200" algn="just"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Apabila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hasil</a:t>
            </a:r>
            <a:r>
              <a:rPr lang="en-US" sz="1600" dirty="0" smtClean="0">
                <a:solidFill>
                  <a:schemeClr val="bg1"/>
                </a:solidFill>
              </a:rPr>
              <a:t> search </a:t>
            </a:r>
            <a:r>
              <a:rPr lang="en-US" sz="1600" dirty="0" err="1" smtClean="0">
                <a:solidFill>
                  <a:schemeClr val="bg1"/>
                </a:solidFill>
              </a:rPr>
              <a:t>bukan</a:t>
            </a:r>
            <a:r>
              <a:rPr lang="en-US" sz="1600" dirty="0" smtClean="0">
                <a:solidFill>
                  <a:schemeClr val="bg1"/>
                </a:solidFill>
              </a:rPr>
              <a:t> ‘pass’, </a:t>
            </a:r>
            <a:r>
              <a:rPr lang="en-US" sz="1600" dirty="0" err="1" smtClean="0">
                <a:solidFill>
                  <a:schemeClr val="bg1"/>
                </a:solidFill>
              </a:rPr>
              <a:t>returnkan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Apabila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hasil</a:t>
            </a:r>
            <a:r>
              <a:rPr lang="en-US" sz="1600" dirty="0" smtClean="0">
                <a:solidFill>
                  <a:schemeClr val="bg1"/>
                </a:solidFill>
              </a:rPr>
              <a:t> search ‘pass’,</a:t>
            </a:r>
          </a:p>
          <a:p>
            <a:pPr lvl="1" algn="just"/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Cek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berapa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titik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kosong</a:t>
            </a:r>
            <a:r>
              <a:rPr lang="en-US" sz="1600" dirty="0">
                <a:solidFill>
                  <a:schemeClr val="bg1"/>
                </a:solidFill>
              </a:rPr>
              <a:t> di board.</a:t>
            </a:r>
          </a:p>
          <a:p>
            <a:pPr lvl="1" algn="just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Apabila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titik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kosong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&gt; 12, </a:t>
            </a:r>
            <a:r>
              <a:rPr lang="en-US" sz="1600" dirty="0" err="1">
                <a:solidFill>
                  <a:schemeClr val="bg1"/>
                </a:solidFill>
              </a:rPr>
              <a:t>ambil</a:t>
            </a:r>
            <a:r>
              <a:rPr lang="en-US" sz="1600" dirty="0">
                <a:solidFill>
                  <a:schemeClr val="bg1"/>
                </a:solidFill>
              </a:rPr>
              <a:t> 1 </a:t>
            </a:r>
            <a:r>
              <a:rPr lang="en-US" sz="1600" dirty="0" err="1" smtClean="0">
                <a:solidFill>
                  <a:schemeClr val="bg1"/>
                </a:solidFill>
              </a:rPr>
              <a:t>titik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secara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	random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diisi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</a:p>
          <a:p>
            <a:pPr marL="457200" indent="-457200" algn="just"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Simpan</a:t>
            </a:r>
            <a:r>
              <a:rPr lang="en-US" sz="1600" dirty="0" smtClean="0">
                <a:solidFill>
                  <a:schemeClr val="bg1"/>
                </a:solidFill>
              </a:rPr>
              <a:t> string board </a:t>
            </a:r>
            <a:r>
              <a:rPr lang="en-US" sz="1600" dirty="0" err="1" smtClean="0">
                <a:solidFill>
                  <a:schemeClr val="bg1"/>
                </a:solidFill>
              </a:rPr>
              <a:t>terakhir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</a:t>
            </a:r>
            <a:r>
              <a:rPr lang="en-US" sz="1600" dirty="0" smtClean="0">
                <a:solidFill>
                  <a:schemeClr val="bg1"/>
                </a:solidFill>
              </a:rPr>
              <a:t> “history.txt”</a:t>
            </a:r>
          </a:p>
        </p:txBody>
      </p:sp>
    </p:spTree>
    <p:extLst>
      <p:ext uri="{BB962C8B-B14F-4D97-AF65-F5344CB8AC3E}">
        <p14:creationId xmlns:p14="http://schemas.microsoft.com/office/powerpoint/2010/main" val="234772682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main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79959" y="4178196"/>
            <a:ext cx="7809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Apabila</a:t>
            </a:r>
            <a:r>
              <a:rPr lang="en-US" sz="2400" dirty="0" smtClean="0"/>
              <a:t> </a:t>
            </a:r>
            <a:r>
              <a:rPr lang="en-US" sz="2400" dirty="0" err="1" smtClean="0"/>
              <a:t>argumen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string board, </a:t>
            </a:r>
            <a:r>
              <a:rPr lang="en-US" sz="2400" dirty="0" err="1" smtClean="0"/>
              <a:t>jalankan</a:t>
            </a:r>
            <a:r>
              <a:rPr lang="en-US" sz="2400" dirty="0"/>
              <a:t> </a:t>
            </a:r>
            <a:r>
              <a:rPr lang="en-US" sz="2400" dirty="0" err="1" smtClean="0"/>
              <a:t>jarvisGo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parameter argument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 smtClean="0"/>
              <a:t>Apabila</a:t>
            </a:r>
            <a:r>
              <a:rPr lang="en-US" sz="2400" dirty="0" smtClean="0"/>
              <a:t> argument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string error, </a:t>
            </a:r>
            <a:r>
              <a:rPr lang="en-US" sz="2400" dirty="0" err="1" smtClean="0"/>
              <a:t>baca</a:t>
            </a:r>
            <a:r>
              <a:rPr lang="en-US" sz="2400" dirty="0" smtClean="0"/>
              <a:t> string board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di “history.txt”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jarvisGo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parameter string board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7" y="2150128"/>
            <a:ext cx="7629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9861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GB" sz="4400" b="1" dirty="0" err="1" smtClean="0"/>
              <a:t>Daftar</a:t>
            </a:r>
            <a:r>
              <a:rPr lang="en-GB" sz="4400" b="1" dirty="0" smtClean="0"/>
              <a:t> </a:t>
            </a:r>
            <a:r>
              <a:rPr lang="en-GB" sz="4400" b="1" dirty="0" err="1" smtClean="0"/>
              <a:t>pustaka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89904" y="2333685"/>
            <a:ext cx="7809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Michi</a:t>
            </a:r>
            <a:r>
              <a:rPr lang="en-US" sz="2400" dirty="0" smtClean="0"/>
              <a:t> Go Artificial Intelligence</a:t>
            </a:r>
          </a:p>
          <a:p>
            <a:pPr algn="just"/>
            <a:r>
              <a:rPr lang="en-US" sz="2400" dirty="0" smtClean="0"/>
              <a:t>	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github.com/pasky/michi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Go Competition </a:t>
            </a:r>
            <a:r>
              <a:rPr lang="en-US" sz="2400" dirty="0" err="1" smtClean="0"/>
              <a:t>MainChecker</a:t>
            </a:r>
            <a:endParaRPr lang="en-US" sz="2400" dirty="0" smtClean="0"/>
          </a:p>
          <a:p>
            <a:pPr algn="just"/>
            <a:r>
              <a:rPr lang="en-US" sz="2400" dirty="0" smtClean="0"/>
              <a:t>	https</a:t>
            </a:r>
            <a:r>
              <a:rPr lang="en-US" sz="2400" dirty="0"/>
              <a:t>://github.com/dgunamardi/KB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Python Tutorials</a:t>
            </a:r>
            <a:endParaRPr lang="en-US" sz="2400" dirty="0"/>
          </a:p>
          <a:p>
            <a:pPr algn="just"/>
            <a:r>
              <a:rPr lang="en-US" sz="2400" dirty="0" smtClean="0"/>
              <a:t>	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www.tutorialspoint.com/python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Python Questions and Answers</a:t>
            </a:r>
          </a:p>
          <a:p>
            <a:pPr algn="just"/>
            <a:r>
              <a:rPr lang="en-US" sz="2400" dirty="0" smtClean="0"/>
              <a:t>	https</a:t>
            </a:r>
            <a:r>
              <a:rPr lang="en-US" sz="2400" dirty="0"/>
              <a:t>://stackoverflow.com</a:t>
            </a:r>
            <a:endParaRPr lang="en-US" sz="2400" dirty="0"/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9381009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93" y="3709673"/>
            <a:ext cx="7989751" cy="1504844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5429037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pendahuluan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974" y="2454656"/>
            <a:ext cx="3817426" cy="38064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kecerdasan</a:t>
            </a:r>
            <a:r>
              <a:rPr lang="en-US" sz="2400" dirty="0" smtClean="0"/>
              <a:t> </a:t>
            </a:r>
            <a:r>
              <a:rPr lang="en-US" sz="2400" dirty="0" err="1" smtClean="0"/>
              <a:t>buatan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permainan</a:t>
            </a:r>
            <a:r>
              <a:rPr lang="en-US" sz="2400" dirty="0" smtClean="0"/>
              <a:t> Go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smtClean="0"/>
              <a:t>program </a:t>
            </a:r>
            <a:r>
              <a:rPr lang="en-US" sz="2400" dirty="0" err="1" smtClean="0"/>
              <a:t>menerima</a:t>
            </a:r>
            <a:r>
              <a:rPr lang="en-US" sz="2400" dirty="0" smtClean="0"/>
              <a:t> input </a:t>
            </a:r>
            <a:r>
              <a:rPr lang="en-US" sz="2400" dirty="0" smtClean="0"/>
              <a:t>board Go</a:t>
            </a:r>
            <a:r>
              <a:rPr lang="en-US" sz="2400" dirty="0"/>
              <a:t>.</a:t>
            </a:r>
            <a:r>
              <a:rPr lang="en-US" sz="2400" dirty="0" smtClean="0"/>
              <a:t> Dari </a:t>
            </a:r>
            <a:r>
              <a:rPr lang="en-US" sz="2400" dirty="0" smtClean="0"/>
              <a:t>input </a:t>
            </a:r>
            <a:r>
              <a:rPr lang="en-US" sz="2400" dirty="0" err="1" smtClean="0"/>
              <a:t>itu</a:t>
            </a:r>
            <a:r>
              <a:rPr lang="en-US" sz="2400" dirty="0" smtClean="0"/>
              <a:t>, program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memenangkan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pertandingan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6640" y="2151238"/>
            <a:ext cx="3500060" cy="2105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1A3260"/>
                </a:solidFill>
              </a:rPr>
              <a:t>Artificial </a:t>
            </a:r>
            <a:r>
              <a:rPr lang="en-US" sz="3600" dirty="0" smtClean="0">
                <a:solidFill>
                  <a:srgbClr val="1A3260"/>
                </a:solidFill>
              </a:rPr>
              <a:t>intelligence</a:t>
            </a:r>
            <a:r>
              <a:rPr lang="en-US" sz="3600" dirty="0">
                <a:solidFill>
                  <a:srgbClr val="1A3260"/>
                </a:solidFill>
              </a:rPr>
              <a:t> </a:t>
            </a:r>
            <a:r>
              <a:rPr lang="en-US" sz="3600" dirty="0" smtClean="0">
                <a:solidFill>
                  <a:srgbClr val="1A3260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98421279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Library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64343" y="5175504"/>
            <a:ext cx="821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i="1" dirty="0" smtClean="0"/>
              <a:t>Library – library </a:t>
            </a:r>
            <a:r>
              <a:rPr lang="en-GB" sz="2400" dirty="0" smtClean="0"/>
              <a:t>yang </a:t>
            </a:r>
            <a:r>
              <a:rPr lang="en-GB" sz="2400" dirty="0" err="1" smtClean="0"/>
              <a:t>digunakan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pembuatan</a:t>
            </a:r>
            <a:r>
              <a:rPr lang="en-GB" sz="2400" dirty="0" smtClean="0"/>
              <a:t> Artificial </a:t>
            </a:r>
            <a:r>
              <a:rPr lang="en-GB" sz="2400" dirty="0" err="1" smtClean="0"/>
              <a:t>Intellegence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permainan</a:t>
            </a:r>
            <a:r>
              <a:rPr lang="en-GB" sz="2400" dirty="0" smtClean="0"/>
              <a:t> Go.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77" y="2038868"/>
            <a:ext cx="5095092" cy="273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7445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pat3src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29640" y="5567027"/>
            <a:ext cx="821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Array yang </a:t>
            </a:r>
            <a:r>
              <a:rPr lang="en-GB" sz="2400" dirty="0" err="1" smtClean="0"/>
              <a:t>berisi</a:t>
            </a:r>
            <a:r>
              <a:rPr lang="en-GB" sz="2400" dirty="0" smtClean="0"/>
              <a:t> pattern-pattern yang </a:t>
            </a:r>
            <a:r>
              <a:rPr lang="en-GB" sz="2400" dirty="0" err="1" smtClean="0"/>
              <a:t>ada</a:t>
            </a:r>
            <a:r>
              <a:rPr lang="en-GB" sz="2400" dirty="0" smtClean="0"/>
              <a:t> </a:t>
            </a:r>
            <a:r>
              <a:rPr lang="en-GB" sz="2400" dirty="0" err="1" smtClean="0"/>
              <a:t>di</a:t>
            </a:r>
            <a:r>
              <a:rPr lang="en-GB" sz="2400" dirty="0" smtClean="0"/>
              <a:t> </a:t>
            </a:r>
            <a:r>
              <a:rPr lang="en-GB" sz="2400" dirty="0" err="1" smtClean="0"/>
              <a:t>permainan</a:t>
            </a:r>
            <a:endParaRPr lang="en-US" sz="2400" dirty="0"/>
          </a:p>
        </p:txBody>
      </p:sp>
      <p:pic>
        <p:nvPicPr>
          <p:cNvPr id="5" name="Picture 4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1" y="2318478"/>
            <a:ext cx="1457257" cy="284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7445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GB" sz="4400" b="1" dirty="0" err="1" smtClean="0"/>
              <a:t>fastplay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65296" y="4782551"/>
            <a:ext cx="8214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Variabel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menghentikan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79" y="2800069"/>
            <a:ext cx="5286802" cy="155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31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GB" sz="4400" b="1" dirty="0" err="1" smtClean="0"/>
              <a:t>fastplay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65296" y="3341551"/>
            <a:ext cx="8214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20%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, </a:t>
            </a:r>
            <a:r>
              <a:rPr lang="en-US" sz="2400" dirty="0" err="1" smtClean="0"/>
              <a:t>winrate</a:t>
            </a:r>
            <a:r>
              <a:rPr lang="en-US" sz="2400" dirty="0" smtClean="0"/>
              <a:t> &gt; </a:t>
            </a:r>
            <a:r>
              <a:rPr lang="en-US" sz="2400" dirty="0" smtClean="0"/>
              <a:t>0.7, </a:t>
            </a:r>
            <a:r>
              <a:rPr lang="en-US" sz="2400" dirty="0" err="1" smtClean="0"/>
              <a:t>maka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berhenti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terbaik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5%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, </a:t>
            </a:r>
            <a:r>
              <a:rPr lang="en-US" sz="2400" dirty="0" err="1" smtClean="0"/>
              <a:t>winrate</a:t>
            </a:r>
            <a:r>
              <a:rPr lang="en-US" sz="2400" dirty="0" smtClean="0"/>
              <a:t> </a:t>
            </a:r>
            <a:r>
              <a:rPr lang="en-US" sz="2400" dirty="0" smtClean="0"/>
              <a:t>&gt;</a:t>
            </a:r>
            <a:r>
              <a:rPr lang="en-US" sz="2400" dirty="0" smtClean="0"/>
              <a:t> </a:t>
            </a:r>
            <a:r>
              <a:rPr lang="en-US" sz="2400" dirty="0" smtClean="0"/>
              <a:t>0.9, </a:t>
            </a:r>
            <a:r>
              <a:rPr lang="en-US" sz="2400" dirty="0" err="1"/>
              <a:t>maka</a:t>
            </a:r>
            <a:r>
              <a:rPr lang="en-US" sz="2400" dirty="0"/>
              <a:t> program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berhenti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yang </a:t>
            </a:r>
            <a:r>
              <a:rPr lang="en-US" sz="2400" dirty="0" err="1"/>
              <a:t>terbaik</a:t>
            </a:r>
            <a:r>
              <a:rPr lang="en-US" sz="2400" dirty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smtClean="0"/>
              <a:t>30%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, </a:t>
            </a:r>
            <a:r>
              <a:rPr lang="en-US" sz="2400" dirty="0" err="1" smtClean="0"/>
              <a:t>winrate</a:t>
            </a:r>
            <a:r>
              <a:rPr lang="en-US" sz="2400" dirty="0" smtClean="0"/>
              <a:t> &gt; </a:t>
            </a:r>
            <a:r>
              <a:rPr lang="en-US" sz="2400" dirty="0" smtClean="0"/>
              <a:t>0.6, </a:t>
            </a:r>
            <a:r>
              <a:rPr lang="en-US" sz="2400" dirty="0" err="1"/>
              <a:t>maka</a:t>
            </a:r>
            <a:r>
              <a:rPr lang="en-US" sz="2400" dirty="0"/>
              <a:t> program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berhenti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yang </a:t>
            </a:r>
            <a:r>
              <a:rPr lang="en-US" sz="2400" dirty="0" err="1"/>
              <a:t>terbaik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1025"/>
            <a:ext cx="9144000" cy="8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31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board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375974" y="2981821"/>
            <a:ext cx="43036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Input board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string yang </a:t>
            </a:r>
            <a:r>
              <a:rPr lang="en-US" sz="2400" dirty="0" err="1" smtClean="0"/>
              <a:t>menunjukkan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papan</a:t>
            </a:r>
            <a:r>
              <a:rPr lang="en-US" sz="2400" dirty="0" smtClean="0"/>
              <a:t> go.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‘.’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en-US" sz="2400" dirty="0" err="1" smtClean="0"/>
              <a:t>kosong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‘x’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en-US" sz="2400" dirty="0" err="1" smtClean="0"/>
              <a:t>bidak</a:t>
            </a:r>
            <a:r>
              <a:rPr lang="en-US" sz="2400" dirty="0" smtClean="0"/>
              <a:t> X (player 1).</a:t>
            </a:r>
          </a:p>
          <a:p>
            <a:pPr algn="just"/>
            <a:r>
              <a:rPr lang="en-US" sz="2400" dirty="0" smtClean="0"/>
              <a:t>‘X’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en-US" sz="2400" dirty="0" err="1" smtClean="0"/>
              <a:t>bidak</a:t>
            </a:r>
            <a:r>
              <a:rPr lang="en-US" sz="2400" dirty="0" smtClean="0"/>
              <a:t> O (player 2).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4" y="2189162"/>
            <a:ext cx="2749625" cy="417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4435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GB" sz="4400" b="1" dirty="0" err="1" smtClean="0"/>
              <a:t>neighbors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375974" y="2981821"/>
            <a:ext cx="4303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tetangga</a:t>
            </a:r>
            <a:r>
              <a:rPr lang="en-US" sz="2400" dirty="0" smtClean="0"/>
              <a:t> </a:t>
            </a:r>
            <a:r>
              <a:rPr lang="en-US" sz="2400" dirty="0" err="1" smtClean="0"/>
              <a:t>sebelah</a:t>
            </a:r>
            <a:r>
              <a:rPr lang="en-US" sz="2400" dirty="0" smtClean="0"/>
              <a:t> </a:t>
            </a:r>
            <a:r>
              <a:rPr lang="en-US" sz="2400" dirty="0" err="1" smtClean="0"/>
              <a:t>kiri</a:t>
            </a:r>
            <a:r>
              <a:rPr lang="en-US" sz="2400" dirty="0" smtClean="0"/>
              <a:t>, </a:t>
            </a:r>
            <a:r>
              <a:rPr lang="en-US" sz="2400" dirty="0" err="1" smtClean="0"/>
              <a:t>kanan</a:t>
            </a:r>
            <a:r>
              <a:rPr lang="en-US" sz="2400" dirty="0" smtClean="0"/>
              <a:t>, </a:t>
            </a:r>
            <a:r>
              <a:rPr lang="en-US" sz="2400" dirty="0" err="1" smtClean="0"/>
              <a:t>atas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9" y="2182842"/>
            <a:ext cx="6007707" cy="798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8" y="4152009"/>
            <a:ext cx="6007707" cy="7989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3464" y="4988491"/>
            <a:ext cx="4303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tetangga</a:t>
            </a:r>
            <a:r>
              <a:rPr lang="en-US" sz="2400" dirty="0" smtClean="0"/>
              <a:t> diagonal </a:t>
            </a:r>
            <a:r>
              <a:rPr lang="en-US" sz="2400" dirty="0" err="1" smtClean="0"/>
              <a:t>sebelah</a:t>
            </a:r>
            <a:r>
              <a:rPr lang="en-US" sz="2400" dirty="0" smtClean="0"/>
              <a:t> </a:t>
            </a:r>
            <a:r>
              <a:rPr lang="en-US" sz="2400" dirty="0" err="1" smtClean="0"/>
              <a:t>kiri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, </a:t>
            </a:r>
            <a:r>
              <a:rPr lang="en-US" sz="2400" dirty="0" err="1" smtClean="0"/>
              <a:t>kanan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, </a:t>
            </a:r>
            <a:r>
              <a:rPr lang="en-US" sz="2400" dirty="0" err="1" smtClean="0"/>
              <a:t>kiri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31414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04" y="551245"/>
            <a:ext cx="7989752" cy="1083329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contact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731520" y="5288937"/>
            <a:ext cx="7835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pion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posisi</a:t>
            </a:r>
            <a:r>
              <a:rPr lang="en-US" sz="2400" dirty="0" smtClean="0"/>
              <a:t> p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pion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posisi</a:t>
            </a:r>
            <a:r>
              <a:rPr lang="en-US" sz="2400" dirty="0" smtClean="0"/>
              <a:t> board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endParaRPr lang="en-US" sz="2400" dirty="0"/>
          </a:p>
        </p:txBody>
      </p:sp>
      <p:pic>
        <p:nvPicPr>
          <p:cNvPr id="8" name="Picture 7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85" y="1990014"/>
            <a:ext cx="6521713" cy="30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1414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786</TotalTime>
  <Words>356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Gill Sans MT</vt:lpstr>
      <vt:lpstr>Wingdings 2</vt:lpstr>
      <vt:lpstr>Dividend</vt:lpstr>
      <vt:lpstr>jarvisgo</vt:lpstr>
      <vt:lpstr>pendahuluan</vt:lpstr>
      <vt:lpstr>Library</vt:lpstr>
      <vt:lpstr>pat3src</vt:lpstr>
      <vt:lpstr>fastplay</vt:lpstr>
      <vt:lpstr>fastplay</vt:lpstr>
      <vt:lpstr>board</vt:lpstr>
      <vt:lpstr>neighbors</vt:lpstr>
      <vt:lpstr>contact</vt:lpstr>
      <vt:lpstr>Is_eye</vt:lpstr>
      <vt:lpstr>Is_eyeish</vt:lpstr>
      <vt:lpstr>Class  Treenode</vt:lpstr>
      <vt:lpstr>Tree_descend</vt:lpstr>
      <vt:lpstr>Tree_update</vt:lpstr>
      <vt:lpstr>Tree_search</vt:lpstr>
      <vt:lpstr>jarvisgo</vt:lpstr>
      <vt:lpstr>main</vt:lpstr>
      <vt:lpstr>Daftar pustaka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ZOPA</dc:title>
  <dc:creator>Albert Pratomo</dc:creator>
  <cp:lastModifiedBy>Albert Pratomo</cp:lastModifiedBy>
  <cp:revision>82</cp:revision>
  <dcterms:created xsi:type="dcterms:W3CDTF">2017-03-07T04:14:25Z</dcterms:created>
  <dcterms:modified xsi:type="dcterms:W3CDTF">2017-06-18T06:43:17Z</dcterms:modified>
</cp:coreProperties>
</file>