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821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EB8F7-7EF7-D34B-8A3A-7048E68DA531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59085-0995-ED41-9574-32B8D7CA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Focus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Our Purpose As Researchers &amp; Scientists?</a:t>
            </a:r>
          </a:p>
        </p:txBody>
      </p:sp>
    </p:spTree>
    <p:extLst>
      <p:ext uri="{BB962C8B-B14F-4D97-AF65-F5344CB8AC3E}">
        <p14:creationId xmlns:p14="http://schemas.microsoft.com/office/powerpoint/2010/main" val="158470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&amp;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factors we can control and repeat them</a:t>
            </a:r>
          </a:p>
          <a:p>
            <a:r>
              <a:rPr lang="en-US" dirty="0"/>
              <a:t>Move from correlation to causation</a:t>
            </a:r>
          </a:p>
          <a:p>
            <a:r>
              <a:rPr lang="en-US" dirty="0"/>
              <a:t>Advise our clients accordingly</a:t>
            </a:r>
          </a:p>
        </p:txBody>
      </p:sp>
    </p:spTree>
    <p:extLst>
      <p:ext uri="{BB962C8B-B14F-4D97-AF65-F5344CB8AC3E}">
        <p14:creationId xmlns:p14="http://schemas.microsoft.com/office/powerpoint/2010/main" val="140663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honey bees doing well?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/>
              <a:t>Contributing Factors:</a:t>
            </a:r>
          </a:p>
          <a:p>
            <a:r>
              <a:rPr lang="en-US" dirty="0"/>
              <a:t>Bees (health, food, predators, heritage)</a:t>
            </a:r>
          </a:p>
          <a:p>
            <a:r>
              <a:rPr lang="en-US" dirty="0"/>
              <a:t>Hive Level -  (hygiene, ventilation, orientation,  movement, elevation) </a:t>
            </a:r>
          </a:p>
          <a:p>
            <a:r>
              <a:rPr lang="en-US" dirty="0"/>
              <a:t>Environment </a:t>
            </a:r>
            <a:r>
              <a:rPr lang="mr-IN" dirty="0"/>
              <a:t>–</a:t>
            </a:r>
            <a:r>
              <a:rPr lang="en-US" dirty="0"/>
              <a:t> chemicals, predators, food sources, suitable habitat</a:t>
            </a:r>
          </a:p>
          <a:p>
            <a:r>
              <a:rPr lang="en-US" dirty="0"/>
              <a:t>Climate </a:t>
            </a:r>
            <a:r>
              <a:rPr lang="mr-IN" dirty="0"/>
              <a:t>–</a:t>
            </a:r>
            <a:r>
              <a:rPr lang="en-US" dirty="0"/>
              <a:t> short and long-term weather patterns (moisture, temperature, etc.)</a:t>
            </a:r>
          </a:p>
          <a:p>
            <a:r>
              <a:rPr lang="en-US" dirty="0"/>
              <a:t>Lurking Factors </a:t>
            </a:r>
            <a:r>
              <a:rPr lang="mr-IN" dirty="0"/>
              <a:t>–</a:t>
            </a:r>
            <a:r>
              <a:rPr lang="en-US" dirty="0"/>
              <a:t> the unknown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6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Define Bee Health?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Measure Bee Health?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1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9359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41</TotalTime>
  <Words>112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Franklin Gothic Book</vt:lpstr>
      <vt:lpstr>Mangal</vt:lpstr>
      <vt:lpstr>Crop</vt:lpstr>
      <vt:lpstr>Research Focus</vt:lpstr>
      <vt:lpstr>Mission &amp; Purpose</vt:lpstr>
      <vt:lpstr>Where are honey bees doing well?</vt:lpstr>
      <vt:lpstr>How Do We Define Bee Health?</vt:lpstr>
      <vt:lpstr>How Do We Measure Bee Health?</vt:lpstr>
      <vt:lpstr>The End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Focus</dc:title>
  <dc:creator>stephanie davis</dc:creator>
  <cp:lastModifiedBy>stephanie davis</cp:lastModifiedBy>
  <cp:revision>7</cp:revision>
  <dcterms:created xsi:type="dcterms:W3CDTF">2017-09-20T14:56:13Z</dcterms:created>
  <dcterms:modified xsi:type="dcterms:W3CDTF">2018-06-04T15:20:28Z</dcterms:modified>
</cp:coreProperties>
</file>