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CFF"/>
    <a:srgbClr val="EEF5EE"/>
    <a:srgbClr val="9BC1E4"/>
    <a:srgbClr val="F1C262"/>
    <a:srgbClr val="F38189"/>
    <a:srgbClr val="F0959A"/>
    <a:srgbClr val="EC9093"/>
    <a:srgbClr val="F7D9D6"/>
    <a:srgbClr val="F9DCDA"/>
    <a:srgbClr val="F0D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/>
    <p:restoredTop sz="94646"/>
  </p:normalViewPr>
  <p:slideViewPr>
    <p:cSldViewPr snapToGrid="0" snapToObjects="1">
      <p:cViewPr varScale="1">
        <p:scale>
          <a:sx n="107" d="100"/>
          <a:sy n="107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53953-BAA5-DA4C-B967-1AFCB9FD929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623A-9253-014F-90DA-41BEB4B35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4CA84-735C-D445-8C89-7A2C8E6C8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D83E-3A9F-5545-98D2-FD157A674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D58A8-215D-D44F-9994-CB09ADC16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6B50-7055-544F-A892-041A5EF6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F845-E0BE-9646-BD3A-B63F1E1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6EC5-D877-5648-AB53-B04D7445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F266-E420-0B47-A3D2-13626A57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6C1AD-4942-EF49-B2DE-B9E8ACA4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D203-15F3-A440-9C84-7FB66302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96B9-4924-E847-96C1-F210D21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2E58-10A6-3D40-B41F-CF8E5173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24449-F481-7A40-BA82-B8EDBEB68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01F2-E76F-D54D-B305-330E3FE7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F23D-2396-384D-AC6B-31201EAB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5CF8-A54F-3E4B-8AA3-A2347FE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AD12-C2E6-924C-B050-C5C80278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87D-15B8-DF43-9260-1BA2DB0B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34C6-A563-6046-8490-D88CEC0C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7728-1C6C-7241-A4ED-9C79662D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291B-DD2B-B140-8FA7-A7A70274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5DC2-70C1-8B4F-9DDA-8053383B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446C-1C02-AD41-89F9-0EDC108B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73D1-9B27-0B49-AA07-F787B130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B6DF-0FA4-EF4B-9578-9A42596B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A6E3-A745-7046-A6F9-48F3312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8138-7C2D-7C47-BCD5-C4E3FC5A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791-CE2C-9A4A-B6C6-05471E32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6F5B-D9D7-4646-BCC5-42EA8E88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09D7-7498-F749-9447-3FF126E5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B2230-BB0E-6043-A49A-8BD1D058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94F94-EF5A-9149-9A28-1DBD015F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5BE0B-9239-4245-8F8C-A506A835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ED1-50C7-6A45-8836-9B3A35FF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2354-8AE6-C947-96BF-CCA67BB7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7498-0361-1B40-AE86-1300CDCB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A381-B995-6F4C-BA48-48232347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6E444-C04B-8D42-93A4-209D902FF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64AB-DA32-A54D-B26B-4F711155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16344-22DF-2C4E-94B3-1D3A4561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3ED1D-BF75-514D-A54C-7B34AF7A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5768-059A-D944-9A1E-C31E1902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64A83-A918-AC4E-A1B3-DCD1C68E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646A0-EB04-A44F-9BAE-028744D8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A167-CEB3-CD47-9329-726DF75D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C03A-D21D-274F-A64D-63605406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682E7-C909-EF49-8B5F-246DD53F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F5002-B693-FB48-8A40-6BA41D90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A15C-4106-B242-99C8-620FAE41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2BB5-9548-AE41-AFB0-488177F8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A4E95-0995-9E40-9BA4-EBCF4F9D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6990-1967-D045-AACC-1653B87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27788-3750-0C44-82E7-A71331A6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5D79C-9BD3-2D43-A1AE-F76763C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421-0577-7848-858C-FAEB90C5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75DE2-5533-EE47-B1F8-7EDE5173E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E0A5-9963-444D-8F2C-92C75E57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90ED9-DF7D-804F-AFEB-99BC3152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612E-C21C-2948-BDCF-582B717C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7FBF-78A0-5E4C-A87E-7B1BC6BA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40552-2E63-8E43-BD0F-0C30366F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A9C8-24E8-F04D-B572-ADA841CA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07B5-910A-9540-BCF5-441AC1697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8461-01D9-B84F-B509-B7EB9F5DFA5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BD30-A669-184F-BC45-67066273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8C0E-3D69-7944-BAA4-14A85C064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1972-21E3-5342-8AF5-444DDD9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3" Type="http://schemas.microsoft.com/office/2007/relationships/hdphoto" Target="../media/hdphoto10.wdp"/><Relationship Id="rId18" Type="http://schemas.microsoft.com/office/2007/relationships/hdphoto" Target="../media/hdphoto15.wdp"/><Relationship Id="rId26" Type="http://schemas.microsoft.com/office/2007/relationships/hdphoto" Target="../media/hdphoto23.wdp"/><Relationship Id="rId3" Type="http://schemas.openxmlformats.org/officeDocument/2006/relationships/image" Target="../media/image7.png"/><Relationship Id="rId21" Type="http://schemas.microsoft.com/office/2007/relationships/hdphoto" Target="../media/hdphoto18.wdp"/><Relationship Id="rId34" Type="http://schemas.microsoft.com/office/2007/relationships/hdphoto" Target="../media/hdphoto31.wdp"/><Relationship Id="rId7" Type="http://schemas.microsoft.com/office/2007/relationships/hdphoto" Target="../media/hdphoto5.wdp"/><Relationship Id="rId12" Type="http://schemas.microsoft.com/office/2007/relationships/hdphoto" Target="../media/hdphoto9.wdp"/><Relationship Id="rId17" Type="http://schemas.microsoft.com/office/2007/relationships/hdphoto" Target="../media/hdphoto14.wdp"/><Relationship Id="rId25" Type="http://schemas.microsoft.com/office/2007/relationships/hdphoto" Target="../media/hdphoto22.wdp"/><Relationship Id="rId33" Type="http://schemas.microsoft.com/office/2007/relationships/hdphoto" Target="../media/hdphoto30.wdp"/><Relationship Id="rId2" Type="http://schemas.openxmlformats.org/officeDocument/2006/relationships/image" Target="../media/image6.png"/><Relationship Id="rId16" Type="http://schemas.microsoft.com/office/2007/relationships/hdphoto" Target="../media/hdphoto13.wdp"/><Relationship Id="rId20" Type="http://schemas.microsoft.com/office/2007/relationships/hdphoto" Target="../media/hdphoto17.wdp"/><Relationship Id="rId29" Type="http://schemas.microsoft.com/office/2007/relationships/hdphoto" Target="../media/hdphoto26.wdp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microsoft.com/office/2007/relationships/hdphoto" Target="../media/hdphoto8.wdp"/><Relationship Id="rId24" Type="http://schemas.microsoft.com/office/2007/relationships/hdphoto" Target="../media/hdphoto21.wdp"/><Relationship Id="rId32" Type="http://schemas.microsoft.com/office/2007/relationships/hdphoto" Target="../media/hdphoto29.wdp"/><Relationship Id="rId5" Type="http://schemas.microsoft.com/office/2007/relationships/hdphoto" Target="../media/hdphoto3.wdp"/><Relationship Id="rId15" Type="http://schemas.microsoft.com/office/2007/relationships/hdphoto" Target="../media/hdphoto12.wdp"/><Relationship Id="rId23" Type="http://schemas.microsoft.com/office/2007/relationships/hdphoto" Target="../media/hdphoto20.wdp"/><Relationship Id="rId28" Type="http://schemas.microsoft.com/office/2007/relationships/hdphoto" Target="../media/hdphoto25.wdp"/><Relationship Id="rId10" Type="http://schemas.microsoft.com/office/2007/relationships/hdphoto" Target="../media/hdphoto7.wdp"/><Relationship Id="rId19" Type="http://schemas.microsoft.com/office/2007/relationships/hdphoto" Target="../media/hdphoto16.wdp"/><Relationship Id="rId31" Type="http://schemas.microsoft.com/office/2007/relationships/hdphoto" Target="../media/hdphoto28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microsoft.com/office/2007/relationships/hdphoto" Target="../media/hdphoto11.wdp"/><Relationship Id="rId22" Type="http://schemas.microsoft.com/office/2007/relationships/hdphoto" Target="../media/hdphoto19.wdp"/><Relationship Id="rId27" Type="http://schemas.microsoft.com/office/2007/relationships/hdphoto" Target="../media/hdphoto24.wdp"/><Relationship Id="rId30" Type="http://schemas.microsoft.com/office/2007/relationships/hdphoto" Target="../media/hdphoto27.wdp"/><Relationship Id="rId35" Type="http://schemas.microsoft.com/office/2007/relationships/hdphoto" Target="../media/hdphoto32.wdp"/><Relationship Id="rId8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3CD6746-317C-F94E-8785-64EE62E2009B}"/>
              </a:ext>
            </a:extLst>
          </p:cNvPr>
          <p:cNvGrpSpPr/>
          <p:nvPr/>
        </p:nvGrpSpPr>
        <p:grpSpPr>
          <a:xfrm>
            <a:off x="365760" y="449259"/>
            <a:ext cx="8639714" cy="5365813"/>
            <a:chOff x="365760" y="449259"/>
            <a:chExt cx="8639714" cy="53658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9CFCE9-C124-A14C-B065-FF7C1003853C}"/>
                </a:ext>
              </a:extLst>
            </p:cNvPr>
            <p:cNvSpPr/>
            <p:nvPr/>
          </p:nvSpPr>
          <p:spPr>
            <a:xfrm>
              <a:off x="4469498" y="499872"/>
              <a:ext cx="4535976" cy="5315200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F8F9BD8-2BBB-B14F-AAF2-F6580EA67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63" t="20154" r="1" b="13501"/>
            <a:stretch/>
          </p:blipFill>
          <p:spPr>
            <a:xfrm>
              <a:off x="365760" y="499871"/>
              <a:ext cx="5134713" cy="531519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34F08DD-5DFC-A14C-B135-A92081DBD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1" t="6444" r="51075" b="76791"/>
            <a:stretch/>
          </p:blipFill>
          <p:spPr>
            <a:xfrm>
              <a:off x="727708" y="1042928"/>
              <a:ext cx="3933158" cy="1046672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2A47BC6-41D1-6D4B-9EAD-443721BAC96F}"/>
                </a:ext>
              </a:extLst>
            </p:cNvPr>
            <p:cNvSpPr/>
            <p:nvPr/>
          </p:nvSpPr>
          <p:spPr>
            <a:xfrm>
              <a:off x="726741" y="1913047"/>
              <a:ext cx="1517822" cy="266925"/>
            </a:xfrm>
            <a:prstGeom prst="rect">
              <a:avLst/>
            </a:prstGeom>
            <a:solidFill>
              <a:srgbClr val="EFF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piRNA</a:t>
              </a:r>
              <a:r>
                <a:rPr lang="en-US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 locus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AFD3E39-D6DB-AB46-A607-44BC71DD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08" t="39667" r="51368" b="49445"/>
            <a:stretch/>
          </p:blipFill>
          <p:spPr>
            <a:xfrm>
              <a:off x="752092" y="2843361"/>
              <a:ext cx="3933158" cy="67973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2A45B3-ED61-BE43-B72D-A881A135B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4" t="63150" r="51082" b="21061"/>
            <a:stretch/>
          </p:blipFill>
          <p:spPr>
            <a:xfrm>
              <a:off x="752092" y="4277079"/>
              <a:ext cx="3933158" cy="98573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721A0-A1E6-FA44-8FF6-DCABC21DF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64" t="51956" r="84141" b="37232"/>
            <a:stretch/>
          </p:blipFill>
          <p:spPr>
            <a:xfrm>
              <a:off x="1671230" y="3611683"/>
              <a:ext cx="292608" cy="674979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BF3A46A-C0B5-6F45-BA32-2AA1FAFBF2E1}"/>
                </a:ext>
              </a:extLst>
            </p:cNvPr>
            <p:cNvSpPr/>
            <p:nvPr/>
          </p:nvSpPr>
          <p:spPr>
            <a:xfrm>
              <a:off x="463296" y="644303"/>
              <a:ext cx="1231392" cy="307493"/>
            </a:xfrm>
            <a:prstGeom prst="rect">
              <a:avLst/>
            </a:prstGeom>
            <a:solidFill>
              <a:srgbClr val="EFF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Nucleus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F5301A-8122-0D4D-932F-0DA1826B2C56}"/>
                </a:ext>
              </a:extLst>
            </p:cNvPr>
            <p:cNvGrpSpPr/>
            <p:nvPr/>
          </p:nvGrpSpPr>
          <p:grpSpPr>
            <a:xfrm>
              <a:off x="3099136" y="4420031"/>
              <a:ext cx="869093" cy="359433"/>
              <a:chOff x="7395352" y="4987166"/>
              <a:chExt cx="869093" cy="35943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F96A402-4707-8E48-9A5E-BCC42E9DF975}"/>
                  </a:ext>
                </a:extLst>
              </p:cNvPr>
              <p:cNvSpPr/>
              <p:nvPr/>
            </p:nvSpPr>
            <p:spPr>
              <a:xfrm>
                <a:off x="7435883" y="4987166"/>
                <a:ext cx="745524" cy="359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5511C6-8A54-5344-A5E6-F308017A22B6}"/>
                  </a:ext>
                </a:extLst>
              </p:cNvPr>
              <p:cNvSpPr/>
              <p:nvPr/>
            </p:nvSpPr>
            <p:spPr>
              <a:xfrm>
                <a:off x="7395352" y="5079741"/>
                <a:ext cx="869093" cy="222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rPr>
                  <a:t>HRDE-1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578CC5-A66B-344D-99A8-62D55271800F}"/>
                </a:ext>
              </a:extLst>
            </p:cNvPr>
            <p:cNvGrpSpPr/>
            <p:nvPr/>
          </p:nvGrpSpPr>
          <p:grpSpPr>
            <a:xfrm>
              <a:off x="2215216" y="4413427"/>
              <a:ext cx="869093" cy="359433"/>
              <a:chOff x="7395352" y="4974466"/>
              <a:chExt cx="869093" cy="35943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053F6E-F29A-D549-B6FE-7F64FB2CF2B6}"/>
                  </a:ext>
                </a:extLst>
              </p:cNvPr>
              <p:cNvSpPr/>
              <p:nvPr/>
            </p:nvSpPr>
            <p:spPr>
              <a:xfrm>
                <a:off x="7435883" y="4974466"/>
                <a:ext cx="745524" cy="359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A006712-DC48-134B-A86A-B1042F70CA98}"/>
                  </a:ext>
                </a:extLst>
              </p:cNvPr>
              <p:cNvSpPr/>
              <p:nvPr/>
            </p:nvSpPr>
            <p:spPr>
              <a:xfrm>
                <a:off x="7395352" y="5067041"/>
                <a:ext cx="869093" cy="222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rPr>
                  <a:t>HRDE-1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694483-C869-5A4D-8094-700646D47445}"/>
                </a:ext>
              </a:extLst>
            </p:cNvPr>
            <p:cNvGrpSpPr/>
            <p:nvPr/>
          </p:nvGrpSpPr>
          <p:grpSpPr>
            <a:xfrm>
              <a:off x="1343488" y="4420031"/>
              <a:ext cx="869093" cy="359433"/>
              <a:chOff x="7395352" y="4987166"/>
              <a:chExt cx="869093" cy="35943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545799-B874-3A4C-899C-C86994E04608}"/>
                  </a:ext>
                </a:extLst>
              </p:cNvPr>
              <p:cNvSpPr/>
              <p:nvPr/>
            </p:nvSpPr>
            <p:spPr>
              <a:xfrm>
                <a:off x="7435883" y="4987166"/>
                <a:ext cx="745524" cy="359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420C12F-9813-DB42-8630-63968332E305}"/>
                  </a:ext>
                </a:extLst>
              </p:cNvPr>
              <p:cNvSpPr/>
              <p:nvPr/>
            </p:nvSpPr>
            <p:spPr>
              <a:xfrm>
                <a:off x="7395352" y="5079741"/>
                <a:ext cx="869093" cy="222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rPr>
                  <a:t>HRDE-1</a:t>
                </a:r>
              </a:p>
            </p:txBody>
          </p: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C7B0F71-EAA5-7A4E-A271-10A8FF3F8F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886" t="-273" b="21837"/>
            <a:stretch/>
          </p:blipFill>
          <p:spPr>
            <a:xfrm>
              <a:off x="5578436" y="449259"/>
              <a:ext cx="3285743" cy="4896978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571BA3C-213E-D14C-8EEB-BCA92FAA807E}"/>
                </a:ext>
              </a:extLst>
            </p:cNvPr>
            <p:cNvSpPr/>
            <p:nvPr/>
          </p:nvSpPr>
          <p:spPr>
            <a:xfrm>
              <a:off x="5673094" y="4484841"/>
              <a:ext cx="869093" cy="310665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1BE93E-689C-5D40-BF22-C5E456E8F6A6}"/>
                </a:ext>
              </a:extLst>
            </p:cNvPr>
            <p:cNvSpPr/>
            <p:nvPr/>
          </p:nvSpPr>
          <p:spPr>
            <a:xfrm>
              <a:off x="6793829" y="3184491"/>
              <a:ext cx="951470" cy="300064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9432D7-9A0F-9E40-AA78-5E90528307BD}"/>
                </a:ext>
              </a:extLst>
            </p:cNvPr>
            <p:cNvSpPr/>
            <p:nvPr/>
          </p:nvSpPr>
          <p:spPr>
            <a:xfrm>
              <a:off x="7946635" y="3961338"/>
              <a:ext cx="873930" cy="703890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3F35172-E11E-A244-8AB7-198D28E480B7}"/>
                </a:ext>
              </a:extLst>
            </p:cNvPr>
            <p:cNvSpPr/>
            <p:nvPr/>
          </p:nvSpPr>
          <p:spPr>
            <a:xfrm>
              <a:off x="5728908" y="877709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A9D32F9-453B-E146-8A3D-644E18851C66}"/>
                </a:ext>
              </a:extLst>
            </p:cNvPr>
            <p:cNvSpPr/>
            <p:nvPr/>
          </p:nvSpPr>
          <p:spPr>
            <a:xfrm>
              <a:off x="7397817" y="1465797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0E08EF-00FB-4E4F-86B1-903D8CD050B4}"/>
                </a:ext>
              </a:extLst>
            </p:cNvPr>
            <p:cNvSpPr/>
            <p:nvPr/>
          </p:nvSpPr>
          <p:spPr>
            <a:xfrm>
              <a:off x="5903641" y="3282583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65A3C94-3B58-E046-ACD1-7B83579A17A0}"/>
                </a:ext>
              </a:extLst>
            </p:cNvPr>
            <p:cNvSpPr/>
            <p:nvPr/>
          </p:nvSpPr>
          <p:spPr>
            <a:xfrm>
              <a:off x="5695822" y="5073643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CFB299-AC94-B446-B972-8D88535C2C09}"/>
                </a:ext>
              </a:extLst>
            </p:cNvPr>
            <p:cNvSpPr/>
            <p:nvPr/>
          </p:nvSpPr>
          <p:spPr>
            <a:xfrm>
              <a:off x="6220586" y="5002407"/>
              <a:ext cx="1081216" cy="630224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8F9189D-8234-E042-AB9E-2EA6A151E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26" t="72178" r="19130" b="19401"/>
            <a:stretch/>
          </p:blipFill>
          <p:spPr>
            <a:xfrm>
              <a:off x="5841972" y="5151930"/>
              <a:ext cx="883121" cy="52575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01C2B40-DA1D-DA49-B259-BF4184861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26" t="72178" r="19130" b="19401"/>
            <a:stretch/>
          </p:blipFill>
          <p:spPr>
            <a:xfrm>
              <a:off x="6824504" y="5152963"/>
              <a:ext cx="883121" cy="52575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787FBBE-71B7-034B-960A-951037BCE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26" t="72178" r="19130" b="19401"/>
            <a:stretch/>
          </p:blipFill>
          <p:spPr>
            <a:xfrm>
              <a:off x="7784475" y="5142920"/>
              <a:ext cx="883121" cy="5257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98B2BBE-29E9-C446-94BC-1D683A93C3E8}"/>
                </a:ext>
              </a:extLst>
            </p:cNvPr>
            <p:cNvGrpSpPr/>
            <p:nvPr/>
          </p:nvGrpSpPr>
          <p:grpSpPr>
            <a:xfrm>
              <a:off x="5838896" y="5195400"/>
              <a:ext cx="869093" cy="359433"/>
              <a:chOff x="7395352" y="4987166"/>
              <a:chExt cx="869093" cy="35943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363A7D3-4011-0A4A-A5F7-D21939A74DEC}"/>
                  </a:ext>
                </a:extLst>
              </p:cNvPr>
              <p:cNvSpPr/>
              <p:nvPr/>
            </p:nvSpPr>
            <p:spPr>
              <a:xfrm>
                <a:off x="7435883" y="4987166"/>
                <a:ext cx="745524" cy="359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8F603B-7096-3646-9B17-4E4B81806423}"/>
                  </a:ext>
                </a:extLst>
              </p:cNvPr>
              <p:cNvSpPr/>
              <p:nvPr/>
            </p:nvSpPr>
            <p:spPr>
              <a:xfrm>
                <a:off x="7395352" y="5079741"/>
                <a:ext cx="869093" cy="222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rPr>
                  <a:t>HRDE-1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4619E94-A57D-3347-B9C7-23253D4421C2}"/>
                </a:ext>
              </a:extLst>
            </p:cNvPr>
            <p:cNvGrpSpPr/>
            <p:nvPr/>
          </p:nvGrpSpPr>
          <p:grpSpPr>
            <a:xfrm>
              <a:off x="6810915" y="5200870"/>
              <a:ext cx="869093" cy="359433"/>
              <a:chOff x="7395352" y="4987166"/>
              <a:chExt cx="869093" cy="35943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FD3BD84-1EB4-144F-B659-586ECBEF4747}"/>
                  </a:ext>
                </a:extLst>
              </p:cNvPr>
              <p:cNvSpPr/>
              <p:nvPr/>
            </p:nvSpPr>
            <p:spPr>
              <a:xfrm>
                <a:off x="7435883" y="4987166"/>
                <a:ext cx="745524" cy="359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1A1B45-3FA2-CF41-B667-534A5908F5F0}"/>
                  </a:ext>
                </a:extLst>
              </p:cNvPr>
              <p:cNvSpPr/>
              <p:nvPr/>
            </p:nvSpPr>
            <p:spPr>
              <a:xfrm>
                <a:off x="7395352" y="5079741"/>
                <a:ext cx="869093" cy="222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rPr>
                  <a:t>HRDE-1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C1A9C28-3F4E-804C-A377-AFE48A685CDB}"/>
                </a:ext>
              </a:extLst>
            </p:cNvPr>
            <p:cNvGrpSpPr/>
            <p:nvPr/>
          </p:nvGrpSpPr>
          <p:grpSpPr>
            <a:xfrm>
              <a:off x="7773753" y="5189073"/>
              <a:ext cx="869093" cy="359433"/>
              <a:chOff x="7395352" y="4987166"/>
              <a:chExt cx="869093" cy="359433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DA43850-2362-9B44-9385-ECA033032654}"/>
                  </a:ext>
                </a:extLst>
              </p:cNvPr>
              <p:cNvSpPr/>
              <p:nvPr/>
            </p:nvSpPr>
            <p:spPr>
              <a:xfrm>
                <a:off x="7435883" y="4987166"/>
                <a:ext cx="745524" cy="359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8980486-A0D2-7447-B8F6-9951EFE214D6}"/>
                  </a:ext>
                </a:extLst>
              </p:cNvPr>
              <p:cNvSpPr/>
              <p:nvPr/>
            </p:nvSpPr>
            <p:spPr>
              <a:xfrm>
                <a:off x="7395352" y="5079741"/>
                <a:ext cx="869093" cy="222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rPr>
                  <a:t>HRDE-1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C81D8B-C35B-0B47-8B0F-7179B7EE5526}"/>
                </a:ext>
              </a:extLst>
            </p:cNvPr>
            <p:cNvSpPr/>
            <p:nvPr/>
          </p:nvSpPr>
          <p:spPr>
            <a:xfrm>
              <a:off x="5285844" y="559540"/>
              <a:ext cx="869093" cy="310665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CD88CDC-8D6E-F242-830A-C8D05E0CD3F2}"/>
                </a:ext>
              </a:extLst>
            </p:cNvPr>
            <p:cNvSpPr/>
            <p:nvPr/>
          </p:nvSpPr>
          <p:spPr>
            <a:xfrm rot="17708902">
              <a:off x="3422932" y="750392"/>
              <a:ext cx="3430843" cy="3544815"/>
            </a:xfrm>
            <a:prstGeom prst="arc">
              <a:avLst>
                <a:gd name="adj1" fmla="val 18509104"/>
                <a:gd name="adj2" fmla="val 2154059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3BB986B1-90B3-964C-B1C9-41ED5E8AAC19}"/>
                </a:ext>
              </a:extLst>
            </p:cNvPr>
            <p:cNvSpPr/>
            <p:nvPr/>
          </p:nvSpPr>
          <p:spPr>
            <a:xfrm rot="18507813" flipH="1" flipV="1">
              <a:off x="3794993" y="3064052"/>
              <a:ext cx="2707033" cy="2512923"/>
            </a:xfrm>
            <a:prstGeom prst="arc">
              <a:avLst>
                <a:gd name="adj1" fmla="val 17877442"/>
                <a:gd name="adj2" fmla="val 2154059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1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EA8E213-8DDD-B140-8265-F1A0372A00AA}"/>
              </a:ext>
            </a:extLst>
          </p:cNvPr>
          <p:cNvSpPr/>
          <p:nvPr/>
        </p:nvSpPr>
        <p:spPr>
          <a:xfrm>
            <a:off x="-61" y="-20727"/>
            <a:ext cx="12192000" cy="6878727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863B94-509F-EC48-8C4B-DD0C16621B64}"/>
              </a:ext>
            </a:extLst>
          </p:cNvPr>
          <p:cNvSpPr/>
          <p:nvPr/>
        </p:nvSpPr>
        <p:spPr>
          <a:xfrm>
            <a:off x="2905124" y="-407124"/>
            <a:ext cx="6498039" cy="7936301"/>
          </a:xfrm>
          <a:prstGeom prst="ellipse">
            <a:avLst/>
          </a:prstGeom>
          <a:solidFill>
            <a:srgbClr val="EE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BB476-0929-5D42-8B2C-3400B4C81F71}"/>
              </a:ext>
            </a:extLst>
          </p:cNvPr>
          <p:cNvSpPr txBox="1"/>
          <p:nvPr/>
        </p:nvSpPr>
        <p:spPr>
          <a:xfrm>
            <a:off x="0" y="43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Transgenerational inheritance in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C. elegans</a:t>
            </a:r>
            <a:b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involves small RNA pathways</a:t>
            </a:r>
            <a:endParaRPr lang="en-US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BF7C3-7D10-D448-853B-A5E7FC37F0C2}"/>
              </a:ext>
            </a:extLst>
          </p:cNvPr>
          <p:cNvSpPr/>
          <p:nvPr/>
        </p:nvSpPr>
        <p:spPr>
          <a:xfrm>
            <a:off x="121674" y="6423608"/>
            <a:ext cx="6722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Adapted from Mani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Juliano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2013, Brown and Montgomery 2017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6D909-9A79-684E-B0B9-21DED84E9496}"/>
              </a:ext>
            </a:extLst>
          </p:cNvPr>
          <p:cNvGrpSpPr/>
          <p:nvPr/>
        </p:nvGrpSpPr>
        <p:grpSpPr>
          <a:xfrm>
            <a:off x="4354847" y="1427542"/>
            <a:ext cx="7610096" cy="4950831"/>
            <a:chOff x="158511" y="499871"/>
            <a:chExt cx="8170179" cy="53151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78449F-B242-BC4D-B392-9E97A99EF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63" t="20154" r="1" b="13501"/>
            <a:stretch/>
          </p:blipFill>
          <p:spPr>
            <a:xfrm>
              <a:off x="365760" y="499871"/>
              <a:ext cx="5134713" cy="53151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A547E8-E1A1-7942-B74E-9499441CE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01" t="6444" r="67395" b="79660"/>
            <a:stretch/>
          </p:blipFill>
          <p:spPr>
            <a:xfrm>
              <a:off x="1823271" y="607824"/>
              <a:ext cx="2526192" cy="86756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541ED4-0CD9-BD40-A868-36F22B7A1808}"/>
                </a:ext>
              </a:extLst>
            </p:cNvPr>
            <p:cNvSpPr/>
            <p:nvPr/>
          </p:nvSpPr>
          <p:spPr>
            <a:xfrm>
              <a:off x="1822305" y="1477944"/>
              <a:ext cx="1517822" cy="266925"/>
            </a:xfrm>
            <a:prstGeom prst="rect">
              <a:avLst/>
            </a:prstGeom>
            <a:solidFill>
              <a:srgbClr val="EFF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piRNA</a:t>
              </a:r>
              <a:r>
                <a:rPr lang="en-US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 locus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9190AFB-89AA-6648-98E2-E70C70DE0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08" t="39667" r="51368" b="49445"/>
            <a:stretch/>
          </p:blipFill>
          <p:spPr>
            <a:xfrm>
              <a:off x="158511" y="3048832"/>
              <a:ext cx="3933158" cy="6797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5DAA2FA-E1A9-3946-8F18-F3722C120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23" t="63150" r="69582" b="21061"/>
            <a:stretch/>
          </p:blipFill>
          <p:spPr>
            <a:xfrm>
              <a:off x="2364537" y="4463491"/>
              <a:ext cx="2210107" cy="10444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81DD6E-7F04-3841-B4A8-2986B1E58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464" t="51956" r="84141" b="37232"/>
            <a:stretch/>
          </p:blipFill>
          <p:spPr>
            <a:xfrm>
              <a:off x="1990851" y="3839984"/>
              <a:ext cx="292608" cy="67497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B52182-EB18-8E4F-B97F-75C4D2C6C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886" t="832" r="8507" b="21837"/>
            <a:stretch/>
          </p:blipFill>
          <p:spPr>
            <a:xfrm>
              <a:off x="5578436" y="518259"/>
              <a:ext cx="2552363" cy="482797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D51FFD-C487-DE4F-9B6A-4F553EF9A1C3}"/>
                </a:ext>
              </a:extLst>
            </p:cNvPr>
            <p:cNvSpPr/>
            <p:nvPr/>
          </p:nvSpPr>
          <p:spPr>
            <a:xfrm>
              <a:off x="5673094" y="4484841"/>
              <a:ext cx="869093" cy="310665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A54754-6F15-774D-AA43-D86C9ECE50FC}"/>
                </a:ext>
              </a:extLst>
            </p:cNvPr>
            <p:cNvSpPr/>
            <p:nvPr/>
          </p:nvSpPr>
          <p:spPr>
            <a:xfrm>
              <a:off x="6793829" y="3184491"/>
              <a:ext cx="951470" cy="300064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E4562-E1CC-4745-A45E-215C49B64655}"/>
                </a:ext>
              </a:extLst>
            </p:cNvPr>
            <p:cNvSpPr/>
            <p:nvPr/>
          </p:nvSpPr>
          <p:spPr>
            <a:xfrm>
              <a:off x="7863253" y="3961338"/>
              <a:ext cx="465437" cy="703890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7B7ABC-CE52-384D-88BA-28F215C4C9D8}"/>
                </a:ext>
              </a:extLst>
            </p:cNvPr>
            <p:cNvSpPr/>
            <p:nvPr/>
          </p:nvSpPr>
          <p:spPr>
            <a:xfrm>
              <a:off x="5728908" y="877709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396365-B1F5-2140-A3AA-7191BCB3B066}"/>
                </a:ext>
              </a:extLst>
            </p:cNvPr>
            <p:cNvSpPr/>
            <p:nvPr/>
          </p:nvSpPr>
          <p:spPr>
            <a:xfrm>
              <a:off x="7397817" y="1465797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FCBA6C-8652-FB40-B8E3-74127474DD0F}"/>
                </a:ext>
              </a:extLst>
            </p:cNvPr>
            <p:cNvSpPr/>
            <p:nvPr/>
          </p:nvSpPr>
          <p:spPr>
            <a:xfrm>
              <a:off x="5903641" y="3282583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A3ADC8-9F43-DF40-B5B1-C474AB3FB9AF}"/>
                </a:ext>
              </a:extLst>
            </p:cNvPr>
            <p:cNvSpPr/>
            <p:nvPr/>
          </p:nvSpPr>
          <p:spPr>
            <a:xfrm>
              <a:off x="5695822" y="5073643"/>
              <a:ext cx="465437" cy="475735"/>
            </a:xfrm>
            <a:prstGeom prst="ellipse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41416B-1768-3A43-9C15-E9AF131D3652}"/>
                </a:ext>
              </a:extLst>
            </p:cNvPr>
            <p:cNvSpPr/>
            <p:nvPr/>
          </p:nvSpPr>
          <p:spPr>
            <a:xfrm>
              <a:off x="6220586" y="5002407"/>
              <a:ext cx="1081216" cy="630224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2A03266-6DAE-9E46-BABD-8190250B5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626" t="72178" r="19130" b="19401"/>
            <a:stretch/>
          </p:blipFill>
          <p:spPr>
            <a:xfrm>
              <a:off x="5841972" y="5151930"/>
              <a:ext cx="883121" cy="5257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FCE3AA4-B546-F247-8D58-C34683C4F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626" t="72178" r="19130" b="19401"/>
            <a:stretch/>
          </p:blipFill>
          <p:spPr>
            <a:xfrm>
              <a:off x="6824504" y="5152963"/>
              <a:ext cx="883121" cy="52575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227854D-15CD-B54B-85A6-0647E0333A75}"/>
                </a:ext>
              </a:extLst>
            </p:cNvPr>
            <p:cNvSpPr/>
            <p:nvPr/>
          </p:nvSpPr>
          <p:spPr>
            <a:xfrm>
              <a:off x="5285844" y="559540"/>
              <a:ext cx="869093" cy="310665"/>
            </a:xfrm>
            <a:prstGeom prst="rect">
              <a:avLst/>
            </a:prstGeom>
            <a:solidFill>
              <a:srgbClr val="F7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9179F2-249A-2C4E-84E3-02E209498A34}"/>
                </a:ext>
              </a:extLst>
            </p:cNvPr>
            <p:cNvSpPr/>
            <p:nvPr/>
          </p:nvSpPr>
          <p:spPr>
            <a:xfrm rot="17708902">
              <a:off x="3422932" y="750392"/>
              <a:ext cx="3430843" cy="3544815"/>
            </a:xfrm>
            <a:prstGeom prst="arc">
              <a:avLst>
                <a:gd name="adj1" fmla="val 18509104"/>
                <a:gd name="adj2" fmla="val 2154059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F233BEB-CF81-2945-9F43-94DFFDE468A8}"/>
                </a:ext>
              </a:extLst>
            </p:cNvPr>
            <p:cNvSpPr/>
            <p:nvPr/>
          </p:nvSpPr>
          <p:spPr>
            <a:xfrm rot="19206445" flipH="1" flipV="1">
              <a:off x="4477509" y="4043697"/>
              <a:ext cx="2138451" cy="1480917"/>
            </a:xfrm>
            <a:prstGeom prst="arc">
              <a:avLst>
                <a:gd name="adj1" fmla="val 17877442"/>
                <a:gd name="adj2" fmla="val 2154059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745F2ED-CDC0-BF48-AE9F-50E68D33D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885" t="50276" r="10448" b="25817"/>
          <a:stretch/>
        </p:blipFill>
        <p:spPr>
          <a:xfrm>
            <a:off x="417498" y="4127737"/>
            <a:ext cx="2221595" cy="139024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148E19B-128E-C94C-A0CB-1E24446DF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26" t="72178" r="19130" b="19401"/>
          <a:stretch/>
        </p:blipFill>
        <p:spPr>
          <a:xfrm>
            <a:off x="933131" y="5596137"/>
            <a:ext cx="822581" cy="48970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D538D5E-29C1-134D-A540-F41F2CAFFC47}"/>
              </a:ext>
            </a:extLst>
          </p:cNvPr>
          <p:cNvGrpSpPr/>
          <p:nvPr/>
        </p:nvGrpSpPr>
        <p:grpSpPr>
          <a:xfrm>
            <a:off x="898980" y="5615164"/>
            <a:ext cx="869093" cy="359433"/>
            <a:chOff x="7395352" y="4987166"/>
            <a:chExt cx="869093" cy="359433"/>
          </a:xfrm>
          <a:solidFill>
            <a:schemeClr val="accent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736D79B-67C3-5C41-89F4-E5A2A2CDEF13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156652-3BB3-6F42-987B-1DB4F610C877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HRDE-1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1C4511-7E83-7B4C-9B59-9D322B6EBAD1}"/>
              </a:ext>
            </a:extLst>
          </p:cNvPr>
          <p:cNvGrpSpPr/>
          <p:nvPr/>
        </p:nvGrpSpPr>
        <p:grpSpPr>
          <a:xfrm>
            <a:off x="3674768" y="3236645"/>
            <a:ext cx="869093" cy="652867"/>
            <a:chOff x="7395352" y="4987166"/>
            <a:chExt cx="869093" cy="359433"/>
          </a:xfrm>
          <a:solidFill>
            <a:schemeClr val="accent2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9EEB04-4B0A-FC4D-83D0-41FB657B9227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solidFill>
              <a:srgbClr val="B65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AEC624-03F0-F546-B136-8310A4D5671B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SET-25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:a16="http://schemas.microsoft.com/office/drawing/2014/main" id="{7CA9755F-E803-4C4A-B4C5-4F3E82FF423C}"/>
              </a:ext>
            </a:extLst>
          </p:cNvPr>
          <p:cNvSpPr/>
          <p:nvPr/>
        </p:nvSpPr>
        <p:spPr>
          <a:xfrm rot="19824338">
            <a:off x="4471460" y="3499122"/>
            <a:ext cx="677578" cy="795890"/>
          </a:xfrm>
          <a:prstGeom prst="arc">
            <a:avLst>
              <a:gd name="adj1" fmla="val 16021722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4CEFD5-C005-0A46-A25D-25A04F1FBE4A}"/>
              </a:ext>
            </a:extLst>
          </p:cNvPr>
          <p:cNvGrpSpPr/>
          <p:nvPr/>
        </p:nvGrpSpPr>
        <p:grpSpPr>
          <a:xfrm>
            <a:off x="5999839" y="3084842"/>
            <a:ext cx="869093" cy="652867"/>
            <a:chOff x="7395352" y="4987166"/>
            <a:chExt cx="869093" cy="359433"/>
          </a:xfrm>
          <a:solidFill>
            <a:schemeClr val="accent2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AD4431-2A9B-A446-9211-CF1E5511179D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solidFill>
              <a:srgbClr val="B65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803579-06AA-4540-8E1D-7784DCC04C42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SET-25</a:t>
              </a:r>
            </a:p>
          </p:txBody>
        </p:sp>
      </p:grpSp>
      <p:sp>
        <p:nvSpPr>
          <p:cNvPr id="64" name="Arc 63">
            <a:extLst>
              <a:ext uri="{FF2B5EF4-FFF2-40B4-BE49-F238E27FC236}">
                <a16:creationId xmlns:a16="http://schemas.microsoft.com/office/drawing/2014/main" id="{80618944-2026-1849-B9E3-3A5F412A9159}"/>
              </a:ext>
            </a:extLst>
          </p:cNvPr>
          <p:cNvSpPr/>
          <p:nvPr/>
        </p:nvSpPr>
        <p:spPr>
          <a:xfrm rot="993338" flipH="1">
            <a:off x="5422243" y="3507840"/>
            <a:ext cx="677578" cy="795890"/>
          </a:xfrm>
          <a:prstGeom prst="arc">
            <a:avLst>
              <a:gd name="adj1" fmla="val 16021722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7DE8669-3B5A-AE4A-A0EF-1724B2A1D5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4" t="63150" r="69957" b="21061"/>
          <a:stretch/>
        </p:blipFill>
        <p:spPr>
          <a:xfrm>
            <a:off x="3899573" y="5089033"/>
            <a:ext cx="2058599" cy="985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26DEEE2-1096-4546-AF88-FB89AB8968D7}"/>
              </a:ext>
            </a:extLst>
          </p:cNvPr>
          <p:cNvGrpSpPr/>
          <p:nvPr/>
        </p:nvGrpSpPr>
        <p:grpSpPr>
          <a:xfrm>
            <a:off x="4266196" y="5222968"/>
            <a:ext cx="869093" cy="359433"/>
            <a:chOff x="7395352" y="4987166"/>
            <a:chExt cx="869093" cy="359433"/>
          </a:xfrm>
          <a:solidFill>
            <a:schemeClr val="accent2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D23CB30-3339-9749-A144-C57F878ED542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2FD965F-9096-2542-811B-7855D8FC182C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HRDE-1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63668A-D18F-BB45-9B4D-B3A69AA6B3EE}"/>
              </a:ext>
            </a:extLst>
          </p:cNvPr>
          <p:cNvGrpSpPr/>
          <p:nvPr/>
        </p:nvGrpSpPr>
        <p:grpSpPr>
          <a:xfrm>
            <a:off x="5133699" y="5236754"/>
            <a:ext cx="869093" cy="359433"/>
            <a:chOff x="7395352" y="4987166"/>
            <a:chExt cx="869093" cy="359433"/>
          </a:xfrm>
          <a:solidFill>
            <a:schemeClr val="accent2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0BB1EA6-8C39-E449-AF84-7229599C1FF0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264D6B2-F929-DD48-9653-9BEB37540CAA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HRDE-1</a:t>
              </a:r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159B8383-DE3C-1A42-A652-5769079D87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26" t="72178" r="19130" b="19401"/>
          <a:stretch/>
        </p:blipFill>
        <p:spPr>
          <a:xfrm>
            <a:off x="1922471" y="5596137"/>
            <a:ext cx="822581" cy="48970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F5F7B10-681C-0642-9F71-C9B4E6256F16}"/>
              </a:ext>
            </a:extLst>
          </p:cNvPr>
          <p:cNvGrpSpPr/>
          <p:nvPr/>
        </p:nvGrpSpPr>
        <p:grpSpPr>
          <a:xfrm>
            <a:off x="1887390" y="5625442"/>
            <a:ext cx="869093" cy="359433"/>
            <a:chOff x="7395352" y="4987166"/>
            <a:chExt cx="869093" cy="359433"/>
          </a:xfrm>
          <a:solidFill>
            <a:schemeClr val="accent2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535959F-C1F8-9742-940E-DB4BC01E1880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8D3A95F-A765-6D42-9148-840A5FAC1C8F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HRDE-1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5FA834A-7533-854A-90F8-EE1A70EBF466}"/>
              </a:ext>
            </a:extLst>
          </p:cNvPr>
          <p:cNvSpPr/>
          <p:nvPr/>
        </p:nvSpPr>
        <p:spPr>
          <a:xfrm>
            <a:off x="590711" y="5349761"/>
            <a:ext cx="1099949" cy="229483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35F0BB-154A-6841-AE5A-AC6C091E2680}"/>
              </a:ext>
            </a:extLst>
          </p:cNvPr>
          <p:cNvSpPr/>
          <p:nvPr/>
        </p:nvSpPr>
        <p:spPr>
          <a:xfrm>
            <a:off x="501916" y="4924406"/>
            <a:ext cx="822580" cy="222220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AF4C66-A72C-314F-8C36-B815F78AD563}"/>
              </a:ext>
            </a:extLst>
          </p:cNvPr>
          <p:cNvSpPr/>
          <p:nvPr/>
        </p:nvSpPr>
        <p:spPr>
          <a:xfrm>
            <a:off x="2580848" y="4757792"/>
            <a:ext cx="122732" cy="240282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649D30-DE91-D14F-98E9-60FE590F21FD}"/>
              </a:ext>
            </a:extLst>
          </p:cNvPr>
          <p:cNvGrpSpPr/>
          <p:nvPr/>
        </p:nvGrpSpPr>
        <p:grpSpPr>
          <a:xfrm>
            <a:off x="9645190" y="4586702"/>
            <a:ext cx="869093" cy="359433"/>
            <a:chOff x="7395352" y="4987166"/>
            <a:chExt cx="869093" cy="359433"/>
          </a:xfrm>
          <a:solidFill>
            <a:srgbClr val="00B050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02C3471-6886-6B4D-BC97-F1DA4128B2E0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48C8D3-70C2-3A4B-AEC4-7490EC45F166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PRG-1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4097C7-36EE-B443-A69E-D2B942B68DFB}"/>
              </a:ext>
            </a:extLst>
          </p:cNvPr>
          <p:cNvGrpSpPr/>
          <p:nvPr/>
        </p:nvGrpSpPr>
        <p:grpSpPr>
          <a:xfrm>
            <a:off x="9982730" y="3485088"/>
            <a:ext cx="869093" cy="359433"/>
            <a:chOff x="7395352" y="4987166"/>
            <a:chExt cx="869093" cy="359433"/>
          </a:xfrm>
          <a:solidFill>
            <a:srgbClr val="00B050"/>
          </a:solidFill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2037C87-6DFA-3E46-9CCF-3583229F30BC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99C8EAC-572C-3240-95C2-7468F4723A28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PRG-1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CEB1235-F18A-5F46-A781-89C40664B4AA}"/>
              </a:ext>
            </a:extLst>
          </p:cNvPr>
          <p:cNvGrpSpPr/>
          <p:nvPr/>
        </p:nvGrpSpPr>
        <p:grpSpPr>
          <a:xfrm>
            <a:off x="9955575" y="2435421"/>
            <a:ext cx="869093" cy="359433"/>
            <a:chOff x="7395352" y="4987166"/>
            <a:chExt cx="869093" cy="359433"/>
          </a:xfrm>
          <a:solidFill>
            <a:srgbClr val="00B050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F85E13-AAA5-FC45-A749-A48B49266502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CB9E201-6C09-6C42-8EFD-14947ABB6FEC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PRG-1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CA85A9-6EA1-9847-987A-293D2F7573BA}"/>
              </a:ext>
            </a:extLst>
          </p:cNvPr>
          <p:cNvSpPr/>
          <p:nvPr/>
        </p:nvSpPr>
        <p:spPr>
          <a:xfrm>
            <a:off x="2339746" y="2302052"/>
            <a:ext cx="1625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siRNA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02DFE2-BEBB-5E4F-87BB-3D9386779FFC}"/>
              </a:ext>
            </a:extLst>
          </p:cNvPr>
          <p:cNvSpPr/>
          <p:nvPr/>
        </p:nvSpPr>
        <p:spPr>
          <a:xfrm>
            <a:off x="8296225" y="2309339"/>
            <a:ext cx="1625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piRNA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3B3DB-CB2A-6D44-B9F9-EB71A5638C68}"/>
              </a:ext>
            </a:extLst>
          </p:cNvPr>
          <p:cNvCxnSpPr>
            <a:cxnSpLocks/>
          </p:cNvCxnSpPr>
          <p:nvPr/>
        </p:nvCxnSpPr>
        <p:spPr>
          <a:xfrm>
            <a:off x="528091" y="1711845"/>
            <a:ext cx="1300202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941B343-A2A1-B243-BAD2-B57F6C65C980}"/>
              </a:ext>
            </a:extLst>
          </p:cNvPr>
          <p:cNvCxnSpPr>
            <a:cxnSpLocks/>
          </p:cNvCxnSpPr>
          <p:nvPr/>
        </p:nvCxnSpPr>
        <p:spPr>
          <a:xfrm>
            <a:off x="528091" y="1809381"/>
            <a:ext cx="1300202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3E8C6B4-EED8-264F-84E4-565307B64397}"/>
              </a:ext>
            </a:extLst>
          </p:cNvPr>
          <p:cNvGrpSpPr/>
          <p:nvPr/>
        </p:nvGrpSpPr>
        <p:grpSpPr>
          <a:xfrm>
            <a:off x="1725022" y="1593228"/>
            <a:ext cx="869093" cy="359433"/>
            <a:chOff x="7395352" y="4987166"/>
            <a:chExt cx="869093" cy="359433"/>
          </a:xfr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9D2ADAF-9354-5049-A9D0-2D182618BDF8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gradFill flip="none" rotWithShape="1">
              <a:gsLst>
                <a:gs pos="0">
                  <a:srgbClr val="EC9ACF">
                    <a:tint val="66000"/>
                    <a:satMod val="160000"/>
                  </a:srgbClr>
                </a:gs>
                <a:gs pos="50000">
                  <a:srgbClr val="EC9ACF">
                    <a:tint val="44500"/>
                    <a:satMod val="160000"/>
                  </a:srgbClr>
                </a:gs>
                <a:gs pos="100000">
                  <a:srgbClr val="EC9AC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43CDD1B-6053-364E-B5C7-0CDBDA5ABCE8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DCR-1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0368A8-C85A-524D-8CA7-979F7E7E36D7}"/>
              </a:ext>
            </a:extLst>
          </p:cNvPr>
          <p:cNvCxnSpPr>
            <a:cxnSpLocks/>
          </p:cNvCxnSpPr>
          <p:nvPr/>
        </p:nvCxnSpPr>
        <p:spPr>
          <a:xfrm>
            <a:off x="1448691" y="2128698"/>
            <a:ext cx="0" cy="509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24D2A1D-2EEB-AB4A-B851-AF9C8509C4AB}"/>
              </a:ext>
            </a:extLst>
          </p:cNvPr>
          <p:cNvCxnSpPr>
            <a:cxnSpLocks/>
          </p:cNvCxnSpPr>
          <p:nvPr/>
        </p:nvCxnSpPr>
        <p:spPr>
          <a:xfrm>
            <a:off x="508866" y="2923611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A43A31-85DA-5A45-8684-C05C0EA7CB34}"/>
              </a:ext>
            </a:extLst>
          </p:cNvPr>
          <p:cNvCxnSpPr>
            <a:cxnSpLocks/>
          </p:cNvCxnSpPr>
          <p:nvPr/>
        </p:nvCxnSpPr>
        <p:spPr>
          <a:xfrm>
            <a:off x="508866" y="3021147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3F1D104-8805-704D-A5A0-9FF7B5D70E84}"/>
              </a:ext>
            </a:extLst>
          </p:cNvPr>
          <p:cNvCxnSpPr>
            <a:cxnSpLocks/>
          </p:cNvCxnSpPr>
          <p:nvPr/>
        </p:nvCxnSpPr>
        <p:spPr>
          <a:xfrm>
            <a:off x="995838" y="3122818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7623554-B95E-0342-85C0-F1B1484F091B}"/>
              </a:ext>
            </a:extLst>
          </p:cNvPr>
          <p:cNvCxnSpPr>
            <a:cxnSpLocks/>
          </p:cNvCxnSpPr>
          <p:nvPr/>
        </p:nvCxnSpPr>
        <p:spPr>
          <a:xfrm>
            <a:off x="995838" y="3220354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67F3D45-F5C9-1148-A685-3816A2B50835}"/>
              </a:ext>
            </a:extLst>
          </p:cNvPr>
          <p:cNvCxnSpPr>
            <a:cxnSpLocks/>
          </p:cNvCxnSpPr>
          <p:nvPr/>
        </p:nvCxnSpPr>
        <p:spPr>
          <a:xfrm>
            <a:off x="662636" y="3426914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27A6B-1D62-9841-8E22-BC5F910C44AF}"/>
              </a:ext>
            </a:extLst>
          </p:cNvPr>
          <p:cNvCxnSpPr>
            <a:cxnSpLocks/>
          </p:cNvCxnSpPr>
          <p:nvPr/>
        </p:nvCxnSpPr>
        <p:spPr>
          <a:xfrm>
            <a:off x="662636" y="3506162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994018B-6016-9F4A-BF26-818BD1777639}"/>
              </a:ext>
            </a:extLst>
          </p:cNvPr>
          <p:cNvCxnSpPr>
            <a:cxnSpLocks/>
          </p:cNvCxnSpPr>
          <p:nvPr/>
        </p:nvCxnSpPr>
        <p:spPr>
          <a:xfrm>
            <a:off x="1904491" y="2997029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D89072F-64F7-A34C-8352-C055520BF447}"/>
              </a:ext>
            </a:extLst>
          </p:cNvPr>
          <p:cNvCxnSpPr>
            <a:cxnSpLocks/>
          </p:cNvCxnSpPr>
          <p:nvPr/>
        </p:nvCxnSpPr>
        <p:spPr>
          <a:xfrm>
            <a:off x="1904491" y="3094565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EE12FF5-601C-874A-9FB8-4D037F46B72C}"/>
              </a:ext>
            </a:extLst>
          </p:cNvPr>
          <p:cNvCxnSpPr>
            <a:cxnSpLocks/>
          </p:cNvCxnSpPr>
          <p:nvPr/>
        </p:nvCxnSpPr>
        <p:spPr>
          <a:xfrm>
            <a:off x="1498825" y="3312535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2D14E77-112E-DF4D-A7E5-EA7F1B439DE6}"/>
              </a:ext>
            </a:extLst>
          </p:cNvPr>
          <p:cNvCxnSpPr>
            <a:cxnSpLocks/>
          </p:cNvCxnSpPr>
          <p:nvPr/>
        </p:nvCxnSpPr>
        <p:spPr>
          <a:xfrm>
            <a:off x="1498825" y="3410071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D36978C-A8CE-1247-9191-E3E26B1C3279}"/>
              </a:ext>
            </a:extLst>
          </p:cNvPr>
          <p:cNvCxnSpPr>
            <a:cxnSpLocks/>
          </p:cNvCxnSpPr>
          <p:nvPr/>
        </p:nvCxnSpPr>
        <p:spPr>
          <a:xfrm>
            <a:off x="1311514" y="3806854"/>
            <a:ext cx="0" cy="509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0A1AE6-FA15-1C4F-A117-0FB5C3081DC5}"/>
              </a:ext>
            </a:extLst>
          </p:cNvPr>
          <p:cNvSpPr/>
          <p:nvPr/>
        </p:nvSpPr>
        <p:spPr>
          <a:xfrm>
            <a:off x="778747" y="3982560"/>
            <a:ext cx="422436" cy="308506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A2185C0-53A7-2844-9740-47BC3B4DF89C}"/>
              </a:ext>
            </a:extLst>
          </p:cNvPr>
          <p:cNvSpPr/>
          <p:nvPr/>
        </p:nvSpPr>
        <p:spPr>
          <a:xfrm>
            <a:off x="2539142" y="4432574"/>
            <a:ext cx="360786" cy="398400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AB1F90E7-BB86-834D-8C5D-FAC04BA81420}"/>
              </a:ext>
            </a:extLst>
          </p:cNvPr>
          <p:cNvSpPr/>
          <p:nvPr/>
        </p:nvSpPr>
        <p:spPr>
          <a:xfrm rot="2393555" flipV="1">
            <a:off x="1966383" y="4643545"/>
            <a:ext cx="1991856" cy="1379397"/>
          </a:xfrm>
          <a:prstGeom prst="arc">
            <a:avLst>
              <a:gd name="adj1" fmla="val 17877442"/>
              <a:gd name="adj2" fmla="val 2154059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A6A168B-94F6-3C4F-A3F5-4B4E38E36588}"/>
              </a:ext>
            </a:extLst>
          </p:cNvPr>
          <p:cNvSpPr/>
          <p:nvPr/>
        </p:nvSpPr>
        <p:spPr>
          <a:xfrm>
            <a:off x="1002032" y="5294667"/>
            <a:ext cx="822580" cy="222220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0A1674-DE74-EC41-B004-C08E2DA98391}"/>
              </a:ext>
            </a:extLst>
          </p:cNvPr>
          <p:cNvSpPr/>
          <p:nvPr/>
        </p:nvSpPr>
        <p:spPr>
          <a:xfrm>
            <a:off x="621276" y="4379377"/>
            <a:ext cx="822580" cy="447734"/>
          </a:xfrm>
          <a:prstGeom prst="rect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022738-0165-B042-93AE-50D8678AA21C}"/>
              </a:ext>
            </a:extLst>
          </p:cNvPr>
          <p:cNvCxnSpPr>
            <a:cxnSpLocks/>
          </p:cNvCxnSpPr>
          <p:nvPr/>
        </p:nvCxnSpPr>
        <p:spPr>
          <a:xfrm>
            <a:off x="717196" y="4789683"/>
            <a:ext cx="567063" cy="0"/>
          </a:xfrm>
          <a:prstGeom prst="line">
            <a:avLst/>
          </a:prstGeom>
          <a:ln w="38100">
            <a:solidFill>
              <a:srgbClr val="788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0467C8-5651-1246-B41E-B6F274DD30EF}"/>
              </a:ext>
            </a:extLst>
          </p:cNvPr>
          <p:cNvGrpSpPr/>
          <p:nvPr/>
        </p:nvGrpSpPr>
        <p:grpSpPr>
          <a:xfrm>
            <a:off x="590707" y="4394391"/>
            <a:ext cx="869093" cy="359433"/>
            <a:chOff x="7395352" y="4987166"/>
            <a:chExt cx="869093" cy="359433"/>
          </a:xfr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5626EB1-6ED1-1A46-BB1D-1AEF5FD12B0B}"/>
                </a:ext>
              </a:extLst>
            </p:cNvPr>
            <p:cNvSpPr/>
            <p:nvPr/>
          </p:nvSpPr>
          <p:spPr>
            <a:xfrm>
              <a:off x="7435883" y="4987166"/>
              <a:ext cx="745524" cy="3594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A4A08F-2FA6-8442-81EB-B3B308338168}"/>
                </a:ext>
              </a:extLst>
            </p:cNvPr>
            <p:cNvSpPr/>
            <p:nvPr/>
          </p:nvSpPr>
          <p:spPr>
            <a:xfrm>
              <a:off x="7395352" y="5079741"/>
              <a:ext cx="869093" cy="22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RDE-1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5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7094758-E6D8-E949-B79C-0BF7913CC097}"/>
              </a:ext>
            </a:extLst>
          </p:cNvPr>
          <p:cNvGrpSpPr/>
          <p:nvPr/>
        </p:nvGrpSpPr>
        <p:grpSpPr>
          <a:xfrm>
            <a:off x="485861" y="1203767"/>
            <a:ext cx="3270593" cy="5234192"/>
            <a:chOff x="485861" y="1203767"/>
            <a:chExt cx="3270593" cy="52341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B03EB1F-6E71-0540-B3D7-6783C483F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11" r="62913"/>
            <a:stretch/>
          </p:blipFill>
          <p:spPr>
            <a:xfrm>
              <a:off x="485861" y="1297459"/>
              <a:ext cx="3270593" cy="51405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E279F-972C-8A4D-9874-2771F4D4F720}"/>
                </a:ext>
              </a:extLst>
            </p:cNvPr>
            <p:cNvSpPr/>
            <p:nvPr/>
          </p:nvSpPr>
          <p:spPr>
            <a:xfrm>
              <a:off x="1323737" y="1203767"/>
              <a:ext cx="1359244" cy="180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7E58C8-ACCD-6842-9913-4EC989439228}"/>
                </a:ext>
              </a:extLst>
            </p:cNvPr>
            <p:cNvSpPr/>
            <p:nvPr/>
          </p:nvSpPr>
          <p:spPr>
            <a:xfrm>
              <a:off x="2003359" y="1387553"/>
              <a:ext cx="242130" cy="180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B275C-4252-E64D-AE5F-31E424F1A74C}"/>
                </a:ext>
              </a:extLst>
            </p:cNvPr>
            <p:cNvSpPr/>
            <p:nvPr/>
          </p:nvSpPr>
          <p:spPr>
            <a:xfrm>
              <a:off x="1738184" y="1577902"/>
              <a:ext cx="356833" cy="150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D2ED6F-424D-D142-9AE8-C3C4B9A7558B}"/>
                </a:ext>
              </a:extLst>
            </p:cNvPr>
            <p:cNvSpPr txBox="1"/>
            <p:nvPr/>
          </p:nvSpPr>
          <p:spPr>
            <a:xfrm>
              <a:off x="1532549" y="1212091"/>
              <a:ext cx="10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AID tag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C4B751-945A-2349-A1A1-7036023AF78E}"/>
                </a:ext>
              </a:extLst>
            </p:cNvPr>
            <p:cNvSpPr/>
            <p:nvPr/>
          </p:nvSpPr>
          <p:spPr>
            <a:xfrm rot="20389902">
              <a:off x="2521679" y="2318218"/>
              <a:ext cx="932185" cy="420861"/>
            </a:xfrm>
            <a:prstGeom prst="ellipse">
              <a:avLst/>
            </a:prstGeom>
            <a:solidFill>
              <a:srgbClr val="B39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389C565-7AD3-5C4D-A162-F3265903C0AC}"/>
                </a:ext>
              </a:extLst>
            </p:cNvPr>
            <p:cNvSpPr/>
            <p:nvPr/>
          </p:nvSpPr>
          <p:spPr>
            <a:xfrm rot="20389902">
              <a:off x="2216888" y="4241754"/>
              <a:ext cx="932185" cy="420861"/>
            </a:xfrm>
            <a:prstGeom prst="ellipse">
              <a:avLst/>
            </a:prstGeom>
            <a:solidFill>
              <a:srgbClr val="B39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7EA9AD-4301-F348-AE80-ADD1C7007C4B}"/>
                </a:ext>
              </a:extLst>
            </p:cNvPr>
            <p:cNvSpPr/>
            <p:nvPr/>
          </p:nvSpPr>
          <p:spPr>
            <a:xfrm rot="20389902">
              <a:off x="3099906" y="1878658"/>
              <a:ext cx="349869" cy="341023"/>
            </a:xfrm>
            <a:prstGeom prst="ellipse">
              <a:avLst/>
            </a:prstGeom>
            <a:solidFill>
              <a:srgbClr val="BA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BC8E20-0226-B742-B9B2-B6AC1CA20CED}"/>
                </a:ext>
              </a:extLst>
            </p:cNvPr>
            <p:cNvSpPr/>
            <p:nvPr/>
          </p:nvSpPr>
          <p:spPr>
            <a:xfrm rot="20389902">
              <a:off x="2786877" y="3809697"/>
              <a:ext cx="349869" cy="341023"/>
            </a:xfrm>
            <a:prstGeom prst="ellipse">
              <a:avLst/>
            </a:prstGeom>
            <a:solidFill>
              <a:srgbClr val="BA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A14A3A-A027-4340-BA3B-F61C1B1BCE65}"/>
                </a:ext>
              </a:extLst>
            </p:cNvPr>
            <p:cNvSpPr/>
            <p:nvPr/>
          </p:nvSpPr>
          <p:spPr>
            <a:xfrm rot="20389902">
              <a:off x="2302043" y="2324875"/>
              <a:ext cx="238665" cy="235255"/>
            </a:xfrm>
            <a:prstGeom prst="ellipse">
              <a:avLst/>
            </a:prstGeom>
            <a:solidFill>
              <a:srgbClr val="D0A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6202C4-CDB1-D841-B192-28490B8CA42B}"/>
                </a:ext>
              </a:extLst>
            </p:cNvPr>
            <p:cNvSpPr/>
            <p:nvPr/>
          </p:nvSpPr>
          <p:spPr>
            <a:xfrm rot="239816">
              <a:off x="2379037" y="2349346"/>
              <a:ext cx="186929" cy="171756"/>
            </a:xfrm>
            <a:prstGeom prst="ellipse">
              <a:avLst/>
            </a:prstGeom>
            <a:solidFill>
              <a:srgbClr val="D0A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B41A55-46AE-CD4F-90F9-94E64336F5B2}"/>
                </a:ext>
              </a:extLst>
            </p:cNvPr>
            <p:cNvSpPr/>
            <p:nvPr/>
          </p:nvSpPr>
          <p:spPr>
            <a:xfrm rot="20389902">
              <a:off x="1981302" y="4250253"/>
              <a:ext cx="238665" cy="235255"/>
            </a:xfrm>
            <a:prstGeom prst="ellipse">
              <a:avLst/>
            </a:prstGeom>
            <a:solidFill>
              <a:srgbClr val="D0A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E65D52-8E1A-A649-84AE-7A22B87DB685}"/>
                </a:ext>
              </a:extLst>
            </p:cNvPr>
            <p:cNvSpPr/>
            <p:nvPr/>
          </p:nvSpPr>
          <p:spPr>
            <a:xfrm rot="239816">
              <a:off x="2058296" y="4274724"/>
              <a:ext cx="186929" cy="171756"/>
            </a:xfrm>
            <a:prstGeom prst="ellipse">
              <a:avLst/>
            </a:prstGeom>
            <a:solidFill>
              <a:srgbClr val="D0A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D2910A-FE85-CD46-9900-092266ECB2EC}"/>
                </a:ext>
              </a:extLst>
            </p:cNvPr>
            <p:cNvSpPr/>
            <p:nvPr/>
          </p:nvSpPr>
          <p:spPr>
            <a:xfrm rot="20389902">
              <a:off x="1878464" y="4046343"/>
              <a:ext cx="212259" cy="227661"/>
            </a:xfrm>
            <a:prstGeom prst="ellipse">
              <a:avLst/>
            </a:prstGeom>
            <a:solidFill>
              <a:srgbClr val="73A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4F25E5-8219-FB45-9C5E-696F4363F2A2}"/>
                </a:ext>
              </a:extLst>
            </p:cNvPr>
            <p:cNvSpPr/>
            <p:nvPr/>
          </p:nvSpPr>
          <p:spPr>
            <a:xfrm>
              <a:off x="2725848" y="1366048"/>
              <a:ext cx="628912" cy="542503"/>
            </a:xfrm>
            <a:prstGeom prst="ellipse">
              <a:avLst/>
            </a:prstGeom>
            <a:solidFill>
              <a:srgbClr val="F7D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0DD4F6-0D67-9042-9550-2B622FCD7A24}"/>
                </a:ext>
              </a:extLst>
            </p:cNvPr>
            <p:cNvSpPr txBox="1"/>
            <p:nvPr/>
          </p:nvSpPr>
          <p:spPr>
            <a:xfrm>
              <a:off x="2700793" y="1455951"/>
              <a:ext cx="679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TIR1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FCCB7A3-2EC9-5B43-9D10-4A94766F4C33}"/>
                </a:ext>
              </a:extLst>
            </p:cNvPr>
            <p:cNvSpPr/>
            <p:nvPr/>
          </p:nvSpPr>
          <p:spPr>
            <a:xfrm>
              <a:off x="2411392" y="3296322"/>
              <a:ext cx="628912" cy="542503"/>
            </a:xfrm>
            <a:prstGeom prst="ellipse">
              <a:avLst/>
            </a:prstGeom>
            <a:solidFill>
              <a:srgbClr val="F7D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82D74-3F58-D04E-B991-514715D7E8F8}"/>
                </a:ext>
              </a:extLst>
            </p:cNvPr>
            <p:cNvSpPr txBox="1"/>
            <p:nvPr/>
          </p:nvSpPr>
          <p:spPr>
            <a:xfrm>
              <a:off x="2377193" y="3413657"/>
              <a:ext cx="679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TIR1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C38A65-C481-2A4A-83C8-C72CDA085F70}"/>
                </a:ext>
              </a:extLst>
            </p:cNvPr>
            <p:cNvSpPr/>
            <p:nvPr/>
          </p:nvSpPr>
          <p:spPr>
            <a:xfrm>
              <a:off x="1845725" y="5713417"/>
              <a:ext cx="1194579" cy="403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519C00-BF6C-8A45-B6E0-A2A8F596036C}"/>
                </a:ext>
              </a:extLst>
            </p:cNvPr>
            <p:cNvSpPr/>
            <p:nvPr/>
          </p:nvSpPr>
          <p:spPr>
            <a:xfrm>
              <a:off x="1845725" y="5259441"/>
              <a:ext cx="1825740" cy="568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Degradation in proteasome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CDA04F-26A9-C443-983E-013AEE2219B8}"/>
                </a:ext>
              </a:extLst>
            </p:cNvPr>
            <p:cNvSpPr/>
            <p:nvPr/>
          </p:nvSpPr>
          <p:spPr>
            <a:xfrm>
              <a:off x="2095016" y="3924884"/>
              <a:ext cx="445995" cy="142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2CAB3B5-1FE2-DD4B-B431-0DFDF434F575}"/>
                </a:ext>
              </a:extLst>
            </p:cNvPr>
            <p:cNvSpPr/>
            <p:nvPr/>
          </p:nvSpPr>
          <p:spPr>
            <a:xfrm>
              <a:off x="2161593" y="3886729"/>
              <a:ext cx="305143" cy="92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D30B39-533A-8D4E-877F-DAECB7287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063" y="1543715"/>
              <a:ext cx="86995" cy="194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A174A8F-8FC5-5A4F-8B69-23B5627DD608}"/>
                </a:ext>
              </a:extLst>
            </p:cNvPr>
            <p:cNvSpPr/>
            <p:nvPr/>
          </p:nvSpPr>
          <p:spPr>
            <a:xfrm>
              <a:off x="987296" y="1589747"/>
              <a:ext cx="746201" cy="574001"/>
            </a:xfrm>
            <a:prstGeom prst="ellipse">
              <a:avLst/>
            </a:prstGeom>
            <a:solidFill>
              <a:srgbClr val="9BC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E0FA1B9-B00E-1E48-A58F-851EEF65E12A}"/>
                </a:ext>
              </a:extLst>
            </p:cNvPr>
            <p:cNvSpPr/>
            <p:nvPr/>
          </p:nvSpPr>
          <p:spPr>
            <a:xfrm>
              <a:off x="1261322" y="3359882"/>
              <a:ext cx="746201" cy="542504"/>
            </a:xfrm>
            <a:prstGeom prst="ellipse">
              <a:avLst/>
            </a:prstGeom>
            <a:solidFill>
              <a:srgbClr val="9BC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DE7FCC-8829-9947-9D39-ADCAD1C69E90}"/>
                </a:ext>
              </a:extLst>
            </p:cNvPr>
            <p:cNvSpPr txBox="1"/>
            <p:nvPr/>
          </p:nvSpPr>
          <p:spPr>
            <a:xfrm>
              <a:off x="2355458" y="4311054"/>
              <a:ext cx="592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5E369A-B336-BF43-A10C-E6E9874EC4DF}"/>
                </a:ext>
              </a:extLst>
            </p:cNvPr>
            <p:cNvSpPr txBox="1"/>
            <p:nvPr/>
          </p:nvSpPr>
          <p:spPr>
            <a:xfrm>
              <a:off x="2700793" y="2354228"/>
              <a:ext cx="592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E3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A7C7E75-E996-D640-A29F-32A85EAE1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663" b="16017" l="16784" r="19991"/>
                      </a14:imgEffect>
                    </a14:imgLayer>
                  </a14:imgProps>
                </a:ext>
              </a:extLst>
            </a:blip>
            <a:srcRect l="16383" t="13369" r="79608" b="83689"/>
            <a:stretch/>
          </p:blipFill>
          <p:spPr>
            <a:xfrm>
              <a:off x="1192168" y="2841576"/>
              <a:ext cx="548498" cy="26661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74BBDF9-7973-B541-953D-42780555E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1683349" y="2933116"/>
              <a:ext cx="387660" cy="31242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2C44CD-63FA-E142-ADC8-74B9940B5A9F}"/>
                </a:ext>
              </a:extLst>
            </p:cNvPr>
            <p:cNvSpPr txBox="1"/>
            <p:nvPr/>
          </p:nvSpPr>
          <p:spPr>
            <a:xfrm>
              <a:off x="874824" y="2542164"/>
              <a:ext cx="10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+ auxin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5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7AC75-3292-9D4A-AF33-5BC1F4AD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49" y="1356032"/>
            <a:ext cx="11737333" cy="586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DA0BA-7A72-5147-A79A-56EDC1E5C8D5}"/>
              </a:ext>
            </a:extLst>
          </p:cNvPr>
          <p:cNvSpPr txBox="1"/>
          <p:nvPr/>
        </p:nvSpPr>
        <p:spPr>
          <a:xfrm>
            <a:off x="79473" y="6296995"/>
            <a:ext cx="18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P. aeruginosa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27CE2-7D3C-D64D-A637-13FDC1E49CD1}"/>
              </a:ext>
            </a:extLst>
          </p:cNvPr>
          <p:cNvSpPr txBox="1"/>
          <p:nvPr/>
        </p:nvSpPr>
        <p:spPr>
          <a:xfrm>
            <a:off x="507055" y="2286469"/>
            <a:ext cx="146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026F8-A2D1-9A48-B191-AE9D526B3E7E}"/>
              </a:ext>
            </a:extLst>
          </p:cNvPr>
          <p:cNvSpPr txBox="1"/>
          <p:nvPr/>
        </p:nvSpPr>
        <p:spPr>
          <a:xfrm>
            <a:off x="3274318" y="2532588"/>
            <a:ext cx="146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Parental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32946-7F98-F34A-9CDD-8861D62D0F69}"/>
              </a:ext>
            </a:extLst>
          </p:cNvPr>
          <p:cNvSpPr txBox="1"/>
          <p:nvPr/>
        </p:nvSpPr>
        <p:spPr>
          <a:xfrm>
            <a:off x="6468428" y="2528297"/>
            <a:ext cx="146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ACF8D-ADDD-AE48-B678-C6483466DE7F}"/>
              </a:ext>
            </a:extLst>
          </p:cNvPr>
          <p:cNvSpPr txBox="1"/>
          <p:nvPr/>
        </p:nvSpPr>
        <p:spPr>
          <a:xfrm>
            <a:off x="9662538" y="2528297"/>
            <a:ext cx="146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5A978-F231-1543-8E79-68B651B88873}"/>
              </a:ext>
            </a:extLst>
          </p:cNvPr>
          <p:cNvSpPr txBox="1"/>
          <p:nvPr/>
        </p:nvSpPr>
        <p:spPr>
          <a:xfrm>
            <a:off x="0" y="165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8hr training may be insufficient for F1 learning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28E637-D4D5-3644-B78C-2433E49C27EE}"/>
              </a:ext>
            </a:extLst>
          </p:cNvPr>
          <p:cNvGrpSpPr/>
          <p:nvPr/>
        </p:nvGrpSpPr>
        <p:grpSpPr>
          <a:xfrm>
            <a:off x="3053364" y="849478"/>
            <a:ext cx="441908" cy="441908"/>
            <a:chOff x="3200408" y="1884209"/>
            <a:chExt cx="1066800" cy="1066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5ED128-E98E-6B4F-A8C3-DD67806E8308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0BAADF-9DC1-6C48-BB4E-C2C2F4AB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F4EBD1-913E-C346-91B9-7B1FEB26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221827-F83F-0049-859A-7448819CD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1F5D2B-2B87-304D-8783-DF945DD20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75C125D-92F3-3041-9E61-B89E48FD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B41FCC-FC06-A04C-B0DD-4A215A8FB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88FBC90-CCE6-0947-974B-EE53A470B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B2960AF-A0B3-F343-A9F9-FF422D7A1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CD95260-A3CB-C643-A38C-E5C21B04C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79AF2C-C581-6B43-B57C-251155571EB4}"/>
              </a:ext>
            </a:extLst>
          </p:cNvPr>
          <p:cNvGrpSpPr/>
          <p:nvPr/>
        </p:nvGrpSpPr>
        <p:grpSpPr>
          <a:xfrm>
            <a:off x="3056363" y="1394600"/>
            <a:ext cx="478802" cy="478802"/>
            <a:chOff x="3200408" y="4835037"/>
            <a:chExt cx="1066800" cy="10668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F9DD6AD-8610-A446-BCB0-8B6F1994F4A7}"/>
                </a:ext>
              </a:extLst>
            </p:cNvPr>
            <p:cNvSpPr/>
            <p:nvPr/>
          </p:nvSpPr>
          <p:spPr>
            <a:xfrm>
              <a:off x="3200408" y="4835037"/>
              <a:ext cx="1066800" cy="1066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F44DC31-F509-8842-AEA6-8D7055FF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667" b="94167" l="10000" r="90000">
                          <a14:foregroundMark x1="39333" y1="10333" x2="49889" y2="10667"/>
                          <a14:foregroundMark x1="49889" y1="10667" x2="56889" y2="3000"/>
                          <a14:foregroundMark x1="56889" y1="3000" x2="46556" y2="3833"/>
                          <a14:foregroundMark x1="46556" y1="3833" x2="57000" y2="6333"/>
                          <a14:foregroundMark x1="40778" y1="64500" x2="42222" y2="72167"/>
                          <a14:foregroundMark x1="57556" y1="72167" x2="59222" y2="62333"/>
                          <a14:foregroundMark x1="26667" y1="90333" x2="28667" y2="89500"/>
                          <a14:foregroundMark x1="72556" y1="92500" x2="74444" y2="90333"/>
                          <a14:foregroundMark x1="27778" y1="94167" x2="27778" y2="9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37515" y="5138297"/>
              <a:ext cx="820720" cy="54714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0CD5687-F27A-774B-8EEF-C891BE774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76636" y="5206666"/>
              <a:ext cx="198145" cy="8718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5BB67BE-17CA-9146-9886-97994EA2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9963" y="5349085"/>
              <a:ext cx="198145" cy="8718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6589C38-C13C-074D-9404-F51174903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8913" y="5476318"/>
              <a:ext cx="198145" cy="8718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FE4F5F2-21B5-444E-9BDB-2E298532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17058" y="5206666"/>
              <a:ext cx="198145" cy="8718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16D241B-2204-B54D-BE66-B90FA885F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31073" y="5528761"/>
              <a:ext cx="198145" cy="8718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68CFFF1-F186-B843-8783-33FC2990B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8912" y="5656320"/>
              <a:ext cx="198145" cy="8718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28D282-20F8-1846-B09D-6109E4D4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3471" y="5381080"/>
              <a:ext cx="198145" cy="871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EB413EA-6D14-144B-A1F9-B75515D9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32314" y="5280530"/>
              <a:ext cx="198145" cy="8718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435DA37-8DAA-604E-98E2-F6D279E1A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97592" y="5001750"/>
              <a:ext cx="198145" cy="871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F57FE5-BF67-D141-91B8-5AFEF8B87A62}"/>
              </a:ext>
            </a:extLst>
          </p:cNvPr>
          <p:cNvGrpSpPr/>
          <p:nvPr/>
        </p:nvGrpSpPr>
        <p:grpSpPr>
          <a:xfrm>
            <a:off x="4463131" y="1406037"/>
            <a:ext cx="416149" cy="416149"/>
            <a:chOff x="5527975" y="5347655"/>
            <a:chExt cx="1066800" cy="1066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BF8074B-6899-8A4F-A923-43BFDA71BF2A}"/>
                </a:ext>
              </a:extLst>
            </p:cNvPr>
            <p:cNvSpPr/>
            <p:nvPr/>
          </p:nvSpPr>
          <p:spPr>
            <a:xfrm>
              <a:off x="5527975" y="5347655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10C6D91-5CC7-6648-8316-78A77D6C42DF}"/>
                </a:ext>
              </a:extLst>
            </p:cNvPr>
            <p:cNvSpPr/>
            <p:nvPr/>
          </p:nvSpPr>
          <p:spPr>
            <a:xfrm>
              <a:off x="5905511" y="5368437"/>
              <a:ext cx="311727" cy="311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EF55C85-119C-D846-9645-B72C5A983B29}"/>
                </a:ext>
              </a:extLst>
            </p:cNvPr>
            <p:cNvSpPr/>
            <p:nvPr/>
          </p:nvSpPr>
          <p:spPr>
            <a:xfrm>
              <a:off x="5912440" y="6102727"/>
              <a:ext cx="311727" cy="31172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DAD0E27-EB4F-4D4D-B2F1-0D46A2718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97855" y="5378876"/>
              <a:ext cx="198145" cy="8718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C4817A4-C33D-D442-9F2C-648AE4683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25141" y="5508418"/>
              <a:ext cx="198145" cy="8718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9C84295-DA3C-7C44-962C-904F8132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02929" y="5454435"/>
              <a:ext cx="198145" cy="8718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71AA21D-208F-EE4F-A52B-4F66912B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5040" y="5592980"/>
              <a:ext cx="198145" cy="8718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B962BA6-8648-7E47-B60F-C74BD28B8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16895" y="5610298"/>
              <a:ext cx="198145" cy="8718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56EA11F-5A52-B84B-A5C9-63D42FA6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96927" y="6182823"/>
              <a:ext cx="198145" cy="87184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60FFAB-0EE2-EE4B-B087-F42649073305}"/>
              </a:ext>
            </a:extLst>
          </p:cNvPr>
          <p:cNvCxnSpPr>
            <a:cxnSpLocks/>
          </p:cNvCxnSpPr>
          <p:nvPr/>
        </p:nvCxnSpPr>
        <p:spPr>
          <a:xfrm flipV="1">
            <a:off x="3664093" y="986721"/>
            <a:ext cx="609600" cy="2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33BB81-18C0-B546-810C-0F8E272A2BC0}"/>
              </a:ext>
            </a:extLst>
          </p:cNvPr>
          <p:cNvCxnSpPr>
            <a:cxnSpLocks/>
          </p:cNvCxnSpPr>
          <p:nvPr/>
        </p:nvCxnSpPr>
        <p:spPr>
          <a:xfrm>
            <a:off x="3680135" y="1348343"/>
            <a:ext cx="609600" cy="2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000E03-C215-6743-9649-9B1C15ADD200}"/>
              </a:ext>
            </a:extLst>
          </p:cNvPr>
          <p:cNvGrpSpPr/>
          <p:nvPr/>
        </p:nvGrpSpPr>
        <p:grpSpPr>
          <a:xfrm>
            <a:off x="4442514" y="839453"/>
            <a:ext cx="441908" cy="441908"/>
            <a:chOff x="3200408" y="1884209"/>
            <a:chExt cx="1066800" cy="10668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A87F6FA-1369-324A-98A4-C49F152F6A6C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AE1537D-5F75-C948-B736-734F920E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C7F00A5-99A1-B741-9AFD-88748F71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5106471-D579-9F4A-AC6C-593C324C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51F590E-24B7-1249-BEBF-615DF59E4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EFCDD58-2D5E-124E-AD53-C9B46A73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7315A1-CC12-2A4E-AB21-600C729E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C6D18F5-7E04-084A-82AF-AA181CE88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1F6B225-42DD-E442-B853-282675FAD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14A684-EAD5-424E-BEC2-83912DA0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1FA9D98-2C88-B944-9E8A-95BC0B29C56D}"/>
              </a:ext>
            </a:extLst>
          </p:cNvPr>
          <p:cNvCxnSpPr>
            <a:cxnSpLocks/>
          </p:cNvCxnSpPr>
          <p:nvPr/>
        </p:nvCxnSpPr>
        <p:spPr>
          <a:xfrm>
            <a:off x="5156726" y="1038512"/>
            <a:ext cx="754712" cy="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8466D9-6732-B542-9FC1-09F644E8E21C}"/>
              </a:ext>
            </a:extLst>
          </p:cNvPr>
          <p:cNvGrpSpPr/>
          <p:nvPr/>
        </p:nvGrpSpPr>
        <p:grpSpPr>
          <a:xfrm>
            <a:off x="6182160" y="831862"/>
            <a:ext cx="441908" cy="441908"/>
            <a:chOff x="3200408" y="1884209"/>
            <a:chExt cx="1066800" cy="10668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3B54625-1CBC-F744-ADC6-911AA758250E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8545763-876E-C44B-AEE1-9A41EF972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998B7B60-7275-414E-9747-B754817F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3A3F28E-DB6F-1E4A-95DB-744FFCB77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00FC93D-7FDB-704C-85C0-AF370C4E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20E66A9-BEA0-2547-A566-7CBC33F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00123E4-EA4B-7A43-A282-B167341A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568EEED-B8CD-B247-B64C-2A327B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34E4509-EB99-FD4C-8D0E-BF292F410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AED2A7B-AF13-A64A-B633-BEF4418F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0D4E7F3-485F-A342-9444-6FCAF20774E8}"/>
              </a:ext>
            </a:extLst>
          </p:cNvPr>
          <p:cNvGrpSpPr/>
          <p:nvPr/>
        </p:nvGrpSpPr>
        <p:grpSpPr>
          <a:xfrm>
            <a:off x="7624468" y="1284435"/>
            <a:ext cx="416149" cy="416149"/>
            <a:chOff x="5527975" y="5347655"/>
            <a:chExt cx="1066800" cy="10668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D3DED7C-B4BF-9A42-B5C4-1970E112BE61}"/>
                </a:ext>
              </a:extLst>
            </p:cNvPr>
            <p:cNvSpPr/>
            <p:nvPr/>
          </p:nvSpPr>
          <p:spPr>
            <a:xfrm>
              <a:off x="5527975" y="5347655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06D6BAC-F8E1-F446-AE73-4ADFDECF0DEB}"/>
                </a:ext>
              </a:extLst>
            </p:cNvPr>
            <p:cNvSpPr/>
            <p:nvPr/>
          </p:nvSpPr>
          <p:spPr>
            <a:xfrm>
              <a:off x="5905511" y="5368437"/>
              <a:ext cx="311727" cy="311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BF6BB07-14A9-444A-8C0B-C57192612EF1}"/>
                </a:ext>
              </a:extLst>
            </p:cNvPr>
            <p:cNvSpPr/>
            <p:nvPr/>
          </p:nvSpPr>
          <p:spPr>
            <a:xfrm>
              <a:off x="5912440" y="6102727"/>
              <a:ext cx="311727" cy="31172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77B7D88-847B-D445-88DE-156814ABE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97855" y="5378876"/>
              <a:ext cx="198145" cy="87184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77403AC-43D7-BC48-889E-95BFF782A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25141" y="5508418"/>
              <a:ext cx="198145" cy="87184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F82DCF42-E92E-4545-9A56-8F97C0D98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02929" y="5454435"/>
              <a:ext cx="198145" cy="87184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63FD7812-34D3-F142-896D-CD0FA10A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5040" y="5592980"/>
              <a:ext cx="198145" cy="87184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2A8FAEB7-88CA-FC42-BBFE-A59E4028C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16895" y="5610298"/>
              <a:ext cx="198145" cy="87184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F1FF60EF-EC79-F44C-98E4-6940E1C8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96927" y="6182823"/>
              <a:ext cx="198145" cy="87184"/>
            </a:xfrm>
            <a:prstGeom prst="rect">
              <a:avLst/>
            </a:prstGeom>
          </p:spPr>
        </p:pic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16F61FB-6C43-2647-9F0F-1FC274967A1C}"/>
              </a:ext>
            </a:extLst>
          </p:cNvPr>
          <p:cNvCxnSpPr>
            <a:cxnSpLocks/>
          </p:cNvCxnSpPr>
          <p:nvPr/>
        </p:nvCxnSpPr>
        <p:spPr>
          <a:xfrm flipV="1">
            <a:off x="6825430" y="865119"/>
            <a:ext cx="609600" cy="2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D4BD41-0BAC-6043-87EE-C8A1E6C4717D}"/>
              </a:ext>
            </a:extLst>
          </p:cNvPr>
          <p:cNvCxnSpPr>
            <a:cxnSpLocks/>
          </p:cNvCxnSpPr>
          <p:nvPr/>
        </p:nvCxnSpPr>
        <p:spPr>
          <a:xfrm>
            <a:off x="6841472" y="1226741"/>
            <a:ext cx="609600" cy="2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BADFE8D-48B9-3D45-983A-252EF7E67B2C}"/>
              </a:ext>
            </a:extLst>
          </p:cNvPr>
          <p:cNvGrpSpPr/>
          <p:nvPr/>
        </p:nvGrpSpPr>
        <p:grpSpPr>
          <a:xfrm>
            <a:off x="7603851" y="717851"/>
            <a:ext cx="441908" cy="441908"/>
            <a:chOff x="3200408" y="1884209"/>
            <a:chExt cx="1066800" cy="106680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FC64D65-156B-E246-AEBB-D2767B9F07CF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27AAEC4-1C6D-5A4E-B34C-28F115F4B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95CEA771-2E68-0E4E-A216-7C14C481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0258871-0B26-854A-AA97-B1AE617EE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9153DD-8562-1A42-A604-5E5D88BDD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6353F82-D318-C44B-AF47-79AF16E6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FE0E2B30-DD8E-B04E-BD58-B2CB6DF4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2405D9DD-2A73-0B4D-83E9-564E6C07A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E87D2F55-830E-5049-9ED1-A62B707E4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866A1AF-E024-DA4E-976E-1B640ED8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DEA59DC-94E1-0C47-B278-75AB4AE1E0E3}"/>
              </a:ext>
            </a:extLst>
          </p:cNvPr>
          <p:cNvCxnSpPr>
            <a:cxnSpLocks/>
          </p:cNvCxnSpPr>
          <p:nvPr/>
        </p:nvCxnSpPr>
        <p:spPr>
          <a:xfrm>
            <a:off x="8406558" y="1092812"/>
            <a:ext cx="754712" cy="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E57B31A-0516-D143-AFD7-C4E96EB0A8C5}"/>
              </a:ext>
            </a:extLst>
          </p:cNvPr>
          <p:cNvGrpSpPr/>
          <p:nvPr/>
        </p:nvGrpSpPr>
        <p:grpSpPr>
          <a:xfrm>
            <a:off x="9431992" y="886162"/>
            <a:ext cx="441908" cy="441908"/>
            <a:chOff x="3200408" y="1884209"/>
            <a:chExt cx="1066800" cy="10668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05748FC-08F1-9748-83B7-882025238BEA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C0425EC-F166-3B4B-9655-C49B38F3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8E1515A1-09D0-0644-97DB-A99C2BE0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96BC62A5-70A8-6245-A64A-5716CED57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57E6FA21-0BBA-0D48-A935-E7596AE72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DFCEFBB7-1BA3-CE48-9689-11DA452D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9D9A34C9-DA0C-A84A-B3BD-9F978B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4B04A8D2-2CDA-1F4D-8B2A-578EB193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2B5A1ADC-0E4A-BC41-AEC3-27F2758B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B10ACCE5-35AC-7240-A1D5-4D9A308D9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72C9597-8BFB-224C-A783-6F1B5251E452}"/>
              </a:ext>
            </a:extLst>
          </p:cNvPr>
          <p:cNvGrpSpPr/>
          <p:nvPr/>
        </p:nvGrpSpPr>
        <p:grpSpPr>
          <a:xfrm>
            <a:off x="10874300" y="1338735"/>
            <a:ext cx="416149" cy="416149"/>
            <a:chOff x="5527975" y="5347655"/>
            <a:chExt cx="1066800" cy="1066800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CA8E71C-6C20-674F-A085-3F0FA97BA162}"/>
                </a:ext>
              </a:extLst>
            </p:cNvPr>
            <p:cNvSpPr/>
            <p:nvPr/>
          </p:nvSpPr>
          <p:spPr>
            <a:xfrm>
              <a:off x="5527975" y="5347655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32AF4E9-AC43-F743-B8BF-576B0CFD5598}"/>
                </a:ext>
              </a:extLst>
            </p:cNvPr>
            <p:cNvSpPr/>
            <p:nvPr/>
          </p:nvSpPr>
          <p:spPr>
            <a:xfrm>
              <a:off x="5905511" y="5368437"/>
              <a:ext cx="311727" cy="311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84CB259-2DCB-8E47-B2EA-1552B744D372}"/>
                </a:ext>
              </a:extLst>
            </p:cNvPr>
            <p:cNvSpPr/>
            <p:nvPr/>
          </p:nvSpPr>
          <p:spPr>
            <a:xfrm>
              <a:off x="5912440" y="6102727"/>
              <a:ext cx="311727" cy="31172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A601620D-DBA7-E540-85B6-EEA8A191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97855" y="5378876"/>
              <a:ext cx="198145" cy="87184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57CF36CB-6A23-0D48-9C1D-F31C4145E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25141" y="5508418"/>
              <a:ext cx="198145" cy="87184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AD25A895-1F47-8642-A840-F8E24AD0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02929" y="5454435"/>
              <a:ext cx="198145" cy="87184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2BF924D8-8FD6-EE4E-BE6E-DECBB561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5040" y="5592980"/>
              <a:ext cx="198145" cy="87184"/>
            </a:xfrm>
            <a:prstGeom prst="rect">
              <a:avLst/>
            </a:pr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943BB3EE-F828-F640-9782-8A7AE63B6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16895" y="5610298"/>
              <a:ext cx="198145" cy="87184"/>
            </a:xfrm>
            <a:prstGeom prst="rect">
              <a:avLst/>
            </a:pr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B10A202C-A9D4-354B-99C5-7C6D177F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96927" y="6182823"/>
              <a:ext cx="198145" cy="87184"/>
            </a:xfrm>
            <a:prstGeom prst="rect">
              <a:avLst/>
            </a:prstGeom>
          </p:spPr>
        </p:pic>
      </p:grp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91668B0-1ADB-284C-B660-7B81633C51FB}"/>
              </a:ext>
            </a:extLst>
          </p:cNvPr>
          <p:cNvCxnSpPr>
            <a:cxnSpLocks/>
          </p:cNvCxnSpPr>
          <p:nvPr/>
        </p:nvCxnSpPr>
        <p:spPr>
          <a:xfrm flipV="1">
            <a:off x="10075262" y="919419"/>
            <a:ext cx="609600" cy="2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58CF9816-2A7F-8D45-9AD9-0AB7268B18C7}"/>
              </a:ext>
            </a:extLst>
          </p:cNvPr>
          <p:cNvCxnSpPr>
            <a:cxnSpLocks/>
          </p:cNvCxnSpPr>
          <p:nvPr/>
        </p:nvCxnSpPr>
        <p:spPr>
          <a:xfrm>
            <a:off x="10091304" y="1281041"/>
            <a:ext cx="609600" cy="284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669A1F1-14B2-3544-BA66-41A29273C254}"/>
              </a:ext>
            </a:extLst>
          </p:cNvPr>
          <p:cNvGrpSpPr/>
          <p:nvPr/>
        </p:nvGrpSpPr>
        <p:grpSpPr>
          <a:xfrm>
            <a:off x="10853683" y="772151"/>
            <a:ext cx="441908" cy="441908"/>
            <a:chOff x="3200408" y="1884209"/>
            <a:chExt cx="1066800" cy="10668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2F70810-6D74-8944-B1BD-8D3E826B0766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4F24122C-36B8-4241-AACF-BC9C808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07EFF43B-6BB8-2546-B549-ACEE72E8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7F38ED7-EA17-7B4F-91DC-BE184EAFE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5451BE79-8C83-4F45-91FC-E2CDFE34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AC691BDD-C676-0542-A730-C8021F7FC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954AD4BD-7D9B-9D4B-871B-00F96E6A7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D4058D4F-333C-514B-A9B6-F59E486B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2AD46B11-F109-FA4F-994B-A25F6255E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4A0BB672-EDC0-B340-8DFF-89083EED4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0D48E66-94AD-7B4B-8A20-65617D85E184}"/>
              </a:ext>
            </a:extLst>
          </p:cNvPr>
          <p:cNvGrpSpPr/>
          <p:nvPr/>
        </p:nvGrpSpPr>
        <p:grpSpPr>
          <a:xfrm>
            <a:off x="917641" y="812544"/>
            <a:ext cx="840950" cy="840950"/>
            <a:chOff x="3200408" y="1884209"/>
            <a:chExt cx="1066800" cy="1066800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53F43A7-898A-4F4E-8474-E212AD497FE8}"/>
                </a:ext>
              </a:extLst>
            </p:cNvPr>
            <p:cNvSpPr/>
            <p:nvPr/>
          </p:nvSpPr>
          <p:spPr>
            <a:xfrm>
              <a:off x="3200408" y="1884209"/>
              <a:ext cx="10668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84BCFB96-9B1B-054D-A2B9-64CAB70B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4234" y="2224870"/>
              <a:ext cx="198145" cy="87184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CCD9A3EE-C8A5-1046-95C8-A5F7D448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97561" y="2367289"/>
              <a:ext cx="198145" cy="87184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0B39AEFF-AD44-F145-AAF5-08C736BB9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1" y="2494522"/>
              <a:ext cx="198145" cy="87184"/>
            </a:xfrm>
            <a:prstGeom prst="rect">
              <a:avLst/>
            </a:prstGeom>
          </p:spPr>
        </p:pic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0AE8D822-741C-EA46-92A5-3D25C1C4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656" y="2224870"/>
              <a:ext cx="198145" cy="87184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CC6B13BB-CD32-A54A-BECE-7FE00F0E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8671" y="2546965"/>
              <a:ext cx="198145" cy="87184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A9728EFE-723A-9E4E-8DE3-E8B748CE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510" y="2674524"/>
              <a:ext cx="198145" cy="87184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2BBBA6CB-9AD5-B042-8599-7F375998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1069" y="2399284"/>
              <a:ext cx="198145" cy="87184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B6721CB-EDD8-2547-BFB3-85E40D542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9912" y="2298734"/>
              <a:ext cx="198145" cy="87184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A21BAC93-B1DC-A643-91B2-B80B3B6B5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96" b="96465" l="2000" r="91778">
                          <a14:foregroundMark x1="556" y1="17424" x2="2111" y2="38384"/>
                          <a14:foregroundMark x1="2111" y1="38384" x2="1889" y2="17172"/>
                          <a14:foregroundMark x1="1889" y1="17172" x2="6889" y2="60859"/>
                          <a14:foregroundMark x1="6889" y1="60859" x2="13889" y2="79293"/>
                          <a14:foregroundMark x1="8222" y1="62374" x2="3333" y2="42929"/>
                          <a14:foregroundMark x1="3333" y1="42929" x2="2111" y2="19949"/>
                          <a14:foregroundMark x1="2111" y1="19949" x2="8000" y2="45202"/>
                          <a14:foregroundMark x1="88000" y1="62374" x2="91778" y2="44444"/>
                          <a14:foregroundMark x1="91778" y1="44444" x2="89222" y2="59596"/>
                          <a14:foregroundMark x1="75556" y1="92172" x2="66444" y2="93434"/>
                          <a14:foregroundMark x1="66444" y1="93434" x2="76444" y2="96465"/>
                          <a14:foregroundMark x1="76444" y1="96465" x2="62889" y2="9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5190" y="2019954"/>
              <a:ext cx="198145" cy="87184"/>
            </a:xfrm>
            <a:prstGeom prst="rect">
              <a:avLst/>
            </a:prstGeom>
          </p:spPr>
        </p:pic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36741EE-2070-554E-ACF6-73C3EB6364D3}"/>
              </a:ext>
            </a:extLst>
          </p:cNvPr>
          <p:cNvCxnSpPr>
            <a:cxnSpLocks/>
          </p:cNvCxnSpPr>
          <p:nvPr/>
        </p:nvCxnSpPr>
        <p:spPr>
          <a:xfrm>
            <a:off x="2071664" y="1220513"/>
            <a:ext cx="754712" cy="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0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70</Words>
  <Application>Microsoft Macintosh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Yan</dc:creator>
  <cp:lastModifiedBy>Stephanie Yan</cp:lastModifiedBy>
  <cp:revision>34</cp:revision>
  <dcterms:created xsi:type="dcterms:W3CDTF">2019-05-13T21:11:26Z</dcterms:created>
  <dcterms:modified xsi:type="dcterms:W3CDTF">2019-05-21T18:01:17Z</dcterms:modified>
</cp:coreProperties>
</file>