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4"/>
    <p:sldMasterId id="2147483660" r:id="rId5"/>
    <p:sldMasterId id="2147483804" r:id="rId6"/>
  </p:sldMasterIdLst>
  <p:notesMasterIdLst>
    <p:notesMasterId r:id="rId35"/>
  </p:notesMasterIdLst>
  <p:sldIdLst>
    <p:sldId id="377" r:id="rId7"/>
    <p:sldId id="312" r:id="rId8"/>
    <p:sldId id="334" r:id="rId9"/>
    <p:sldId id="335" r:id="rId10"/>
    <p:sldId id="364" r:id="rId11"/>
    <p:sldId id="382" r:id="rId12"/>
    <p:sldId id="340" r:id="rId13"/>
    <p:sldId id="336" r:id="rId14"/>
    <p:sldId id="372" r:id="rId15"/>
    <p:sldId id="338" r:id="rId16"/>
    <p:sldId id="325" r:id="rId17"/>
    <p:sldId id="374" r:id="rId18"/>
    <p:sldId id="366" r:id="rId19"/>
    <p:sldId id="341" r:id="rId20"/>
    <p:sldId id="344" r:id="rId21"/>
    <p:sldId id="375" r:id="rId22"/>
    <p:sldId id="345" r:id="rId23"/>
    <p:sldId id="358" r:id="rId24"/>
    <p:sldId id="367" r:id="rId25"/>
    <p:sldId id="383" r:id="rId26"/>
    <p:sldId id="384" r:id="rId27"/>
    <p:sldId id="371" r:id="rId28"/>
    <p:sldId id="385" r:id="rId29"/>
    <p:sldId id="380" r:id="rId30"/>
    <p:sldId id="379" r:id="rId31"/>
    <p:sldId id="343" r:id="rId32"/>
    <p:sldId id="381" r:id="rId33"/>
    <p:sldId id="37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3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7DAFB-7374-705B-25D2-2087D69CFB21}" v="3603" dt="2020-04-18T18:15:33.223"/>
    <p1510:client id="{0E0163E2-0CC4-4BC2-791B-20327AB7F847}" v="4223" dt="2020-09-02T19:56:23.394"/>
    <p1510:client id="{2A4B3CE6-96EE-1120-1500-31B7DF96F528}" v="5" dt="2020-07-18T12:25:30.360"/>
    <p1510:client id="{2EF27825-228A-4031-E190-D2EF457C1E8B}" v="1" dt="2020-07-18T07:37:50.618"/>
    <p1510:client id="{592DA1FC-4A8C-00C2-9DF0-0A0AA3F35267}" v="5262" dt="2020-04-29T00:43:10.374"/>
    <p1510:client id="{5FCC3F44-C88F-C5DD-B697-028F8BE8009C}" v="15353" dt="2020-04-28T01:05:54.313"/>
    <p1510:client id="{601B97A3-7C2A-F53E-963B-187A2FE2A34F}" v="4" dt="2020-06-13T04:00:37.581"/>
    <p1510:client id="{7849B19B-C673-4814-AA02-0A7E5CF048FD}" v="9" dt="2020-09-02T21:04:59.777"/>
    <p1510:client id="{7B3ED797-C499-59C8-FC11-27A08A4BA93E}" v="4899" dt="2020-04-14T13:27:30.841"/>
    <p1510:client id="{8254143B-F1D4-1BC7-9C06-5BA372D69232}" v="38" dt="2020-06-13T19:43:47.102"/>
    <p1510:client id="{A53434E7-800E-1D56-6EEB-59A7101FE3A7}" v="1971" dt="2020-04-29T01:34:13.757"/>
    <p1510:client id="{AAB2BC9F-C0AF-B000-D6F7-8529BC9E245A}" v="341" dt="2021-04-09T23:56:24.818"/>
    <p1510:client id="{CF10D822-4CCF-911F-18C3-D46686F89183}" v="18" dt="2020-06-10T22:28:15.247"/>
    <p1510:client id="{D340E006-44A7-F7D0-0755-B89C7F86C82E}" v="8757" dt="2020-04-15T12:37:02.183"/>
    <p1510:client id="{E53D3694-629A-4FF4-9800-D28002D0527F}" v="12788" dt="2020-05-09T14:34:10.473"/>
    <p1510:client id="{EEC0707D-A086-A70E-E356-FE561EF5C6F9}" v="2" dt="2021-04-10T00:21:09.699"/>
    <p1510:client id="{F162FC00-41BA-58D3-2983-B49B6719C6A0}" v="184" dt="2020-12-14T10:19:06.913"/>
    <p1510:client id="{F8D3437D-EAE1-E3DA-BDE0-3736DCA7FC33}" v="2781" dt="2020-05-07T02:17:59.1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ae Lee" userId="S::minae@nucamp.co::fd8661ea-038b-4311-9694-b703622d7ae4" providerId="AD" clId="Web-{601B97A3-7C2A-F53E-963B-187A2FE2A34F}"/>
    <pc:docChg chg="modSld">
      <pc:chgData name="Minae Lee" userId="S::minae@nucamp.co::fd8661ea-038b-4311-9694-b703622d7ae4" providerId="AD" clId="Web-{601B97A3-7C2A-F53E-963B-187A2FE2A34F}" dt="2020-06-13T04:00:37.581" v="3" actId="20577"/>
      <pc:docMkLst>
        <pc:docMk/>
      </pc:docMkLst>
      <pc:sldChg chg="modSp">
        <pc:chgData name="Minae Lee" userId="S::minae@nucamp.co::fd8661ea-038b-4311-9694-b703622d7ae4" providerId="AD" clId="Web-{601B97A3-7C2A-F53E-963B-187A2FE2A34F}" dt="2020-06-13T04:00:37.565" v="2" actId="20577"/>
        <pc:sldMkLst>
          <pc:docMk/>
          <pc:sldMk cId="3636931705" sldId="365"/>
        </pc:sldMkLst>
        <pc:spChg chg="mod">
          <ac:chgData name="Minae Lee" userId="S::minae@nucamp.co::fd8661ea-038b-4311-9694-b703622d7ae4" providerId="AD" clId="Web-{601B97A3-7C2A-F53E-963B-187A2FE2A34F}" dt="2020-06-13T04:00:37.565" v="2" actId="20577"/>
          <ac:spMkLst>
            <pc:docMk/>
            <pc:sldMk cId="3636931705" sldId="365"/>
            <ac:spMk id="3" creationId="{F9EF5D59-9EDC-4F01-8BBF-608D89485BE7}"/>
          </ac:spMkLst>
        </pc:spChg>
      </pc:sldChg>
    </pc:docChg>
  </pc:docChgLst>
  <pc:docChgLst>
    <pc:chgData name="Minae Lee" userId="S::minae@nucamp.co::fd8661ea-038b-4311-9694-b703622d7ae4" providerId="AD" clId="Web-{8254143B-F1D4-1BC7-9C06-5BA372D69232}"/>
    <pc:docChg chg="modSld">
      <pc:chgData name="Minae Lee" userId="S::minae@nucamp.co::fd8661ea-038b-4311-9694-b703622d7ae4" providerId="AD" clId="Web-{8254143B-F1D4-1BC7-9C06-5BA372D69232}" dt="2020-06-13T19:43:47.102" v="37" actId="20577"/>
      <pc:docMkLst>
        <pc:docMk/>
      </pc:docMkLst>
      <pc:sldChg chg="modSp">
        <pc:chgData name="Minae Lee" userId="S::minae@nucamp.co::fd8661ea-038b-4311-9694-b703622d7ae4" providerId="AD" clId="Web-{8254143B-F1D4-1BC7-9C06-5BA372D69232}" dt="2020-06-13T19:43:47.086" v="36" actId="20577"/>
        <pc:sldMkLst>
          <pc:docMk/>
          <pc:sldMk cId="2873861053" sldId="372"/>
        </pc:sldMkLst>
        <pc:spChg chg="mod">
          <ac:chgData name="Minae Lee" userId="S::minae@nucamp.co::fd8661ea-038b-4311-9694-b703622d7ae4" providerId="AD" clId="Web-{8254143B-F1D4-1BC7-9C06-5BA372D69232}" dt="2020-06-13T19:43:47.086" v="36" actId="20577"/>
          <ac:spMkLst>
            <pc:docMk/>
            <pc:sldMk cId="2873861053" sldId="372"/>
            <ac:spMk id="3" creationId="{AA884387-B0CF-45D3-8BD7-0DA176A27965}"/>
          </ac:spMkLst>
        </pc:spChg>
      </pc:sldChg>
    </pc:docChg>
  </pc:docChgLst>
  <pc:docChgLst>
    <pc:chgData name="Minae Lee" userId="S::minae@nucamp.co::fd8661ea-038b-4311-9694-b703622d7ae4" providerId="AD" clId="Web-{F8D3437D-EAE1-E3DA-BDE0-3736DCA7FC33}"/>
    <pc:docChg chg="addSld delSld modSld">
      <pc:chgData name="Minae Lee" userId="S::minae@nucamp.co::fd8661ea-038b-4311-9694-b703622d7ae4" providerId="AD" clId="Web-{F8D3437D-EAE1-E3DA-BDE0-3736DCA7FC33}" dt="2020-05-07T02:17:59.139" v="2753" actId="20577"/>
      <pc:docMkLst>
        <pc:docMk/>
      </pc:docMkLst>
      <pc:sldChg chg="modSp">
        <pc:chgData name="Minae Lee" userId="S::minae@nucamp.co::fd8661ea-038b-4311-9694-b703622d7ae4" providerId="AD" clId="Web-{F8D3437D-EAE1-E3DA-BDE0-3736DCA7FC33}" dt="2020-05-07T01:53:21.725" v="0" actId="20577"/>
        <pc:sldMkLst>
          <pc:docMk/>
          <pc:sldMk cId="1455633512" sldId="256"/>
        </pc:sldMkLst>
        <pc:spChg chg="mod">
          <ac:chgData name="Minae Lee" userId="S::minae@nucamp.co::fd8661ea-038b-4311-9694-b703622d7ae4" providerId="AD" clId="Web-{F8D3437D-EAE1-E3DA-BDE0-3736DCA7FC33}" dt="2020-05-07T01:53:21.725" v="0" actId="20577"/>
          <ac:spMkLst>
            <pc:docMk/>
            <pc:sldMk cId="1455633512" sldId="256"/>
            <ac:spMk id="2" creationId="{E9E861DF-5B03-493D-982B-423044720B97}"/>
          </ac:spMkLst>
        </pc:spChg>
      </pc:sldChg>
      <pc:sldChg chg="modSp">
        <pc:chgData name="Minae Lee" userId="S::minae@nucamp.co::fd8661ea-038b-4311-9694-b703622d7ae4" providerId="AD" clId="Web-{F8D3437D-EAE1-E3DA-BDE0-3736DCA7FC33}" dt="2020-05-07T01:54:00.335" v="26"/>
        <pc:sldMkLst>
          <pc:docMk/>
          <pc:sldMk cId="2349121748" sldId="312"/>
        </pc:sldMkLst>
        <pc:graphicFrameChg chg="mod modGraphic">
          <ac:chgData name="Minae Lee" userId="S::minae@nucamp.co::fd8661ea-038b-4311-9694-b703622d7ae4" providerId="AD" clId="Web-{F8D3437D-EAE1-E3DA-BDE0-3736DCA7FC33}" dt="2020-05-07T01:54:00.335" v="26"/>
          <ac:graphicFrameMkLst>
            <pc:docMk/>
            <pc:sldMk cId="2349121748" sldId="312"/>
            <ac:graphicFrameMk id="7" creationId="{28755887-1BCF-4546-B220-C1E634EFA518}"/>
          </ac:graphicFrameMkLst>
        </pc:graphicFrameChg>
      </pc:sldChg>
      <pc:sldChg chg="modSp">
        <pc:chgData name="Minae Lee" userId="S::minae@nucamp.co::fd8661ea-038b-4311-9694-b703622d7ae4" providerId="AD" clId="Web-{F8D3437D-EAE1-E3DA-BDE0-3736DCA7FC33}" dt="2020-05-07T01:59:11.321" v="868"/>
        <pc:sldMkLst>
          <pc:docMk/>
          <pc:sldMk cId="2767028868" sldId="334"/>
        </pc:sldMkLst>
        <pc:graphicFrameChg chg="mod modGraphic">
          <ac:chgData name="Minae Lee" userId="S::minae@nucamp.co::fd8661ea-038b-4311-9694-b703622d7ae4" providerId="AD" clId="Web-{F8D3437D-EAE1-E3DA-BDE0-3736DCA7FC33}" dt="2020-05-07T01:59:11.321" v="868"/>
          <ac:graphicFrameMkLst>
            <pc:docMk/>
            <pc:sldMk cId="2767028868" sldId="334"/>
            <ac:graphicFrameMk id="8" creationId="{8AF2553C-45E1-4974-BFD3-656ABC371743}"/>
          </ac:graphicFrameMkLst>
        </pc:graphicFrameChg>
      </pc:sldChg>
      <pc:sldChg chg="modSp">
        <pc:chgData name="Minae Lee" userId="S::minae@nucamp.co::fd8661ea-038b-4311-9694-b703622d7ae4" providerId="AD" clId="Web-{F8D3437D-EAE1-E3DA-BDE0-3736DCA7FC33}" dt="2020-05-07T02:17:59.123" v="2752" actId="20577"/>
        <pc:sldMkLst>
          <pc:docMk/>
          <pc:sldMk cId="602392572" sldId="339"/>
        </pc:sldMkLst>
        <pc:spChg chg="mod">
          <ac:chgData name="Minae Lee" userId="S::minae@nucamp.co::fd8661ea-038b-4311-9694-b703622d7ae4" providerId="AD" clId="Web-{F8D3437D-EAE1-E3DA-BDE0-3736DCA7FC33}" dt="2020-05-07T02:08:57.902" v="1827" actId="20577"/>
          <ac:spMkLst>
            <pc:docMk/>
            <pc:sldMk cId="602392572" sldId="339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F8D3437D-EAE1-E3DA-BDE0-3736DCA7FC33}" dt="2020-05-07T02:17:59.123" v="2752" actId="20577"/>
          <ac:spMkLst>
            <pc:docMk/>
            <pc:sldMk cId="602392572" sldId="339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F8D3437D-EAE1-E3DA-BDE0-3736DCA7FC33}" dt="2020-05-07T02:16:55.279" v="2451" actId="20577"/>
        <pc:sldMkLst>
          <pc:docMk/>
          <pc:sldMk cId="1459063752" sldId="364"/>
        </pc:sldMkLst>
        <pc:spChg chg="mod">
          <ac:chgData name="Minae Lee" userId="S::minae@nucamp.co::fd8661ea-038b-4311-9694-b703622d7ae4" providerId="AD" clId="Web-{F8D3437D-EAE1-E3DA-BDE0-3736DCA7FC33}" dt="2020-05-07T01:59:17.618" v="869" actId="20577"/>
          <ac:spMkLst>
            <pc:docMk/>
            <pc:sldMk cId="1459063752" sldId="364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F8D3437D-EAE1-E3DA-BDE0-3736DCA7FC33}" dt="2020-05-07T02:16:55.279" v="2451" actId="20577"/>
          <ac:spMkLst>
            <pc:docMk/>
            <pc:sldMk cId="1459063752" sldId="364"/>
            <ac:spMk id="3" creationId="{AA884387-B0CF-45D3-8BD7-0DA176A27965}"/>
          </ac:spMkLst>
        </pc:spChg>
      </pc:sldChg>
      <pc:sldChg chg="modSp add del replId">
        <pc:chgData name="Minae Lee" userId="S::minae@nucamp.co::fd8661ea-038b-4311-9694-b703622d7ae4" providerId="AD" clId="Web-{F8D3437D-EAE1-E3DA-BDE0-3736DCA7FC33}" dt="2020-05-07T02:07:44.558" v="1738"/>
        <pc:sldMkLst>
          <pc:docMk/>
          <pc:sldMk cId="3634728587" sldId="372"/>
        </pc:sldMkLst>
        <pc:spChg chg="mod">
          <ac:chgData name="Minae Lee" userId="S::minae@nucamp.co::fd8661ea-038b-4311-9694-b703622d7ae4" providerId="AD" clId="Web-{F8D3437D-EAE1-E3DA-BDE0-3736DCA7FC33}" dt="2020-05-07T02:07:42.386" v="1736" actId="20577"/>
          <ac:spMkLst>
            <pc:docMk/>
            <pc:sldMk cId="3634728587" sldId="372"/>
            <ac:spMk id="3" creationId="{AA884387-B0CF-45D3-8BD7-0DA176A27965}"/>
          </ac:spMkLst>
        </pc:spChg>
      </pc:sldChg>
    </pc:docChg>
  </pc:docChgLst>
  <pc:docChgLst>
    <pc:chgData name="Minae Lee" userId="S::minae@nucamp.co::fd8661ea-038b-4311-9694-b703622d7ae4" providerId="AD" clId="Web-{EEC0707D-A086-A70E-E356-FE561EF5C6F9}"/>
    <pc:docChg chg="modSld">
      <pc:chgData name="Minae Lee" userId="S::minae@nucamp.co::fd8661ea-038b-4311-9694-b703622d7ae4" providerId="AD" clId="Web-{EEC0707D-A086-A70E-E356-FE561EF5C6F9}" dt="2021-04-10T00:21:09.699" v="1" actId="1076"/>
      <pc:docMkLst>
        <pc:docMk/>
      </pc:docMkLst>
      <pc:sldChg chg="modSp">
        <pc:chgData name="Minae Lee" userId="S::minae@nucamp.co::fd8661ea-038b-4311-9694-b703622d7ae4" providerId="AD" clId="Web-{EEC0707D-A086-A70E-E356-FE561EF5C6F9}" dt="2021-04-10T00:21:05.714" v="0" actId="1076"/>
        <pc:sldMkLst>
          <pc:docMk/>
          <pc:sldMk cId="1697361929" sldId="383"/>
        </pc:sldMkLst>
        <pc:spChg chg="mod">
          <ac:chgData name="Minae Lee" userId="S::minae@nucamp.co::fd8661ea-038b-4311-9694-b703622d7ae4" providerId="AD" clId="Web-{EEC0707D-A086-A70E-E356-FE561EF5C6F9}" dt="2021-04-10T00:21:05.714" v="0" actId="1076"/>
          <ac:spMkLst>
            <pc:docMk/>
            <pc:sldMk cId="1697361929" sldId="383"/>
            <ac:spMk id="3" creationId="{B6CB4B6B-7898-4FE8-B17B-AB38B779FD0F}"/>
          </ac:spMkLst>
        </pc:spChg>
      </pc:sldChg>
      <pc:sldChg chg="modSp">
        <pc:chgData name="Minae Lee" userId="S::minae@nucamp.co::fd8661ea-038b-4311-9694-b703622d7ae4" providerId="AD" clId="Web-{EEC0707D-A086-A70E-E356-FE561EF5C6F9}" dt="2021-04-10T00:21:09.699" v="1" actId="1076"/>
        <pc:sldMkLst>
          <pc:docMk/>
          <pc:sldMk cId="3095317429" sldId="384"/>
        </pc:sldMkLst>
        <pc:spChg chg="mod">
          <ac:chgData name="Minae Lee" userId="S::minae@nucamp.co::fd8661ea-038b-4311-9694-b703622d7ae4" providerId="AD" clId="Web-{EEC0707D-A086-A70E-E356-FE561EF5C6F9}" dt="2021-04-10T00:21:09.699" v="1" actId="1076"/>
          <ac:spMkLst>
            <pc:docMk/>
            <pc:sldMk cId="3095317429" sldId="384"/>
            <ac:spMk id="3" creationId="{B6CB4B6B-7898-4FE8-B17B-AB38B779FD0F}"/>
          </ac:spMkLst>
        </pc:spChg>
      </pc:sldChg>
    </pc:docChg>
  </pc:docChgLst>
  <pc:docChgLst>
    <pc:chgData name="Minae Lee" userId="S::minae@nucamp.co::fd8661ea-038b-4311-9694-b703622d7ae4" providerId="AD" clId="Web-{592DA1FC-4A8C-00C2-9DF0-0A0AA3F35267}"/>
    <pc:docChg chg="addSld delSld modSld">
      <pc:chgData name="Minae Lee" userId="S::minae@nucamp.co::fd8661ea-038b-4311-9694-b703622d7ae4" providerId="AD" clId="Web-{592DA1FC-4A8C-00C2-9DF0-0A0AA3F35267}" dt="2020-04-29T00:43:10.374" v="5251" actId="20577"/>
      <pc:docMkLst>
        <pc:docMk/>
      </pc:docMkLst>
      <pc:sldChg chg="modSp">
        <pc:chgData name="Minae Lee" userId="S::minae@nucamp.co::fd8661ea-038b-4311-9694-b703622d7ae4" providerId="AD" clId="Web-{592DA1FC-4A8C-00C2-9DF0-0A0AA3F35267}" dt="2020-04-29T00:38:18.846" v="5061" actId="20577"/>
        <pc:sldMkLst>
          <pc:docMk/>
          <pc:sldMk cId="828369172" sldId="346"/>
        </pc:sldMkLst>
        <pc:spChg chg="mod">
          <ac:chgData name="Minae Lee" userId="S::minae@nucamp.co::fd8661ea-038b-4311-9694-b703622d7ae4" providerId="AD" clId="Web-{592DA1FC-4A8C-00C2-9DF0-0A0AA3F35267}" dt="2020-04-29T00:38:18.846" v="5061" actId="20577"/>
          <ac:spMkLst>
            <pc:docMk/>
            <pc:sldMk cId="828369172" sldId="346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592DA1FC-4A8C-00C2-9DF0-0A0AA3F35267}" dt="2020-04-29T00:42:14.809" v="5248" actId="20577"/>
        <pc:sldMkLst>
          <pc:docMk/>
          <pc:sldMk cId="915009128" sldId="347"/>
        </pc:sldMkLst>
        <pc:spChg chg="mod">
          <ac:chgData name="Minae Lee" userId="S::minae@nucamp.co::fd8661ea-038b-4311-9694-b703622d7ae4" providerId="AD" clId="Web-{592DA1FC-4A8C-00C2-9DF0-0A0AA3F35267}" dt="2020-04-29T00:42:14.809" v="5248" actId="20577"/>
          <ac:spMkLst>
            <pc:docMk/>
            <pc:sldMk cId="915009128" sldId="347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592DA1FC-4A8C-00C2-9DF0-0A0AA3F35267}" dt="2020-04-29T00:41:34.072" v="5229" actId="20577"/>
        <pc:sldMkLst>
          <pc:docMk/>
          <pc:sldMk cId="2581581915" sldId="348"/>
        </pc:sldMkLst>
        <pc:spChg chg="mod">
          <ac:chgData name="Minae Lee" userId="S::minae@nucamp.co::fd8661ea-038b-4311-9694-b703622d7ae4" providerId="AD" clId="Web-{592DA1FC-4A8C-00C2-9DF0-0A0AA3F35267}" dt="2020-04-29T00:41:34.072" v="5229" actId="20577"/>
          <ac:spMkLst>
            <pc:docMk/>
            <pc:sldMk cId="2581581915" sldId="348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592DA1FC-4A8C-00C2-9DF0-0A0AA3F35267}" dt="2020-04-29T00:40:25.257" v="5172" actId="20577"/>
        <pc:sldMkLst>
          <pc:docMk/>
          <pc:sldMk cId="855070230" sldId="349"/>
        </pc:sldMkLst>
        <pc:spChg chg="mod">
          <ac:chgData name="Minae Lee" userId="S::minae@nucamp.co::fd8661ea-038b-4311-9694-b703622d7ae4" providerId="AD" clId="Web-{592DA1FC-4A8C-00C2-9DF0-0A0AA3F35267}" dt="2020-04-29T00:40:25.257" v="5172" actId="20577"/>
          <ac:spMkLst>
            <pc:docMk/>
            <pc:sldMk cId="855070230" sldId="349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592DA1FC-4A8C-00C2-9DF0-0A0AA3F35267}" dt="2020-04-29T00:40:09.131" v="5132" actId="20577"/>
        <pc:sldMkLst>
          <pc:docMk/>
          <pc:sldMk cId="559863947" sldId="350"/>
        </pc:sldMkLst>
        <pc:spChg chg="mod">
          <ac:chgData name="Minae Lee" userId="S::minae@nucamp.co::fd8661ea-038b-4311-9694-b703622d7ae4" providerId="AD" clId="Web-{592DA1FC-4A8C-00C2-9DF0-0A0AA3F35267}" dt="2020-04-29T00:40:09.131" v="5132" actId="20577"/>
          <ac:spMkLst>
            <pc:docMk/>
            <pc:sldMk cId="559863947" sldId="350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592DA1FC-4A8C-00C2-9DF0-0A0AA3F35267}" dt="2020-04-29T00:39:57.381" v="5122" actId="20577"/>
        <pc:sldMkLst>
          <pc:docMk/>
          <pc:sldMk cId="2783466890" sldId="351"/>
        </pc:sldMkLst>
        <pc:spChg chg="mod">
          <ac:chgData name="Minae Lee" userId="S::minae@nucamp.co::fd8661ea-038b-4311-9694-b703622d7ae4" providerId="AD" clId="Web-{592DA1FC-4A8C-00C2-9DF0-0A0AA3F35267}" dt="2020-04-29T00:39:57.381" v="5122" actId="20577"/>
          <ac:spMkLst>
            <pc:docMk/>
            <pc:sldMk cId="2783466890" sldId="351"/>
            <ac:spMk id="3" creationId="{AA884387-B0CF-45D3-8BD7-0DA176A27965}"/>
          </ac:spMkLst>
        </pc:spChg>
      </pc:sldChg>
      <pc:sldChg chg="del">
        <pc:chgData name="Minae Lee" userId="S::minae@nucamp.co::fd8661ea-038b-4311-9694-b703622d7ae4" providerId="AD" clId="Web-{592DA1FC-4A8C-00C2-9DF0-0A0AA3F35267}" dt="2020-04-29T00:39:07.988" v="5089"/>
        <pc:sldMkLst>
          <pc:docMk/>
          <pc:sldMk cId="3925320525" sldId="354"/>
        </pc:sldMkLst>
      </pc:sldChg>
      <pc:sldChg chg="del">
        <pc:chgData name="Minae Lee" userId="S::minae@nucamp.co::fd8661ea-038b-4311-9694-b703622d7ae4" providerId="AD" clId="Web-{592DA1FC-4A8C-00C2-9DF0-0A0AA3F35267}" dt="2020-04-29T00:39:04.894" v="5088"/>
        <pc:sldMkLst>
          <pc:docMk/>
          <pc:sldMk cId="4058727329" sldId="355"/>
        </pc:sldMkLst>
      </pc:sldChg>
      <pc:sldChg chg="modSp">
        <pc:chgData name="Minae Lee" userId="S::minae@nucamp.co::fd8661ea-038b-4311-9694-b703622d7ae4" providerId="AD" clId="Web-{592DA1FC-4A8C-00C2-9DF0-0A0AA3F35267}" dt="2020-04-29T00:29:12.668" v="3925" actId="20577"/>
        <pc:sldMkLst>
          <pc:docMk/>
          <pc:sldMk cId="3327715131" sldId="358"/>
        </pc:sldMkLst>
        <pc:spChg chg="mod">
          <ac:chgData name="Minae Lee" userId="S::minae@nucamp.co::fd8661ea-038b-4311-9694-b703622d7ae4" providerId="AD" clId="Web-{592DA1FC-4A8C-00C2-9DF0-0A0AA3F35267}" dt="2020-04-29T00:29:12.668" v="3925" actId="20577"/>
          <ac:spMkLst>
            <pc:docMk/>
            <pc:sldMk cId="3327715131" sldId="358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592DA1FC-4A8C-00C2-9DF0-0A0AA3F35267}" dt="2020-04-29T00:40:54.649" v="5202" actId="20577"/>
        <pc:sldMkLst>
          <pc:docMk/>
          <pc:sldMk cId="770018511" sldId="361"/>
        </pc:sldMkLst>
        <pc:spChg chg="mod">
          <ac:chgData name="Minae Lee" userId="S::minae@nucamp.co::fd8661ea-038b-4311-9694-b703622d7ae4" providerId="AD" clId="Web-{592DA1FC-4A8C-00C2-9DF0-0A0AA3F35267}" dt="2020-04-29T00:40:54.649" v="5202" actId="20577"/>
          <ac:spMkLst>
            <pc:docMk/>
            <pc:sldMk cId="770018511" sldId="361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592DA1FC-4A8C-00C2-9DF0-0A0AA3F35267}" dt="2020-04-29T00:41:16.712" v="5222" actId="20577"/>
        <pc:sldMkLst>
          <pc:docMk/>
          <pc:sldMk cId="1725834686" sldId="362"/>
        </pc:sldMkLst>
        <pc:spChg chg="mod">
          <ac:chgData name="Minae Lee" userId="S::minae@nucamp.co::fd8661ea-038b-4311-9694-b703622d7ae4" providerId="AD" clId="Web-{592DA1FC-4A8C-00C2-9DF0-0A0AA3F35267}" dt="2020-04-29T00:41:16.712" v="5222" actId="20577"/>
          <ac:spMkLst>
            <pc:docMk/>
            <pc:sldMk cId="1725834686" sldId="362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592DA1FC-4A8C-00C2-9DF0-0A0AA3F35267}" dt="2020-04-29T00:42:01.887" v="5242" actId="20577"/>
        <pc:sldMkLst>
          <pc:docMk/>
          <pc:sldMk cId="2732234113" sldId="363"/>
        </pc:sldMkLst>
        <pc:spChg chg="mod">
          <ac:chgData name="Minae Lee" userId="S::minae@nucamp.co::fd8661ea-038b-4311-9694-b703622d7ae4" providerId="AD" clId="Web-{592DA1FC-4A8C-00C2-9DF0-0A0AA3F35267}" dt="2020-04-29T00:42:01.887" v="5242" actId="20577"/>
          <ac:spMkLst>
            <pc:docMk/>
            <pc:sldMk cId="2732234113" sldId="363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592DA1FC-4A8C-00C2-9DF0-0A0AA3F35267}" dt="2020-04-28T23:42:44.048" v="894" actId="20577"/>
        <pc:sldMkLst>
          <pc:docMk/>
          <pc:sldMk cId="673259064" sldId="367"/>
        </pc:sldMkLst>
        <pc:spChg chg="mod">
          <ac:chgData name="Minae Lee" userId="S::minae@nucamp.co::fd8661ea-038b-4311-9694-b703622d7ae4" providerId="AD" clId="Web-{592DA1FC-4A8C-00C2-9DF0-0A0AA3F35267}" dt="2020-04-28T23:42:44.048" v="894" actId="20577"/>
          <ac:spMkLst>
            <pc:docMk/>
            <pc:sldMk cId="673259064" sldId="367"/>
            <ac:spMk id="3" creationId="{B6CB4B6B-7898-4FE8-B17B-AB38B779FD0F}"/>
          </ac:spMkLst>
        </pc:spChg>
      </pc:sldChg>
      <pc:sldChg chg="modSp">
        <pc:chgData name="Minae Lee" userId="S::minae@nucamp.co::fd8661ea-038b-4311-9694-b703622d7ae4" providerId="AD" clId="Web-{592DA1FC-4A8C-00C2-9DF0-0A0AA3F35267}" dt="2020-04-28T23:47:48.927" v="1261" actId="20577"/>
        <pc:sldMkLst>
          <pc:docMk/>
          <pc:sldMk cId="3455738851" sldId="368"/>
        </pc:sldMkLst>
        <pc:spChg chg="mod">
          <ac:chgData name="Minae Lee" userId="S::minae@nucamp.co::fd8661ea-038b-4311-9694-b703622d7ae4" providerId="AD" clId="Web-{592DA1FC-4A8C-00C2-9DF0-0A0AA3F35267}" dt="2020-04-28T23:47:48.927" v="1261" actId="20577"/>
          <ac:spMkLst>
            <pc:docMk/>
            <pc:sldMk cId="3455738851" sldId="368"/>
            <ac:spMk id="2" creationId="{8AA49A2B-3242-4C26-9A20-65E9404DF67B}"/>
          </ac:spMkLst>
        </pc:spChg>
        <pc:spChg chg="mod">
          <ac:chgData name="Minae Lee" userId="S::minae@nucamp.co::fd8661ea-038b-4311-9694-b703622d7ae4" providerId="AD" clId="Web-{592DA1FC-4A8C-00C2-9DF0-0A0AA3F35267}" dt="2020-04-28T23:47:32.113" v="1242" actId="20577"/>
          <ac:spMkLst>
            <pc:docMk/>
            <pc:sldMk cId="3455738851" sldId="368"/>
            <ac:spMk id="3" creationId="{B6CB4B6B-7898-4FE8-B17B-AB38B779FD0F}"/>
          </ac:spMkLst>
        </pc:spChg>
      </pc:sldChg>
      <pc:sldChg chg="addSp modSp">
        <pc:chgData name="Minae Lee" userId="S::minae@nucamp.co::fd8661ea-038b-4311-9694-b703622d7ae4" providerId="AD" clId="Web-{592DA1FC-4A8C-00C2-9DF0-0A0AA3F35267}" dt="2020-04-29T00:04:18.788" v="3119" actId="20577"/>
        <pc:sldMkLst>
          <pc:docMk/>
          <pc:sldMk cId="4045611828" sldId="369"/>
        </pc:sldMkLst>
        <pc:spChg chg="mod">
          <ac:chgData name="Minae Lee" userId="S::minae@nucamp.co::fd8661ea-038b-4311-9694-b703622d7ae4" providerId="AD" clId="Web-{592DA1FC-4A8C-00C2-9DF0-0A0AA3F35267}" dt="2020-04-29T00:04:18.788" v="3119" actId="20577"/>
          <ac:spMkLst>
            <pc:docMk/>
            <pc:sldMk cId="4045611828" sldId="369"/>
            <ac:spMk id="3" creationId="{71FBDEF2-64B7-467B-985A-5F747F699165}"/>
          </ac:spMkLst>
        </pc:spChg>
        <pc:picChg chg="add mod">
          <ac:chgData name="Minae Lee" userId="S::minae@nucamp.co::fd8661ea-038b-4311-9694-b703622d7ae4" providerId="AD" clId="Web-{592DA1FC-4A8C-00C2-9DF0-0A0AA3F35267}" dt="2020-04-29T00:03:00.939" v="2882" actId="14100"/>
          <ac:picMkLst>
            <pc:docMk/>
            <pc:sldMk cId="4045611828" sldId="369"/>
            <ac:picMk id="4" creationId="{499C27C7-7D30-45F1-B076-397AD55BA98E}"/>
          </ac:picMkLst>
        </pc:picChg>
      </pc:sldChg>
      <pc:sldChg chg="modSp add del replId">
        <pc:chgData name="Minae Lee" userId="S::minae@nucamp.co::fd8661ea-038b-4311-9694-b703622d7ae4" providerId="AD" clId="Web-{592DA1FC-4A8C-00C2-9DF0-0A0AA3F35267}" dt="2020-04-28T23:47:54.333" v="1263"/>
        <pc:sldMkLst>
          <pc:docMk/>
          <pc:sldMk cId="2080633363" sldId="370"/>
        </pc:sldMkLst>
        <pc:spChg chg="mod">
          <ac:chgData name="Minae Lee" userId="S::minae@nucamp.co::fd8661ea-038b-4311-9694-b703622d7ae4" providerId="AD" clId="Web-{592DA1FC-4A8C-00C2-9DF0-0A0AA3F35267}" dt="2020-04-28T23:42:56.111" v="901" actId="20577"/>
          <ac:spMkLst>
            <pc:docMk/>
            <pc:sldMk cId="2080633363" sldId="370"/>
            <ac:spMk id="2" creationId="{8AA49A2B-3242-4C26-9A20-65E9404DF67B}"/>
          </ac:spMkLst>
        </pc:spChg>
        <pc:spChg chg="mod">
          <ac:chgData name="Minae Lee" userId="S::minae@nucamp.co::fd8661ea-038b-4311-9694-b703622d7ae4" providerId="AD" clId="Web-{592DA1FC-4A8C-00C2-9DF0-0A0AA3F35267}" dt="2020-04-28T23:43:05.549" v="922" actId="20577"/>
          <ac:spMkLst>
            <pc:docMk/>
            <pc:sldMk cId="2080633363" sldId="370"/>
            <ac:spMk id="3" creationId="{B6CB4B6B-7898-4FE8-B17B-AB38B779FD0F}"/>
          </ac:spMkLst>
        </pc:spChg>
      </pc:sldChg>
      <pc:sldChg chg="addSp delSp modSp add replId">
        <pc:chgData name="Minae Lee" userId="S::minae@nucamp.co::fd8661ea-038b-4311-9694-b703622d7ae4" providerId="AD" clId="Web-{592DA1FC-4A8C-00C2-9DF0-0A0AA3F35267}" dt="2020-04-28T23:59:56.646" v="2464" actId="20577"/>
        <pc:sldMkLst>
          <pc:docMk/>
          <pc:sldMk cId="1843612868" sldId="371"/>
        </pc:sldMkLst>
        <pc:spChg chg="mod">
          <ac:chgData name="Minae Lee" userId="S::minae@nucamp.co::fd8661ea-038b-4311-9694-b703622d7ae4" providerId="AD" clId="Web-{592DA1FC-4A8C-00C2-9DF0-0A0AA3F35267}" dt="2020-04-28T23:59:56.646" v="2464" actId="20577"/>
          <ac:spMkLst>
            <pc:docMk/>
            <pc:sldMk cId="1843612868" sldId="371"/>
            <ac:spMk id="3" creationId="{B6CB4B6B-7898-4FE8-B17B-AB38B779FD0F}"/>
          </ac:spMkLst>
        </pc:spChg>
        <pc:spChg chg="add del mod">
          <ac:chgData name="Minae Lee" userId="S::minae@nucamp.co::fd8661ea-038b-4311-9694-b703622d7ae4" providerId="AD" clId="Web-{592DA1FC-4A8C-00C2-9DF0-0A0AA3F35267}" dt="2020-04-28T23:54:57.720" v="2322"/>
          <ac:spMkLst>
            <pc:docMk/>
            <pc:sldMk cId="1843612868" sldId="371"/>
            <ac:spMk id="4" creationId="{8FDD9A7A-F62F-4AD0-A984-0470C3670E03}"/>
          </ac:spMkLst>
        </pc:spChg>
        <pc:spChg chg="add del mod">
          <ac:chgData name="Minae Lee" userId="S::minae@nucamp.co::fd8661ea-038b-4311-9694-b703622d7ae4" providerId="AD" clId="Web-{592DA1FC-4A8C-00C2-9DF0-0A0AA3F35267}" dt="2020-04-28T23:54:55.283" v="2319"/>
          <ac:spMkLst>
            <pc:docMk/>
            <pc:sldMk cId="1843612868" sldId="371"/>
            <ac:spMk id="5" creationId="{790F1B5C-B91F-4537-8B62-5192089118C8}"/>
          </ac:spMkLst>
        </pc:spChg>
        <pc:picChg chg="add mod">
          <ac:chgData name="Minae Lee" userId="S::minae@nucamp.co::fd8661ea-038b-4311-9694-b703622d7ae4" providerId="AD" clId="Web-{592DA1FC-4A8C-00C2-9DF0-0A0AA3F35267}" dt="2020-04-28T23:57:07.791" v="2458" actId="14100"/>
          <ac:picMkLst>
            <pc:docMk/>
            <pc:sldMk cId="1843612868" sldId="371"/>
            <ac:picMk id="6" creationId="{5434A6DE-9010-40BB-9176-B8964600A0FC}"/>
          </ac:picMkLst>
        </pc:picChg>
        <pc:picChg chg="add mod">
          <ac:chgData name="Minae Lee" userId="S::minae@nucamp.co::fd8661ea-038b-4311-9694-b703622d7ae4" providerId="AD" clId="Web-{592DA1FC-4A8C-00C2-9DF0-0A0AA3F35267}" dt="2020-04-28T23:59:46.645" v="2461" actId="14100"/>
          <ac:picMkLst>
            <pc:docMk/>
            <pc:sldMk cId="1843612868" sldId="371"/>
            <ac:picMk id="8" creationId="{F19B8787-5A56-4978-8EEE-0F670B0CAA53}"/>
          </ac:picMkLst>
        </pc:picChg>
      </pc:sldChg>
      <pc:sldChg chg="modSp new del">
        <pc:chgData name="Minae Lee" userId="S::minae@nucamp.co::fd8661ea-038b-4311-9694-b703622d7ae4" providerId="AD" clId="Web-{592DA1FC-4A8C-00C2-9DF0-0A0AA3F35267}" dt="2020-04-29T00:38:53.363" v="5087"/>
        <pc:sldMkLst>
          <pc:docMk/>
          <pc:sldMk cId="2963213228" sldId="372"/>
        </pc:sldMkLst>
        <pc:spChg chg="mod">
          <ac:chgData name="Minae Lee" userId="S::minae@nucamp.co::fd8661ea-038b-4311-9694-b703622d7ae4" providerId="AD" clId="Web-{592DA1FC-4A8C-00C2-9DF0-0A0AA3F35267}" dt="2020-04-29T00:38:49.394" v="5084" actId="20577"/>
          <ac:spMkLst>
            <pc:docMk/>
            <pc:sldMk cId="2963213228" sldId="372"/>
            <ac:spMk id="2" creationId="{2FA88336-0D5C-46A0-A232-05FFFEAE1CE4}"/>
          </ac:spMkLst>
        </pc:spChg>
      </pc:sldChg>
    </pc:docChg>
  </pc:docChgLst>
  <pc:docChgLst>
    <pc:chgData name="Steve Thompson" userId="1517088e328d9594" providerId="Windows Live" clId="Web-{0E0163E2-0CC4-4BC2-791B-20327AB7F847}"/>
    <pc:docChg chg="addSld delSld modSld sldOrd addMainMaster delMainMaster modMainMaster">
      <pc:chgData name="Steve Thompson" userId="1517088e328d9594" providerId="Windows Live" clId="Web-{0E0163E2-0CC4-4BC2-791B-20327AB7F847}" dt="2020-09-02T19:56:23.394" v="4148"/>
      <pc:docMkLst>
        <pc:docMk/>
      </pc:docMkLst>
      <pc:sldChg chg="modSp del mod setBg modClrScheme chgLayout">
        <pc:chgData name="Steve Thompson" userId="1517088e328d9594" providerId="Windows Live" clId="Web-{0E0163E2-0CC4-4BC2-791B-20327AB7F847}" dt="2020-09-01T22:11:25.929" v="27"/>
        <pc:sldMkLst>
          <pc:docMk/>
          <pc:sldMk cId="1455633512" sldId="256"/>
        </pc:sldMkLst>
        <pc:spChg chg="mod ord">
          <ac:chgData name="Steve Thompson" userId="1517088e328d9594" providerId="Windows Live" clId="Web-{0E0163E2-0CC4-4BC2-791B-20327AB7F847}" dt="2020-09-01T22:10:43.257" v="22"/>
          <ac:spMkLst>
            <pc:docMk/>
            <pc:sldMk cId="1455633512" sldId="256"/>
            <ac:spMk id="2" creationId="{E9E861DF-5B03-493D-982B-423044720B97}"/>
          </ac:spMkLst>
        </pc:spChg>
        <pc:spChg chg="mod ord">
          <ac:chgData name="Steve Thompson" userId="1517088e328d9594" providerId="Windows Live" clId="Web-{0E0163E2-0CC4-4BC2-791B-20327AB7F847}" dt="2020-09-01T22:10:43.257" v="22"/>
          <ac:spMkLst>
            <pc:docMk/>
            <pc:sldMk cId="1455633512" sldId="256"/>
            <ac:spMk id="3" creationId="{09803589-A1D2-4318-A73A-7553D2E29511}"/>
          </ac:spMkLst>
        </pc:spChg>
      </pc:sldChg>
      <pc:sldChg chg="addSp delSp modSp mod modClrScheme chgLayout">
        <pc:chgData name="Steve Thompson" userId="1517088e328d9594" providerId="Windows Live" clId="Web-{0E0163E2-0CC4-4BC2-791B-20327AB7F847}" dt="2020-09-01T22:44:16.548" v="388"/>
        <pc:sldMkLst>
          <pc:docMk/>
          <pc:sldMk cId="2349121748" sldId="312"/>
        </pc:sldMkLst>
        <pc:spChg chg="mod ord">
          <ac:chgData name="Steve Thompson" userId="1517088e328d9594" providerId="Windows Live" clId="Web-{0E0163E2-0CC4-4BC2-791B-20327AB7F847}" dt="2020-09-01T22:15:11.928" v="37"/>
          <ac:spMkLst>
            <pc:docMk/>
            <pc:sldMk cId="2349121748" sldId="312"/>
            <ac:spMk id="2" creationId="{E14256AC-7CBE-419B-9DAB-57A3393BAF1C}"/>
          </ac:spMkLst>
        </pc:spChg>
        <pc:spChg chg="add del mod ord">
          <ac:chgData name="Steve Thompson" userId="1517088e328d9594" providerId="Windows Live" clId="Web-{0E0163E2-0CC4-4BC2-791B-20327AB7F847}" dt="2020-09-01T22:12:35.725" v="29"/>
          <ac:spMkLst>
            <pc:docMk/>
            <pc:sldMk cId="2349121748" sldId="312"/>
            <ac:spMk id="3" creationId="{054B3C99-DDD8-41C3-BF69-BA5B406D2690}"/>
          </ac:spMkLst>
        </pc:spChg>
        <pc:graphicFrameChg chg="mod modGraphic">
          <ac:chgData name="Steve Thompson" userId="1517088e328d9594" providerId="Windows Live" clId="Web-{0E0163E2-0CC4-4BC2-791B-20327AB7F847}" dt="2020-09-01T22:44:16.548" v="388"/>
          <ac:graphicFrameMkLst>
            <pc:docMk/>
            <pc:sldMk cId="2349121748" sldId="312"/>
            <ac:graphicFrameMk id="7" creationId="{28755887-1BCF-4546-B220-C1E634EFA518}"/>
          </ac:graphicFrameMkLst>
        </pc:graphicFrameChg>
        <pc:picChg chg="add mod ord">
          <ac:chgData name="Steve Thompson" userId="1517088e328d9594" providerId="Windows Live" clId="Web-{0E0163E2-0CC4-4BC2-791B-20327AB7F847}" dt="2020-09-01T22:15:11.928" v="37"/>
          <ac:picMkLst>
            <pc:docMk/>
            <pc:sldMk cId="2349121748" sldId="312"/>
            <ac:picMk id="4" creationId="{A20D64E1-4F8C-4CD9-874F-E4F2E2FEA85A}"/>
          </ac:picMkLst>
        </pc:picChg>
      </pc:sldChg>
      <pc:sldChg chg="addSp modSp mod modClrScheme addAnim modAnim chgLayout">
        <pc:chgData name="Steve Thompson" userId="1517088e328d9594" providerId="Windows Live" clId="Web-{0E0163E2-0CC4-4BC2-791B-20327AB7F847}" dt="2020-09-02T19:24:06.628" v="3580" actId="20577"/>
        <pc:sldMkLst>
          <pc:docMk/>
          <pc:sldMk cId="2998859930" sldId="325"/>
        </pc:sldMkLst>
        <pc:spChg chg="mod ord">
          <ac:chgData name="Steve Thompson" userId="1517088e328d9594" providerId="Windows Live" clId="Web-{0E0163E2-0CC4-4BC2-791B-20327AB7F847}" dt="2020-09-01T22:36:03.925" v="185" actId="14100"/>
          <ac:spMkLst>
            <pc:docMk/>
            <pc:sldMk cId="2998859930" sldId="325"/>
            <ac:spMk id="2" creationId="{CE7A9CAB-2CEE-4493-A4CE-DDE110D3D1B5}"/>
          </ac:spMkLst>
        </pc:spChg>
        <pc:spChg chg="mod ord">
          <ac:chgData name="Steve Thompson" userId="1517088e328d9594" providerId="Windows Live" clId="Web-{0E0163E2-0CC4-4BC2-791B-20327AB7F847}" dt="2020-09-02T17:04:54.900" v="1736" actId="14100"/>
          <ac:spMkLst>
            <pc:docMk/>
            <pc:sldMk cId="2998859930" sldId="325"/>
            <ac:spMk id="3" creationId="{E3BCB215-AB95-49FB-8EF5-E41A97C11396}"/>
          </ac:spMkLst>
        </pc:spChg>
        <pc:spChg chg="add mod">
          <ac:chgData name="Steve Thompson" userId="1517088e328d9594" providerId="Windows Live" clId="Web-{0E0163E2-0CC4-4BC2-791B-20327AB7F847}" dt="2020-09-02T17:05:38.509" v="1758"/>
          <ac:spMkLst>
            <pc:docMk/>
            <pc:sldMk cId="2998859930" sldId="325"/>
            <ac:spMk id="5" creationId="{3083D50B-9652-49C9-A99C-307380E5EAC4}"/>
          </ac:spMkLst>
        </pc:spChg>
        <pc:spChg chg="mod">
          <ac:chgData name="Steve Thompson" userId="1517088e328d9594" providerId="Windows Live" clId="Web-{0E0163E2-0CC4-4BC2-791B-20327AB7F847}" dt="2020-09-02T19:24:06.628" v="3580" actId="20577"/>
          <ac:spMkLst>
            <pc:docMk/>
            <pc:sldMk cId="2998859930" sldId="325"/>
            <ac:spMk id="9" creationId="{75F46103-38E7-4FF7-8B69-8F8A04F80CDE}"/>
          </ac:spMkLst>
        </pc:spChg>
        <pc:spChg chg="add mod">
          <ac:chgData name="Steve Thompson" userId="1517088e328d9594" providerId="Windows Live" clId="Web-{0E0163E2-0CC4-4BC2-791B-20327AB7F847}" dt="2020-09-02T17:06:56.056" v="1787"/>
          <ac:spMkLst>
            <pc:docMk/>
            <pc:sldMk cId="2998859930" sldId="325"/>
            <ac:spMk id="11" creationId="{8658FD2B-DE79-4978-864D-8BB52EE7B98C}"/>
          </ac:spMkLst>
        </pc:spChg>
        <pc:spChg chg="add mod">
          <ac:chgData name="Steve Thompson" userId="1517088e328d9594" providerId="Windows Live" clId="Web-{0E0163E2-0CC4-4BC2-791B-20327AB7F847}" dt="2020-09-02T17:06:16.665" v="1774" actId="20577"/>
          <ac:spMkLst>
            <pc:docMk/>
            <pc:sldMk cId="2998859930" sldId="325"/>
            <ac:spMk id="12" creationId="{2C7E5998-4FDB-423D-9E7C-07A1F82A2254}"/>
          </ac:spMkLst>
        </pc:spChg>
        <pc:spChg chg="add mod">
          <ac:chgData name="Steve Thompson" userId="1517088e328d9594" providerId="Windows Live" clId="Web-{0E0163E2-0CC4-4BC2-791B-20327AB7F847}" dt="2020-09-02T17:06:58.946" v="1788"/>
          <ac:spMkLst>
            <pc:docMk/>
            <pc:sldMk cId="2998859930" sldId="325"/>
            <ac:spMk id="13" creationId="{D9F27F54-B37B-410E-B52E-719DE01C2637}"/>
          </ac:spMkLst>
        </pc:spChg>
        <pc:spChg chg="add mod">
          <ac:chgData name="Steve Thompson" userId="1517088e328d9594" providerId="Windows Live" clId="Web-{0E0163E2-0CC4-4BC2-791B-20327AB7F847}" dt="2020-09-02T17:06:48.931" v="1784" actId="20577"/>
          <ac:spMkLst>
            <pc:docMk/>
            <pc:sldMk cId="2998859930" sldId="325"/>
            <ac:spMk id="14" creationId="{582BCA8A-3AA3-4978-B3AF-52A4406AD399}"/>
          </ac:spMkLst>
        </pc:spChg>
        <pc:grpChg chg="mod">
          <ac:chgData name="Steve Thompson" userId="1517088e328d9594" providerId="Windows Live" clId="Web-{0E0163E2-0CC4-4BC2-791B-20327AB7F847}" dt="2020-09-01T22:36:14.472" v="189" actId="1076"/>
          <ac:grpSpMkLst>
            <pc:docMk/>
            <pc:sldMk cId="2998859930" sldId="325"/>
            <ac:grpSpMk id="10" creationId="{F312842A-4436-4853-948D-76BE8B61C04B}"/>
          </ac:grpSpMkLst>
        </pc:grpChg>
        <pc:picChg chg="add">
          <ac:chgData name="Steve Thompson" userId="1517088e328d9594" providerId="Windows Live" clId="Web-{0E0163E2-0CC4-4BC2-791B-20327AB7F847}" dt="2020-09-01T22:16:16.819" v="59"/>
          <ac:picMkLst>
            <pc:docMk/>
            <pc:sldMk cId="2998859930" sldId="325"/>
            <ac:picMk id="4" creationId="{CFD5FB4F-6711-48E8-92AF-4C79918675C3}"/>
          </ac:picMkLst>
        </pc:picChg>
      </pc:sldChg>
      <pc:sldChg chg="addSp delSp modSp mod modClrScheme chgLayout">
        <pc:chgData name="Steve Thompson" userId="1517088e328d9594" providerId="Windows Live" clId="Web-{0E0163E2-0CC4-4BC2-791B-20327AB7F847}" dt="2020-09-01T22:31:55.847" v="130"/>
        <pc:sldMkLst>
          <pc:docMk/>
          <pc:sldMk cId="2767028868" sldId="334"/>
        </pc:sldMkLst>
        <pc:spChg chg="mod">
          <ac:chgData name="Steve Thompson" userId="1517088e328d9594" providerId="Windows Live" clId="Web-{0E0163E2-0CC4-4BC2-791B-20327AB7F847}" dt="2020-09-01T22:28:16.942" v="84" actId="14100"/>
          <ac:spMkLst>
            <pc:docMk/>
            <pc:sldMk cId="2767028868" sldId="334"/>
            <ac:spMk id="5" creationId="{F347FDC2-363D-4BC9-ABB2-EFE4C9D7E2A0}"/>
          </ac:spMkLst>
        </pc:spChg>
        <pc:spChg chg="del mod">
          <ac:chgData name="Steve Thompson" userId="1517088e328d9594" providerId="Windows Live" clId="Web-{0E0163E2-0CC4-4BC2-791B-20327AB7F847}" dt="2020-09-01T22:28:26.489" v="88"/>
          <ac:spMkLst>
            <pc:docMk/>
            <pc:sldMk cId="2767028868" sldId="334"/>
            <ac:spMk id="6" creationId="{F9FA2B1C-691F-4937-9289-D5426CF54E5A}"/>
          </ac:spMkLst>
        </pc:spChg>
        <pc:graphicFrameChg chg="mod modGraphic">
          <ac:chgData name="Steve Thompson" userId="1517088e328d9594" providerId="Windows Live" clId="Web-{0E0163E2-0CC4-4BC2-791B-20327AB7F847}" dt="2020-09-01T22:31:55.847" v="130"/>
          <ac:graphicFrameMkLst>
            <pc:docMk/>
            <pc:sldMk cId="2767028868" sldId="334"/>
            <ac:graphicFrameMk id="8" creationId="{8AF2553C-45E1-4974-BFD3-656ABC371743}"/>
          </ac:graphicFrameMkLst>
        </pc:graphicFrameChg>
        <pc:picChg chg="add mod">
          <ac:chgData name="Steve Thompson" userId="1517088e328d9594" providerId="Windows Live" clId="Web-{0E0163E2-0CC4-4BC2-791B-20327AB7F847}" dt="2020-09-01T22:15:47.178" v="45"/>
          <ac:picMkLst>
            <pc:docMk/>
            <pc:sldMk cId="2767028868" sldId="334"/>
            <ac:picMk id="2" creationId="{572A7BAF-B60E-4FAB-9C8D-399FB689DB6F}"/>
          </ac:picMkLst>
        </pc:picChg>
      </pc:sldChg>
      <pc:sldChg chg="addSp delSp modSp mod modClrScheme chgLayout">
        <pc:chgData name="Steve Thompson" userId="1517088e328d9594" providerId="Windows Live" clId="Web-{0E0163E2-0CC4-4BC2-791B-20327AB7F847}" dt="2020-09-01T22:45:59.220" v="403" actId="14100"/>
        <pc:sldMkLst>
          <pc:docMk/>
          <pc:sldMk cId="884133132" sldId="335"/>
        </pc:sldMkLst>
        <pc:spChg chg="mod ord">
          <ac:chgData name="Steve Thompson" userId="1517088e328d9594" providerId="Windows Live" clId="Web-{0E0163E2-0CC4-4BC2-791B-20327AB7F847}" dt="2020-09-01T22:32:15.332" v="133" actId="14100"/>
          <ac:spMkLst>
            <pc:docMk/>
            <pc:sldMk cId="884133132" sldId="335"/>
            <ac:spMk id="2" creationId="{DDA4E5BA-8ABC-4DD2-BF2F-0F06543AB9E3}"/>
          </ac:spMkLst>
        </pc:spChg>
        <pc:spChg chg="mod ord">
          <ac:chgData name="Steve Thompson" userId="1517088e328d9594" providerId="Windows Live" clId="Web-{0E0163E2-0CC4-4BC2-791B-20327AB7F847}" dt="2020-09-01T22:45:59.220" v="403" actId="14100"/>
          <ac:spMkLst>
            <pc:docMk/>
            <pc:sldMk cId="884133132" sldId="335"/>
            <ac:spMk id="3" creationId="{A68A5DBF-B3BA-4AC8-9EC7-123C654CB295}"/>
          </ac:spMkLst>
        </pc:spChg>
        <pc:picChg chg="add mod">
          <ac:chgData name="Steve Thompson" userId="1517088e328d9594" providerId="Windows Live" clId="Web-{0E0163E2-0CC4-4BC2-791B-20327AB7F847}" dt="2020-09-01T22:15:53.912" v="48" actId="1076"/>
          <ac:picMkLst>
            <pc:docMk/>
            <pc:sldMk cId="884133132" sldId="335"/>
            <ac:picMk id="5" creationId="{F67F8EBC-6167-4D3D-B2EF-A3EDD18C7E99}"/>
          </ac:picMkLst>
        </pc:picChg>
        <pc:picChg chg="add del mod">
          <ac:chgData name="Steve Thompson" userId="1517088e328d9594" providerId="Windows Live" clId="Web-{0E0163E2-0CC4-4BC2-791B-20327AB7F847}" dt="2020-09-01T22:16:06.756" v="54"/>
          <ac:picMkLst>
            <pc:docMk/>
            <pc:sldMk cId="884133132" sldId="335"/>
            <ac:picMk id="7" creationId="{E3A47273-9D8A-4DC6-8D02-23D36FE6B1DE}"/>
          </ac:picMkLst>
        </pc:picChg>
      </pc:sldChg>
      <pc:sldChg chg="addSp modSp mod modClrScheme chgLayout">
        <pc:chgData name="Steve Thompson" userId="1517088e328d9594" providerId="Windows Live" clId="Web-{0E0163E2-0CC4-4BC2-791B-20327AB7F847}" dt="2020-09-02T19:48:59.187" v="4077" actId="1076"/>
        <pc:sldMkLst>
          <pc:docMk/>
          <pc:sldMk cId="3978397717" sldId="336"/>
        </pc:sldMkLst>
        <pc:spChg chg="mod ord">
          <ac:chgData name="Steve Thompson" userId="1517088e328d9594" providerId="Windows Live" clId="Web-{0E0163E2-0CC4-4BC2-791B-20327AB7F847}" dt="2020-09-01T22:34:10.144" v="156" actId="14100"/>
          <ac:spMkLst>
            <pc:docMk/>
            <pc:sldMk cId="3978397717" sldId="336"/>
            <ac:spMk id="2" creationId="{5B5D241C-05D2-42F5-938A-2785456A615B}"/>
          </ac:spMkLst>
        </pc:spChg>
        <pc:spChg chg="mod ord">
          <ac:chgData name="Steve Thompson" userId="1517088e328d9594" providerId="Windows Live" clId="Web-{0E0163E2-0CC4-4BC2-791B-20327AB7F847}" dt="2020-09-02T19:48:59.187" v="4077" actId="1076"/>
          <ac:spMkLst>
            <pc:docMk/>
            <pc:sldMk cId="3978397717" sldId="336"/>
            <ac:spMk id="3" creationId="{AA884387-B0CF-45D3-8BD7-0DA176A27965}"/>
          </ac:spMkLst>
        </pc:spChg>
        <pc:picChg chg="add mod">
          <ac:chgData name="Steve Thompson" userId="1517088e328d9594" providerId="Windows Live" clId="Web-{0E0163E2-0CC4-4BC2-791B-20327AB7F847}" dt="2020-09-02T00:06:09.858" v="1381" actId="1076"/>
          <ac:picMkLst>
            <pc:docMk/>
            <pc:sldMk cId="3978397717" sldId="336"/>
            <ac:picMk id="4" creationId="{A5EE295F-8768-47B0-95AA-CE8019BB3950}"/>
          </ac:picMkLst>
        </pc:picChg>
        <pc:picChg chg="add">
          <ac:chgData name="Steve Thompson" userId="1517088e328d9594" providerId="Windows Live" clId="Web-{0E0163E2-0CC4-4BC2-791B-20327AB7F847}" dt="2020-09-01T22:16:12.788" v="56"/>
          <ac:picMkLst>
            <pc:docMk/>
            <pc:sldMk cId="3978397717" sldId="336"/>
            <ac:picMk id="5" creationId="{2B5B48C8-638D-4037-AE83-7437EFE595F1}"/>
          </ac:picMkLst>
        </pc:picChg>
      </pc:sldChg>
      <pc:sldChg chg="addSp modSp mod modClrScheme addAnim modAnim chgLayout">
        <pc:chgData name="Steve Thompson" userId="1517088e328d9594" providerId="Windows Live" clId="Web-{0E0163E2-0CC4-4BC2-791B-20327AB7F847}" dt="2020-09-02T19:53:36.065" v="4111" actId="20577"/>
        <pc:sldMkLst>
          <pc:docMk/>
          <pc:sldMk cId="1802692188" sldId="338"/>
        </pc:sldMkLst>
        <pc:spChg chg="mod ord">
          <ac:chgData name="Steve Thompson" userId="1517088e328d9594" providerId="Windows Live" clId="Web-{0E0163E2-0CC4-4BC2-791B-20327AB7F847}" dt="2020-09-01T22:35:27.472" v="175" actId="14100"/>
          <ac:spMkLst>
            <pc:docMk/>
            <pc:sldMk cId="1802692188" sldId="338"/>
            <ac:spMk id="2" creationId="{5B5D241C-05D2-42F5-938A-2785456A615B}"/>
          </ac:spMkLst>
        </pc:spChg>
        <pc:spChg chg="mod ord">
          <ac:chgData name="Steve Thompson" userId="1517088e328d9594" providerId="Windows Live" clId="Web-{0E0163E2-0CC4-4BC2-791B-20327AB7F847}" dt="2020-09-02T19:53:36.065" v="4111" actId="20577"/>
          <ac:spMkLst>
            <pc:docMk/>
            <pc:sldMk cId="1802692188" sldId="338"/>
            <ac:spMk id="3" creationId="{AA884387-B0CF-45D3-8BD7-0DA176A27965}"/>
          </ac:spMkLst>
        </pc:spChg>
        <pc:picChg chg="add mod">
          <ac:chgData name="Steve Thompson" userId="1517088e328d9594" providerId="Windows Live" clId="Web-{0E0163E2-0CC4-4BC2-791B-20327AB7F847}" dt="2020-09-02T16:54:24.916" v="1679" actId="1076"/>
          <ac:picMkLst>
            <pc:docMk/>
            <pc:sldMk cId="1802692188" sldId="338"/>
            <ac:picMk id="4" creationId="{F5F90570-E807-4A2A-9488-8D0522544C44}"/>
          </ac:picMkLst>
        </pc:picChg>
        <pc:picChg chg="add">
          <ac:chgData name="Steve Thompson" userId="1517088e328d9594" providerId="Windows Live" clId="Web-{0E0163E2-0CC4-4BC2-791B-20327AB7F847}" dt="2020-09-01T22:16:15.803" v="58"/>
          <ac:picMkLst>
            <pc:docMk/>
            <pc:sldMk cId="1802692188" sldId="338"/>
            <ac:picMk id="5" creationId="{8FD6FEC6-0843-4BE6-9776-06135B75B3BA}"/>
          </ac:picMkLst>
        </pc:picChg>
        <pc:picChg chg="add mod">
          <ac:chgData name="Steve Thompson" userId="1517088e328d9594" providerId="Windows Live" clId="Web-{0E0163E2-0CC4-4BC2-791B-20327AB7F847}" dt="2020-09-02T16:54:29.463" v="1680" actId="1076"/>
          <ac:picMkLst>
            <pc:docMk/>
            <pc:sldMk cId="1802692188" sldId="338"/>
            <ac:picMk id="6" creationId="{ADDB8098-D731-456E-A317-A840338C757B}"/>
          </ac:picMkLst>
        </pc:picChg>
      </pc:sldChg>
      <pc:sldChg chg="addSp modSp mod modClrScheme addAnim modAnim chgLayout">
        <pc:chgData name="Steve Thompson" userId="1517088e328d9594" providerId="Windows Live" clId="Web-{0E0163E2-0CC4-4BC2-791B-20327AB7F847}" dt="2020-09-02T19:48:34.359" v="4076" actId="1076"/>
        <pc:sldMkLst>
          <pc:docMk/>
          <pc:sldMk cId="1859557821" sldId="340"/>
        </pc:sldMkLst>
        <pc:spChg chg="mod ord">
          <ac:chgData name="Steve Thompson" userId="1517088e328d9594" providerId="Windows Live" clId="Web-{0E0163E2-0CC4-4BC2-791B-20327AB7F847}" dt="2020-09-01T22:33:37.488" v="153" actId="14100"/>
          <ac:spMkLst>
            <pc:docMk/>
            <pc:sldMk cId="1859557821" sldId="340"/>
            <ac:spMk id="2" creationId="{5B5D241C-05D2-42F5-938A-2785456A615B}"/>
          </ac:spMkLst>
        </pc:spChg>
        <pc:spChg chg="mod ord">
          <ac:chgData name="Steve Thompson" userId="1517088e328d9594" providerId="Windows Live" clId="Web-{0E0163E2-0CC4-4BC2-791B-20327AB7F847}" dt="2020-09-02T19:47:35.984" v="4052" actId="20577"/>
          <ac:spMkLst>
            <pc:docMk/>
            <pc:sldMk cId="1859557821" sldId="340"/>
            <ac:spMk id="3" creationId="{AA884387-B0CF-45D3-8BD7-0DA176A27965}"/>
          </ac:spMkLst>
        </pc:spChg>
        <pc:spChg chg="add mod">
          <ac:chgData name="Steve Thompson" userId="1517088e328d9594" providerId="Windows Live" clId="Web-{0E0163E2-0CC4-4BC2-791B-20327AB7F847}" dt="2020-09-02T19:47:50.921" v="4060" actId="20577"/>
          <ac:spMkLst>
            <pc:docMk/>
            <pc:sldMk cId="1859557821" sldId="340"/>
            <ac:spMk id="7" creationId="{2FD38917-6328-4C82-BEBC-1B85B27EB181}"/>
          </ac:spMkLst>
        </pc:spChg>
        <pc:spChg chg="add mod">
          <ac:chgData name="Steve Thompson" userId="1517088e328d9594" providerId="Windows Live" clId="Web-{0E0163E2-0CC4-4BC2-791B-20327AB7F847}" dt="2020-09-02T19:48:34.359" v="4076" actId="1076"/>
          <ac:spMkLst>
            <pc:docMk/>
            <pc:sldMk cId="1859557821" sldId="340"/>
            <ac:spMk id="8" creationId="{65ABBADA-6E6B-45FF-9382-9D1DF7F053A1}"/>
          </ac:spMkLst>
        </pc:spChg>
        <pc:picChg chg="add">
          <ac:chgData name="Steve Thompson" userId="1517088e328d9594" providerId="Windows Live" clId="Web-{0E0163E2-0CC4-4BC2-791B-20327AB7F847}" dt="2020-09-01T22:16:12.037" v="55"/>
          <ac:picMkLst>
            <pc:docMk/>
            <pc:sldMk cId="1859557821" sldId="340"/>
            <ac:picMk id="4" creationId="{9F6EC011-D793-418B-ABE7-0CBF59B1182B}"/>
          </ac:picMkLst>
        </pc:picChg>
        <pc:picChg chg="mod">
          <ac:chgData name="Steve Thompson" userId="1517088e328d9594" providerId="Windows Live" clId="Web-{0E0163E2-0CC4-4BC2-791B-20327AB7F847}" dt="2020-09-02T19:47:23.515" v="4049" actId="1076"/>
          <ac:picMkLst>
            <pc:docMk/>
            <pc:sldMk cId="1859557821" sldId="340"/>
            <ac:picMk id="5" creationId="{64AF5EF1-7731-49C7-A602-46E3A63AE5B2}"/>
          </ac:picMkLst>
        </pc:picChg>
      </pc:sldChg>
      <pc:sldChg chg="addSp modSp mod modClrScheme chgLayout">
        <pc:chgData name="Steve Thompson" userId="1517088e328d9594" providerId="Windows Live" clId="Web-{0E0163E2-0CC4-4BC2-791B-20327AB7F847}" dt="2020-09-02T18:49:09.314" v="2611" actId="20577"/>
        <pc:sldMkLst>
          <pc:docMk/>
          <pc:sldMk cId="1343043270" sldId="341"/>
        </pc:sldMkLst>
        <pc:spChg chg="mod ord">
          <ac:chgData name="Steve Thompson" userId="1517088e328d9594" providerId="Windows Live" clId="Web-{0E0163E2-0CC4-4BC2-791B-20327AB7F847}" dt="2020-09-01T22:37:58.424" v="224" actId="14100"/>
          <ac:spMkLst>
            <pc:docMk/>
            <pc:sldMk cId="1343043270" sldId="341"/>
            <ac:spMk id="2" creationId="{5B5D241C-05D2-42F5-938A-2785456A615B}"/>
          </ac:spMkLst>
        </pc:spChg>
        <pc:spChg chg="mod ord">
          <ac:chgData name="Steve Thompson" userId="1517088e328d9594" providerId="Windows Live" clId="Web-{0E0163E2-0CC4-4BC2-791B-20327AB7F847}" dt="2020-09-02T18:49:09.314" v="2611" actId="20577"/>
          <ac:spMkLst>
            <pc:docMk/>
            <pc:sldMk cId="1343043270" sldId="341"/>
            <ac:spMk id="3" creationId="{AA884387-B0CF-45D3-8BD7-0DA176A27965}"/>
          </ac:spMkLst>
        </pc:spChg>
        <pc:picChg chg="add">
          <ac:chgData name="Steve Thompson" userId="1517088e328d9594" providerId="Windows Live" clId="Web-{0E0163E2-0CC4-4BC2-791B-20327AB7F847}" dt="2020-09-01T22:16:23.069" v="63"/>
          <ac:picMkLst>
            <pc:docMk/>
            <pc:sldMk cId="1343043270" sldId="341"/>
            <ac:picMk id="5" creationId="{B95CCCD4-C72D-453E-9A96-D0D89122059B}"/>
          </ac:picMkLst>
        </pc:picChg>
      </pc:sldChg>
      <pc:sldChg chg="addSp modSp del mod modClrScheme chgLayout">
        <pc:chgData name="Steve Thompson" userId="1517088e328d9594" providerId="Windows Live" clId="Web-{0E0163E2-0CC4-4BC2-791B-20327AB7F847}" dt="2020-09-02T19:45:45.436" v="4024"/>
        <pc:sldMkLst>
          <pc:docMk/>
          <pc:sldMk cId="3260397734" sldId="342"/>
        </pc:sldMkLst>
        <pc:spChg chg="mod ord">
          <ac:chgData name="Steve Thompson" userId="1517088e328d9594" providerId="Windows Live" clId="Web-{0E0163E2-0CC4-4BC2-791B-20327AB7F847}" dt="2020-09-01T22:41:05.033" v="260" actId="14100"/>
          <ac:spMkLst>
            <pc:docMk/>
            <pc:sldMk cId="3260397734" sldId="342"/>
            <ac:spMk id="2" creationId="{32DB5EF3-FBFE-4DAC-A331-2DD3CC0C4CED}"/>
          </ac:spMkLst>
        </pc:spChg>
        <pc:spChg chg="mod ord">
          <ac:chgData name="Steve Thompson" userId="1517088e328d9594" providerId="Windows Live" clId="Web-{0E0163E2-0CC4-4BC2-791B-20327AB7F847}" dt="2020-09-01T22:41:07.205" v="261" actId="14100"/>
          <ac:spMkLst>
            <pc:docMk/>
            <pc:sldMk cId="3260397734" sldId="342"/>
            <ac:spMk id="3" creationId="{228B703E-1628-4A48-9BF0-2E307E7E70BB}"/>
          </ac:spMkLst>
        </pc:spChg>
        <pc:picChg chg="add">
          <ac:chgData name="Steve Thompson" userId="1517088e328d9594" providerId="Windows Live" clId="Web-{0E0163E2-0CC4-4BC2-791B-20327AB7F847}" dt="2020-09-01T22:16:34.475" v="72"/>
          <ac:picMkLst>
            <pc:docMk/>
            <pc:sldMk cId="3260397734" sldId="342"/>
            <ac:picMk id="5" creationId="{73B46B1A-87C8-48C8-B81E-BA350E0FB5C9}"/>
          </ac:picMkLst>
        </pc:picChg>
      </pc:sldChg>
      <pc:sldChg chg="addSp modSp mod modClrScheme chgLayout">
        <pc:chgData name="Steve Thompson" userId="1517088e328d9594" providerId="Windows Live" clId="Web-{0E0163E2-0CC4-4BC2-791B-20327AB7F847}" dt="2020-09-02T19:45:17.529" v="4019" actId="20577"/>
        <pc:sldMkLst>
          <pc:docMk/>
          <pc:sldMk cId="2742543859" sldId="343"/>
        </pc:sldMkLst>
        <pc:spChg chg="mod ord">
          <ac:chgData name="Steve Thompson" userId="1517088e328d9594" providerId="Windows Live" clId="Web-{0E0163E2-0CC4-4BC2-791B-20327AB7F847}" dt="2020-09-01T22:41:18.518" v="263" actId="14100"/>
          <ac:spMkLst>
            <pc:docMk/>
            <pc:sldMk cId="2742543859" sldId="343"/>
            <ac:spMk id="2" creationId="{C56A89DD-FFB3-4A56-97BB-1300C7DE43C2}"/>
          </ac:spMkLst>
        </pc:spChg>
        <pc:spChg chg="mod ord">
          <ac:chgData name="Steve Thompson" userId="1517088e328d9594" providerId="Windows Live" clId="Web-{0E0163E2-0CC4-4BC2-791B-20327AB7F847}" dt="2020-09-02T19:45:17.529" v="4019" actId="20577"/>
          <ac:spMkLst>
            <pc:docMk/>
            <pc:sldMk cId="2742543859" sldId="343"/>
            <ac:spMk id="3" creationId="{38C96490-753D-4E81-A14D-5433C2129896}"/>
          </ac:spMkLst>
        </pc:spChg>
        <pc:picChg chg="add">
          <ac:chgData name="Steve Thompson" userId="1517088e328d9594" providerId="Windows Live" clId="Web-{0E0163E2-0CC4-4BC2-791B-20327AB7F847}" dt="2020-09-01T22:16:36.147" v="73"/>
          <ac:picMkLst>
            <pc:docMk/>
            <pc:sldMk cId="2742543859" sldId="343"/>
            <ac:picMk id="5" creationId="{DC2C26CE-B0BC-4D6D-8DCC-D392B3458DCC}"/>
          </ac:picMkLst>
        </pc:picChg>
      </pc:sldChg>
      <pc:sldChg chg="addSp modSp mod modClrScheme chgLayout">
        <pc:chgData name="Steve Thompson" userId="1517088e328d9594" providerId="Windows Live" clId="Web-{0E0163E2-0CC4-4BC2-791B-20327AB7F847}" dt="2020-09-02T19:55:35.722" v="4133" actId="20577"/>
        <pc:sldMkLst>
          <pc:docMk/>
          <pc:sldMk cId="3821955709" sldId="344"/>
        </pc:sldMkLst>
        <pc:spChg chg="mod ord">
          <ac:chgData name="Steve Thompson" userId="1517088e328d9594" providerId="Windows Live" clId="Web-{0E0163E2-0CC4-4BC2-791B-20327AB7F847}" dt="2020-09-01T22:38:56.784" v="227" actId="14100"/>
          <ac:spMkLst>
            <pc:docMk/>
            <pc:sldMk cId="3821955709" sldId="344"/>
            <ac:spMk id="2" creationId="{5B5D241C-05D2-42F5-938A-2785456A615B}"/>
          </ac:spMkLst>
        </pc:spChg>
        <pc:spChg chg="mod ord">
          <ac:chgData name="Steve Thompson" userId="1517088e328d9594" providerId="Windows Live" clId="Web-{0E0163E2-0CC4-4BC2-791B-20327AB7F847}" dt="2020-09-02T19:55:35.722" v="4133" actId="20577"/>
          <ac:spMkLst>
            <pc:docMk/>
            <pc:sldMk cId="3821955709" sldId="344"/>
            <ac:spMk id="3" creationId="{AA884387-B0CF-45D3-8BD7-0DA176A27965}"/>
          </ac:spMkLst>
        </pc:spChg>
        <pc:picChg chg="add mod">
          <ac:chgData name="Steve Thompson" userId="1517088e328d9594" providerId="Windows Live" clId="Web-{0E0163E2-0CC4-4BC2-791B-20327AB7F847}" dt="2020-09-02T18:54:55.348" v="2748" actId="1076"/>
          <ac:picMkLst>
            <pc:docMk/>
            <pc:sldMk cId="3821955709" sldId="344"/>
            <ac:picMk id="4" creationId="{DC352EE6-6CF8-4F61-8333-9D9B5FB2CF98}"/>
          </ac:picMkLst>
        </pc:picChg>
        <pc:picChg chg="add">
          <ac:chgData name="Steve Thompson" userId="1517088e328d9594" providerId="Windows Live" clId="Web-{0E0163E2-0CC4-4BC2-791B-20327AB7F847}" dt="2020-09-01T22:16:23.990" v="64"/>
          <ac:picMkLst>
            <pc:docMk/>
            <pc:sldMk cId="3821955709" sldId="344"/>
            <ac:picMk id="5" creationId="{F9EB8D62-9F51-4265-A0FF-8D59783D1457}"/>
          </ac:picMkLst>
        </pc:picChg>
        <pc:picChg chg="add mod">
          <ac:chgData name="Steve Thompson" userId="1517088e328d9594" providerId="Windows Live" clId="Web-{0E0163E2-0CC4-4BC2-791B-20327AB7F847}" dt="2020-09-02T18:54:52.348" v="2747" actId="1076"/>
          <ac:picMkLst>
            <pc:docMk/>
            <pc:sldMk cId="3821955709" sldId="344"/>
            <ac:picMk id="6" creationId="{E82265C1-CE99-4200-B6A2-FE3A9E55A74F}"/>
          </ac:picMkLst>
        </pc:picChg>
        <pc:picChg chg="add mod">
          <ac:chgData name="Steve Thompson" userId="1517088e328d9594" providerId="Windows Live" clId="Web-{0E0163E2-0CC4-4BC2-791B-20327AB7F847}" dt="2020-09-02T18:54:46.051" v="2745" actId="1076"/>
          <ac:picMkLst>
            <pc:docMk/>
            <pc:sldMk cId="3821955709" sldId="344"/>
            <ac:picMk id="7" creationId="{1C8DCE1A-863A-45BF-99EC-4DF0437684C7}"/>
          </ac:picMkLst>
        </pc:picChg>
        <pc:picChg chg="add mod">
          <ac:chgData name="Steve Thompson" userId="1517088e328d9594" providerId="Windows Live" clId="Web-{0E0163E2-0CC4-4BC2-791B-20327AB7F847}" dt="2020-09-02T18:54:49.879" v="2746" actId="1076"/>
          <ac:picMkLst>
            <pc:docMk/>
            <pc:sldMk cId="3821955709" sldId="344"/>
            <ac:picMk id="8" creationId="{D3CFDEAF-8ADF-4507-BE11-4D9E6DC76EEC}"/>
          </ac:picMkLst>
        </pc:picChg>
      </pc:sldChg>
      <pc:sldChg chg="addSp delSp modSp mod modClrScheme addAnim delAnim chgLayout">
        <pc:chgData name="Steve Thompson" userId="1517088e328d9594" providerId="Windows Live" clId="Web-{0E0163E2-0CC4-4BC2-791B-20327AB7F847}" dt="2020-09-02T19:56:23.394" v="4148"/>
        <pc:sldMkLst>
          <pc:docMk/>
          <pc:sldMk cId="1601040706" sldId="345"/>
        </pc:sldMkLst>
        <pc:spChg chg="mod ord">
          <ac:chgData name="Steve Thompson" userId="1517088e328d9594" providerId="Windows Live" clId="Web-{0E0163E2-0CC4-4BC2-791B-20327AB7F847}" dt="2020-09-01T22:39:32.596" v="233" actId="14100"/>
          <ac:spMkLst>
            <pc:docMk/>
            <pc:sldMk cId="1601040706" sldId="345"/>
            <ac:spMk id="2" creationId="{5B5D241C-05D2-42F5-938A-2785456A615B}"/>
          </ac:spMkLst>
        </pc:spChg>
        <pc:spChg chg="mod ord">
          <ac:chgData name="Steve Thompson" userId="1517088e328d9594" providerId="Windows Live" clId="Web-{0E0163E2-0CC4-4BC2-791B-20327AB7F847}" dt="2020-09-02T19:20:45.955" v="3522"/>
          <ac:spMkLst>
            <pc:docMk/>
            <pc:sldMk cId="1601040706" sldId="345"/>
            <ac:spMk id="3" creationId="{AA884387-B0CF-45D3-8BD7-0DA176A27965}"/>
          </ac:spMkLst>
        </pc:spChg>
        <pc:spChg chg="add del mod">
          <ac:chgData name="Steve Thompson" userId="1517088e328d9594" providerId="Windows Live" clId="Web-{0E0163E2-0CC4-4BC2-791B-20327AB7F847}" dt="2020-09-02T19:16:49.515" v="3286"/>
          <ac:spMkLst>
            <pc:docMk/>
            <pc:sldMk cId="1601040706" sldId="345"/>
            <ac:spMk id="4" creationId="{A50C9620-BDA5-4380-9EED-16240A4B4014}"/>
          </ac:spMkLst>
        </pc:spChg>
        <pc:graphicFrameChg chg="add mod modGraphic">
          <ac:chgData name="Steve Thompson" userId="1517088e328d9594" providerId="Windows Live" clId="Web-{0E0163E2-0CC4-4BC2-791B-20327AB7F847}" dt="2020-09-02T19:56:23.394" v="4148"/>
          <ac:graphicFrameMkLst>
            <pc:docMk/>
            <pc:sldMk cId="1601040706" sldId="345"/>
            <ac:graphicFrameMk id="7" creationId="{A47C5059-890E-46B0-A6AC-6C5A9E9F8E3A}"/>
          </ac:graphicFrameMkLst>
        </pc:graphicFrameChg>
        <pc:picChg chg="add">
          <ac:chgData name="Steve Thompson" userId="1517088e328d9594" providerId="Windows Live" clId="Web-{0E0163E2-0CC4-4BC2-791B-20327AB7F847}" dt="2020-09-01T22:16:26.037" v="66"/>
          <ac:picMkLst>
            <pc:docMk/>
            <pc:sldMk cId="1601040706" sldId="345"/>
            <ac:picMk id="5" creationId="{2FB7F03F-666B-4FED-A5B4-8F732FC6C5DE}"/>
          </ac:picMkLst>
        </pc:picChg>
      </pc:sldChg>
      <pc:sldChg chg="addSp modSp mod modClrScheme chgLayout">
        <pc:chgData name="Steve Thompson" userId="1517088e328d9594" providerId="Windows Live" clId="Web-{0E0163E2-0CC4-4BC2-791B-20327AB7F847}" dt="2020-09-02T19:23:44.331" v="3568" actId="20577"/>
        <pc:sldMkLst>
          <pc:docMk/>
          <pc:sldMk cId="3327715131" sldId="358"/>
        </pc:sldMkLst>
        <pc:spChg chg="mod ord">
          <ac:chgData name="Steve Thompson" userId="1517088e328d9594" providerId="Windows Live" clId="Web-{0E0163E2-0CC4-4BC2-791B-20327AB7F847}" dt="2020-09-01T22:39:45.752" v="236" actId="14100"/>
          <ac:spMkLst>
            <pc:docMk/>
            <pc:sldMk cId="3327715131" sldId="358"/>
            <ac:spMk id="2" creationId="{5B5D241C-05D2-42F5-938A-2785456A615B}"/>
          </ac:spMkLst>
        </pc:spChg>
        <pc:spChg chg="mod ord">
          <ac:chgData name="Steve Thompson" userId="1517088e328d9594" providerId="Windows Live" clId="Web-{0E0163E2-0CC4-4BC2-791B-20327AB7F847}" dt="2020-09-02T19:23:44.331" v="3568" actId="20577"/>
          <ac:spMkLst>
            <pc:docMk/>
            <pc:sldMk cId="3327715131" sldId="358"/>
            <ac:spMk id="3" creationId="{AA884387-B0CF-45D3-8BD7-0DA176A27965}"/>
          </ac:spMkLst>
        </pc:spChg>
        <pc:picChg chg="add mod">
          <ac:chgData name="Steve Thompson" userId="1517088e328d9594" providerId="Windows Live" clId="Web-{0E0163E2-0CC4-4BC2-791B-20327AB7F847}" dt="2020-09-02T19:22:52.940" v="3551" actId="1076"/>
          <ac:picMkLst>
            <pc:docMk/>
            <pc:sldMk cId="3327715131" sldId="358"/>
            <ac:picMk id="4" creationId="{B9C029CF-F75D-4C01-ACFF-6246E139607B}"/>
          </ac:picMkLst>
        </pc:picChg>
        <pc:picChg chg="add">
          <ac:chgData name="Steve Thompson" userId="1517088e328d9594" providerId="Windows Live" clId="Web-{0E0163E2-0CC4-4BC2-791B-20327AB7F847}" dt="2020-09-01T22:16:27.631" v="67"/>
          <ac:picMkLst>
            <pc:docMk/>
            <pc:sldMk cId="3327715131" sldId="358"/>
            <ac:picMk id="5" creationId="{20E088C4-12EA-4C8E-A451-9749BAF5F864}"/>
          </ac:picMkLst>
        </pc:picChg>
      </pc:sldChg>
      <pc:sldChg chg="addSp modSp del mod modClrScheme chgLayout">
        <pc:chgData name="Steve Thompson" userId="1517088e328d9594" providerId="Windows Live" clId="Web-{0E0163E2-0CC4-4BC2-791B-20327AB7F847}" dt="2020-09-02T19:46:06.733" v="4026"/>
        <pc:sldMkLst>
          <pc:docMk/>
          <pc:sldMk cId="3151377898" sldId="359"/>
        </pc:sldMkLst>
        <pc:spChg chg="mod ord">
          <ac:chgData name="Steve Thompson" userId="1517088e328d9594" providerId="Windows Live" clId="Web-{0E0163E2-0CC4-4BC2-791B-20327AB7F847}" dt="2020-09-01T22:40:53.283" v="258" actId="14100"/>
          <ac:spMkLst>
            <pc:docMk/>
            <pc:sldMk cId="3151377898" sldId="359"/>
            <ac:spMk id="2" creationId="{AAA92F0D-749A-4D7E-A646-319833DB0DCB}"/>
          </ac:spMkLst>
        </pc:spChg>
        <pc:spChg chg="mod ord">
          <ac:chgData name="Steve Thompson" userId="1517088e328d9594" providerId="Windows Live" clId="Web-{0E0163E2-0CC4-4BC2-791B-20327AB7F847}" dt="2020-09-02T19:44:52.373" v="4013" actId="20577"/>
          <ac:spMkLst>
            <pc:docMk/>
            <pc:sldMk cId="3151377898" sldId="359"/>
            <ac:spMk id="3" creationId="{874809D9-E083-4F53-B95C-7C6EBFDDE9E6}"/>
          </ac:spMkLst>
        </pc:spChg>
        <pc:picChg chg="add">
          <ac:chgData name="Steve Thompson" userId="1517088e328d9594" providerId="Windows Live" clId="Web-{0E0163E2-0CC4-4BC2-791B-20327AB7F847}" dt="2020-09-01T22:16:32.350" v="71"/>
          <ac:picMkLst>
            <pc:docMk/>
            <pc:sldMk cId="3151377898" sldId="359"/>
            <ac:picMk id="5" creationId="{0A75CF9B-13D6-4649-A97A-B62370538A7E}"/>
          </ac:picMkLst>
        </pc:picChg>
      </pc:sldChg>
      <pc:sldChg chg="addSp modSp mod modClrScheme addAnim modAnim chgLayout">
        <pc:chgData name="Steve Thompson" userId="1517088e328d9594" providerId="Windows Live" clId="Web-{0E0163E2-0CC4-4BC2-791B-20327AB7F847}" dt="2020-09-01T22:56:24.408" v="535"/>
        <pc:sldMkLst>
          <pc:docMk/>
          <pc:sldMk cId="1459063752" sldId="364"/>
        </pc:sldMkLst>
        <pc:spChg chg="mod ord">
          <ac:chgData name="Steve Thompson" userId="1517088e328d9594" providerId="Windows Live" clId="Web-{0E0163E2-0CC4-4BC2-791B-20327AB7F847}" dt="2020-09-01T22:32:27.597" v="136" actId="14100"/>
          <ac:spMkLst>
            <pc:docMk/>
            <pc:sldMk cId="1459063752" sldId="364"/>
            <ac:spMk id="2" creationId="{5B5D241C-05D2-42F5-938A-2785456A615B}"/>
          </ac:spMkLst>
        </pc:spChg>
        <pc:spChg chg="mod ord">
          <ac:chgData name="Steve Thompson" userId="1517088e328d9594" providerId="Windows Live" clId="Web-{0E0163E2-0CC4-4BC2-791B-20327AB7F847}" dt="2020-09-01T22:55:23.719" v="517" actId="20577"/>
          <ac:spMkLst>
            <pc:docMk/>
            <pc:sldMk cId="1459063752" sldId="364"/>
            <ac:spMk id="3" creationId="{AA884387-B0CF-45D3-8BD7-0DA176A27965}"/>
          </ac:spMkLst>
        </pc:spChg>
        <pc:spChg chg="add mod">
          <ac:chgData name="Steve Thompson" userId="1517088e328d9594" providerId="Windows Live" clId="Web-{0E0163E2-0CC4-4BC2-791B-20327AB7F847}" dt="2020-09-01T22:54:32.891" v="497" actId="1076"/>
          <ac:spMkLst>
            <pc:docMk/>
            <pc:sldMk cId="1459063752" sldId="364"/>
            <ac:spMk id="6" creationId="{9471A1D9-1BCC-4C6B-8971-88D4F338F923}"/>
          </ac:spMkLst>
        </pc:spChg>
        <pc:spChg chg="add mod">
          <ac:chgData name="Steve Thompson" userId="1517088e328d9594" providerId="Windows Live" clId="Web-{0E0163E2-0CC4-4BC2-791B-20327AB7F847}" dt="2020-09-01T22:52:15.516" v="493" actId="14100"/>
          <ac:spMkLst>
            <pc:docMk/>
            <pc:sldMk cId="1459063752" sldId="364"/>
            <ac:spMk id="7" creationId="{BF3D246A-2481-4096-8F03-DAF813964271}"/>
          </ac:spMkLst>
        </pc:spChg>
        <pc:spChg chg="add mod">
          <ac:chgData name="Steve Thompson" userId="1517088e328d9594" providerId="Windows Live" clId="Web-{0E0163E2-0CC4-4BC2-791B-20327AB7F847}" dt="2020-09-01T22:56:24.408" v="535"/>
          <ac:spMkLst>
            <pc:docMk/>
            <pc:sldMk cId="1459063752" sldId="364"/>
            <ac:spMk id="8" creationId="{CBF332B8-274A-4E2E-B5EB-5D95B52E310B}"/>
          </ac:spMkLst>
        </pc:spChg>
        <pc:picChg chg="add mod">
          <ac:chgData name="Steve Thompson" userId="1517088e328d9594" providerId="Windows Live" clId="Web-{0E0163E2-0CC4-4BC2-791B-20327AB7F847}" dt="2020-09-01T22:16:04.147" v="53" actId="1076"/>
          <ac:picMkLst>
            <pc:docMk/>
            <pc:sldMk cId="1459063752" sldId="364"/>
            <ac:picMk id="5" creationId="{42F986DB-59D6-4216-9011-18657083D74D}"/>
          </ac:picMkLst>
        </pc:picChg>
      </pc:sldChg>
      <pc:sldChg chg="addSp modSp mod modClrScheme addAnim modAnim chgLayout">
        <pc:chgData name="Steve Thompson" userId="1517088e328d9594" providerId="Windows Live" clId="Web-{0E0163E2-0CC4-4BC2-791B-20327AB7F847}" dt="2020-09-02T19:54:47.503" v="4128" actId="1076"/>
        <pc:sldMkLst>
          <pc:docMk/>
          <pc:sldMk cId="164026028" sldId="366"/>
        </pc:sldMkLst>
        <pc:spChg chg="mod ord">
          <ac:chgData name="Steve Thompson" userId="1517088e328d9594" providerId="Windows Live" clId="Web-{0E0163E2-0CC4-4BC2-791B-20327AB7F847}" dt="2020-09-01T22:36:58.175" v="201" actId="14100"/>
          <ac:spMkLst>
            <pc:docMk/>
            <pc:sldMk cId="164026028" sldId="366"/>
            <ac:spMk id="2" creationId="{CE7A9CAB-2CEE-4493-A4CE-DDE110D3D1B5}"/>
          </ac:spMkLst>
        </pc:spChg>
        <pc:spChg chg="mod ord">
          <ac:chgData name="Steve Thompson" userId="1517088e328d9594" providerId="Windows Live" clId="Web-{0E0163E2-0CC4-4BC2-791B-20327AB7F847}" dt="2020-09-02T19:54:43.160" v="4125" actId="20577"/>
          <ac:spMkLst>
            <pc:docMk/>
            <pc:sldMk cId="164026028" sldId="366"/>
            <ac:spMk id="3" creationId="{E3BCB215-AB95-49FB-8EF5-E41A97C11396}"/>
          </ac:spMkLst>
        </pc:spChg>
        <pc:spChg chg="add mod">
          <ac:chgData name="Steve Thompson" userId="1517088e328d9594" providerId="Windows Live" clId="Web-{0E0163E2-0CC4-4BC2-791B-20327AB7F847}" dt="2020-09-02T17:33:55.100" v="2248"/>
          <ac:spMkLst>
            <pc:docMk/>
            <pc:sldMk cId="164026028" sldId="366"/>
            <ac:spMk id="6" creationId="{E00951FA-D2AA-4ED0-BF3E-F742A04A1457}"/>
          </ac:spMkLst>
        </pc:spChg>
        <pc:spChg chg="add mod">
          <ac:chgData name="Steve Thompson" userId="1517088e328d9594" providerId="Windows Live" clId="Web-{0E0163E2-0CC4-4BC2-791B-20327AB7F847}" dt="2020-09-02T17:43:03.209" v="2477" actId="1076"/>
          <ac:spMkLst>
            <pc:docMk/>
            <pc:sldMk cId="164026028" sldId="366"/>
            <ac:spMk id="7" creationId="{D5B70B12-FE54-4AE5-9FBA-74B50E9E66D6}"/>
          </ac:spMkLst>
        </pc:spChg>
        <pc:spChg chg="add mod">
          <ac:chgData name="Steve Thompson" userId="1517088e328d9594" providerId="Windows Live" clId="Web-{0E0163E2-0CC4-4BC2-791B-20327AB7F847}" dt="2020-09-02T17:43:06.209" v="2478" actId="1076"/>
          <ac:spMkLst>
            <pc:docMk/>
            <pc:sldMk cId="164026028" sldId="366"/>
            <ac:spMk id="8" creationId="{0F8B36A7-CDF6-42B5-8758-B208232A3342}"/>
          </ac:spMkLst>
        </pc:spChg>
        <pc:grpChg chg="add">
          <ac:chgData name="Steve Thompson" userId="1517088e328d9594" providerId="Windows Live" clId="Web-{0E0163E2-0CC4-4BC2-791B-20327AB7F847}" dt="2020-09-02T17:43:20.146" v="2481"/>
          <ac:grpSpMkLst>
            <pc:docMk/>
            <pc:sldMk cId="164026028" sldId="366"/>
            <ac:grpSpMk id="9" creationId="{7AA23B4F-3D00-41A2-98D0-9CFE4B6C5901}"/>
          </ac:grpSpMkLst>
        </pc:grpChg>
        <pc:picChg chg="add mod">
          <ac:chgData name="Steve Thompson" userId="1517088e328d9594" providerId="Windows Live" clId="Web-{0E0163E2-0CC4-4BC2-791B-20327AB7F847}" dt="2020-09-02T19:54:47.503" v="4128" actId="1076"/>
          <ac:picMkLst>
            <pc:docMk/>
            <pc:sldMk cId="164026028" sldId="366"/>
            <ac:picMk id="4" creationId="{985B70FA-4C99-4E54-9165-339B890CC44F}"/>
          </ac:picMkLst>
        </pc:picChg>
        <pc:picChg chg="add">
          <ac:chgData name="Steve Thompson" userId="1517088e328d9594" providerId="Windows Live" clId="Web-{0E0163E2-0CC4-4BC2-791B-20327AB7F847}" dt="2020-09-01T22:16:20.553" v="61"/>
          <ac:picMkLst>
            <pc:docMk/>
            <pc:sldMk cId="164026028" sldId="366"/>
            <ac:picMk id="5" creationId="{B57AFAEB-0C0F-44A4-BAAB-89A37EDE6AC1}"/>
          </ac:picMkLst>
        </pc:picChg>
      </pc:sldChg>
      <pc:sldChg chg="addSp modSp mod modClrScheme addAnim modAnim chgLayout">
        <pc:chgData name="Steve Thompson" userId="1517088e328d9594" providerId="Windows Live" clId="Web-{0E0163E2-0CC4-4BC2-791B-20327AB7F847}" dt="2020-09-02T19:31:18.678" v="3734"/>
        <pc:sldMkLst>
          <pc:docMk/>
          <pc:sldMk cId="673259064" sldId="367"/>
        </pc:sldMkLst>
        <pc:spChg chg="mod ord">
          <ac:chgData name="Steve Thompson" userId="1517088e328d9594" providerId="Windows Live" clId="Web-{0E0163E2-0CC4-4BC2-791B-20327AB7F847}" dt="2020-09-01T22:39:59.143" v="238" actId="1076"/>
          <ac:spMkLst>
            <pc:docMk/>
            <pc:sldMk cId="673259064" sldId="367"/>
            <ac:spMk id="2" creationId="{8AA49A2B-3242-4C26-9A20-65E9404DF67B}"/>
          </ac:spMkLst>
        </pc:spChg>
        <pc:spChg chg="mod ord">
          <ac:chgData name="Steve Thompson" userId="1517088e328d9594" providerId="Windows Live" clId="Web-{0E0163E2-0CC4-4BC2-791B-20327AB7F847}" dt="2020-09-02T19:26:50.911" v="3604" actId="20577"/>
          <ac:spMkLst>
            <pc:docMk/>
            <pc:sldMk cId="673259064" sldId="367"/>
            <ac:spMk id="3" creationId="{B6CB4B6B-7898-4FE8-B17B-AB38B779FD0F}"/>
          </ac:spMkLst>
        </pc:spChg>
        <pc:spChg chg="add mod">
          <ac:chgData name="Steve Thompson" userId="1517088e328d9594" providerId="Windows Live" clId="Web-{0E0163E2-0CC4-4BC2-791B-20327AB7F847}" dt="2020-09-02T19:30:51.382" v="3727" actId="20577"/>
          <ac:spMkLst>
            <pc:docMk/>
            <pc:sldMk cId="673259064" sldId="367"/>
            <ac:spMk id="4" creationId="{A2E17751-6EB8-4F68-A8FC-45DB66F1B3C9}"/>
          </ac:spMkLst>
        </pc:spChg>
        <pc:spChg chg="add mod">
          <ac:chgData name="Steve Thompson" userId="1517088e328d9594" providerId="Windows Live" clId="Web-{0E0163E2-0CC4-4BC2-791B-20327AB7F847}" dt="2020-09-02T19:30:13.553" v="3720" actId="1076"/>
          <ac:spMkLst>
            <pc:docMk/>
            <pc:sldMk cId="673259064" sldId="367"/>
            <ac:spMk id="6" creationId="{4FE4B6FD-46DE-4E67-825A-9BB9328539FF}"/>
          </ac:spMkLst>
        </pc:spChg>
        <pc:picChg chg="add">
          <ac:chgData name="Steve Thompson" userId="1517088e328d9594" providerId="Windows Live" clId="Web-{0E0163E2-0CC4-4BC2-791B-20327AB7F847}" dt="2020-09-01T22:16:28.865" v="68"/>
          <ac:picMkLst>
            <pc:docMk/>
            <pc:sldMk cId="673259064" sldId="367"/>
            <ac:picMk id="5" creationId="{55016F29-D24B-46B2-A3B8-EADA8D0380D3}"/>
          </ac:picMkLst>
        </pc:picChg>
      </pc:sldChg>
      <pc:sldChg chg="addSp modSp del mod modClrScheme chgLayout">
        <pc:chgData name="Steve Thompson" userId="1517088e328d9594" providerId="Windows Live" clId="Web-{0E0163E2-0CC4-4BC2-791B-20327AB7F847}" dt="2020-09-02T19:44:39.701" v="4010"/>
        <pc:sldMkLst>
          <pc:docMk/>
          <pc:sldMk cId="4045611828" sldId="369"/>
        </pc:sldMkLst>
        <pc:spChg chg="mod ord">
          <ac:chgData name="Steve Thompson" userId="1517088e328d9594" providerId="Windows Live" clId="Web-{0E0163E2-0CC4-4BC2-791B-20327AB7F847}" dt="2020-09-01T22:40:37.096" v="252" actId="14100"/>
          <ac:spMkLst>
            <pc:docMk/>
            <pc:sldMk cId="4045611828" sldId="369"/>
            <ac:spMk id="2" creationId="{FB54AD2F-C8B5-4C15-AA8F-213BD312A60B}"/>
          </ac:spMkLst>
        </pc:spChg>
        <pc:spChg chg="mod ord">
          <ac:chgData name="Steve Thompson" userId="1517088e328d9594" providerId="Windows Live" clId="Web-{0E0163E2-0CC4-4BC2-791B-20327AB7F847}" dt="2020-09-02T19:40:51.043" v="3871" actId="20577"/>
          <ac:spMkLst>
            <pc:docMk/>
            <pc:sldMk cId="4045611828" sldId="369"/>
            <ac:spMk id="3" creationId="{71FBDEF2-64B7-467B-985A-5F747F699165}"/>
          </ac:spMkLst>
        </pc:spChg>
        <pc:picChg chg="add">
          <ac:chgData name="Steve Thompson" userId="1517088e328d9594" providerId="Windows Live" clId="Web-{0E0163E2-0CC4-4BC2-791B-20327AB7F847}" dt="2020-09-01T22:16:31.740" v="70"/>
          <ac:picMkLst>
            <pc:docMk/>
            <pc:sldMk cId="4045611828" sldId="369"/>
            <ac:picMk id="5" creationId="{6E7725F9-1EAA-4B13-B42F-4C25A5FEF2E8}"/>
          </ac:picMkLst>
        </pc:picChg>
      </pc:sldChg>
      <pc:sldChg chg="addSp modSp mod modClrScheme addAnim modAnim chgLayout">
        <pc:chgData name="Steve Thompson" userId="1517088e328d9594" providerId="Windows Live" clId="Web-{0E0163E2-0CC4-4BC2-791B-20327AB7F847}" dt="2020-09-02T19:44:20.279" v="4009"/>
        <pc:sldMkLst>
          <pc:docMk/>
          <pc:sldMk cId="1843612868" sldId="371"/>
        </pc:sldMkLst>
        <pc:spChg chg="mod ord">
          <ac:chgData name="Steve Thompson" userId="1517088e328d9594" providerId="Windows Live" clId="Web-{0E0163E2-0CC4-4BC2-791B-20327AB7F847}" dt="2020-09-01T22:40:17.252" v="244" actId="14100"/>
          <ac:spMkLst>
            <pc:docMk/>
            <pc:sldMk cId="1843612868" sldId="371"/>
            <ac:spMk id="2" creationId="{8AA49A2B-3242-4C26-9A20-65E9404DF67B}"/>
          </ac:spMkLst>
        </pc:spChg>
        <pc:spChg chg="mod ord">
          <ac:chgData name="Steve Thompson" userId="1517088e328d9594" providerId="Windows Live" clId="Web-{0E0163E2-0CC4-4BC2-791B-20327AB7F847}" dt="2020-09-02T19:41:45.184" v="3891" actId="20577"/>
          <ac:spMkLst>
            <pc:docMk/>
            <pc:sldMk cId="1843612868" sldId="371"/>
            <ac:spMk id="3" creationId="{B6CB4B6B-7898-4FE8-B17B-AB38B779FD0F}"/>
          </ac:spMkLst>
        </pc:spChg>
        <pc:spChg chg="add mod">
          <ac:chgData name="Steve Thompson" userId="1517088e328d9594" providerId="Windows Live" clId="Web-{0E0163E2-0CC4-4BC2-791B-20327AB7F847}" dt="2020-09-02T19:43:53.310" v="4003"/>
          <ac:spMkLst>
            <pc:docMk/>
            <pc:sldMk cId="1843612868" sldId="371"/>
            <ac:spMk id="7" creationId="{894CBEC7-5AC1-4B42-8216-1E83FFA430D8}"/>
          </ac:spMkLst>
        </pc:spChg>
        <pc:spChg chg="add mod">
          <ac:chgData name="Steve Thompson" userId="1517088e328d9594" providerId="Windows Live" clId="Web-{0E0163E2-0CC4-4BC2-791B-20327AB7F847}" dt="2020-09-02T19:44:07.639" v="4005" actId="1076"/>
          <ac:spMkLst>
            <pc:docMk/>
            <pc:sldMk cId="1843612868" sldId="371"/>
            <ac:spMk id="8" creationId="{955614F8-520B-4DF2-9106-50D217088483}"/>
          </ac:spMkLst>
        </pc:spChg>
        <pc:grpChg chg="add">
          <ac:chgData name="Steve Thompson" userId="1517088e328d9594" providerId="Windows Live" clId="Web-{0E0163E2-0CC4-4BC2-791B-20327AB7F847}" dt="2020-09-02T19:44:12.326" v="4006"/>
          <ac:grpSpMkLst>
            <pc:docMk/>
            <pc:sldMk cId="1843612868" sldId="371"/>
            <ac:grpSpMk id="9" creationId="{896196AE-725D-44F7-A8A7-6D29AB9E5F4C}"/>
          </ac:grpSpMkLst>
        </pc:grpChg>
        <pc:picChg chg="add mod">
          <ac:chgData name="Steve Thompson" userId="1517088e328d9594" providerId="Windows Live" clId="Web-{0E0163E2-0CC4-4BC2-791B-20327AB7F847}" dt="2020-09-02T19:41:33.402" v="3883" actId="1076"/>
          <ac:picMkLst>
            <pc:docMk/>
            <pc:sldMk cId="1843612868" sldId="371"/>
            <ac:picMk id="4" creationId="{E1B3E02F-8CC6-4B1B-8752-0D2F70DA0D67}"/>
          </ac:picMkLst>
        </pc:picChg>
        <pc:picChg chg="add">
          <ac:chgData name="Steve Thompson" userId="1517088e328d9594" providerId="Windows Live" clId="Web-{0E0163E2-0CC4-4BC2-791B-20327AB7F847}" dt="2020-09-01T22:16:30.834" v="69"/>
          <ac:picMkLst>
            <pc:docMk/>
            <pc:sldMk cId="1843612868" sldId="371"/>
            <ac:picMk id="5" creationId="{20B29D09-FC7F-4DE6-885C-5A0776B17848}"/>
          </ac:picMkLst>
        </pc:picChg>
        <pc:picChg chg="add mod">
          <ac:chgData name="Steve Thompson" userId="1517088e328d9594" providerId="Windows Live" clId="Web-{0E0163E2-0CC4-4BC2-791B-20327AB7F847}" dt="2020-09-02T19:41:46.732" v="3893" actId="1076"/>
          <ac:picMkLst>
            <pc:docMk/>
            <pc:sldMk cId="1843612868" sldId="371"/>
            <ac:picMk id="6" creationId="{340B2624-7773-48D5-B953-555B22C31E47}"/>
          </ac:picMkLst>
        </pc:picChg>
      </pc:sldChg>
      <pc:sldChg chg="addSp delSp modSp mod modClrScheme chgLayout">
        <pc:chgData name="Steve Thompson" userId="1517088e328d9594" providerId="Windows Live" clId="Web-{0E0163E2-0CC4-4BC2-791B-20327AB7F847}" dt="2020-09-02T19:52:36.517" v="4104" actId="1076"/>
        <pc:sldMkLst>
          <pc:docMk/>
          <pc:sldMk cId="2873861053" sldId="372"/>
        </pc:sldMkLst>
        <pc:spChg chg="mod ord">
          <ac:chgData name="Steve Thompson" userId="1517088e328d9594" providerId="Windows Live" clId="Web-{0E0163E2-0CC4-4BC2-791B-20327AB7F847}" dt="2020-09-01T22:35:03.034" v="168" actId="14100"/>
          <ac:spMkLst>
            <pc:docMk/>
            <pc:sldMk cId="2873861053" sldId="372"/>
            <ac:spMk id="2" creationId="{5B5D241C-05D2-42F5-938A-2785456A615B}"/>
          </ac:spMkLst>
        </pc:spChg>
        <pc:spChg chg="mod ord">
          <ac:chgData name="Steve Thompson" userId="1517088e328d9594" providerId="Windows Live" clId="Web-{0E0163E2-0CC4-4BC2-791B-20327AB7F847}" dt="2020-09-02T19:50:28.610" v="4095" actId="20577"/>
          <ac:spMkLst>
            <pc:docMk/>
            <pc:sldMk cId="2873861053" sldId="372"/>
            <ac:spMk id="3" creationId="{AA884387-B0CF-45D3-8BD7-0DA176A27965}"/>
          </ac:spMkLst>
        </pc:spChg>
        <pc:spChg chg="add mod">
          <ac:chgData name="Steve Thompson" userId="1517088e328d9594" providerId="Windows Live" clId="Web-{0E0163E2-0CC4-4BC2-791B-20327AB7F847}" dt="2020-09-02T19:49:10.203" v="4080" actId="1076"/>
          <ac:spMkLst>
            <pc:docMk/>
            <pc:sldMk cId="2873861053" sldId="372"/>
            <ac:spMk id="4" creationId="{E1CEB107-0AA0-424D-8A84-6D6839CE918E}"/>
          </ac:spMkLst>
        </pc:spChg>
        <pc:spChg chg="add mod">
          <ac:chgData name="Steve Thompson" userId="1517088e328d9594" providerId="Windows Live" clId="Web-{0E0163E2-0CC4-4BC2-791B-20327AB7F847}" dt="2020-09-02T19:49:30.454" v="4083" actId="1076"/>
          <ac:spMkLst>
            <pc:docMk/>
            <pc:sldMk cId="2873861053" sldId="372"/>
            <ac:spMk id="8" creationId="{A1BD8FB9-214B-4CF9-A2C8-C037F1261C1D}"/>
          </ac:spMkLst>
        </pc:spChg>
        <pc:picChg chg="add">
          <ac:chgData name="Steve Thompson" userId="1517088e328d9594" providerId="Windows Live" clId="Web-{0E0163E2-0CC4-4BC2-791B-20327AB7F847}" dt="2020-09-01T22:16:15.147" v="57"/>
          <ac:picMkLst>
            <pc:docMk/>
            <pc:sldMk cId="2873861053" sldId="372"/>
            <ac:picMk id="5" creationId="{199B17A9-70EF-4254-9437-E4186692D37F}"/>
          </ac:picMkLst>
        </pc:picChg>
        <pc:picChg chg="add del mod">
          <ac:chgData name="Steve Thompson" userId="1517088e328d9594" providerId="Windows Live" clId="Web-{0E0163E2-0CC4-4BC2-791B-20327AB7F847}" dt="2020-09-02T19:52:26.142" v="4098"/>
          <ac:picMkLst>
            <pc:docMk/>
            <pc:sldMk cId="2873861053" sldId="372"/>
            <ac:picMk id="6" creationId="{D14C1785-3EF9-4792-B4FB-E29C46A1FC44}"/>
          </ac:picMkLst>
        </pc:picChg>
        <pc:picChg chg="add mod">
          <ac:chgData name="Steve Thompson" userId="1517088e328d9594" providerId="Windows Live" clId="Web-{0E0163E2-0CC4-4BC2-791B-20327AB7F847}" dt="2020-09-02T19:50:32.579" v="4097" actId="1076"/>
          <ac:picMkLst>
            <pc:docMk/>
            <pc:sldMk cId="2873861053" sldId="372"/>
            <ac:picMk id="7" creationId="{F8275DD0-DB87-44FA-A673-A7DBDF198F97}"/>
          </ac:picMkLst>
        </pc:picChg>
        <pc:picChg chg="add mod">
          <ac:chgData name="Steve Thompson" userId="1517088e328d9594" providerId="Windows Live" clId="Web-{0E0163E2-0CC4-4BC2-791B-20327AB7F847}" dt="2020-09-02T19:52:36.517" v="4104" actId="1076"/>
          <ac:picMkLst>
            <pc:docMk/>
            <pc:sldMk cId="2873861053" sldId="372"/>
            <ac:picMk id="9" creationId="{8AB767C4-A708-4216-9EDF-DDA4D31156D4}"/>
          </ac:picMkLst>
        </pc:picChg>
      </pc:sldChg>
      <pc:sldChg chg="addSp modSp del mod modClrScheme chgLayout">
        <pc:chgData name="Steve Thompson" userId="1517088e328d9594" providerId="Windows Live" clId="Web-{0E0163E2-0CC4-4BC2-791B-20327AB7F847}" dt="2020-09-02T18:45:13.890" v="2484"/>
        <pc:sldMkLst>
          <pc:docMk/>
          <pc:sldMk cId="2165396061" sldId="373"/>
        </pc:sldMkLst>
        <pc:spChg chg="mod ord">
          <ac:chgData name="Steve Thompson" userId="1517088e328d9594" providerId="Windows Live" clId="Web-{0E0163E2-0CC4-4BC2-791B-20327AB7F847}" dt="2020-09-01T22:37:31.440" v="211" actId="14100"/>
          <ac:spMkLst>
            <pc:docMk/>
            <pc:sldMk cId="2165396061" sldId="373"/>
            <ac:spMk id="2" creationId="{CE7A9CAB-2CEE-4493-A4CE-DDE110D3D1B5}"/>
          </ac:spMkLst>
        </pc:spChg>
        <pc:spChg chg="mod ord">
          <ac:chgData name="Steve Thompson" userId="1517088e328d9594" providerId="Windows Live" clId="Web-{0E0163E2-0CC4-4BC2-791B-20327AB7F847}" dt="2020-09-02T17:30:21.991" v="2208" actId="20577"/>
          <ac:spMkLst>
            <pc:docMk/>
            <pc:sldMk cId="2165396061" sldId="373"/>
            <ac:spMk id="3" creationId="{E3BCB215-AB95-49FB-8EF5-E41A97C11396}"/>
          </ac:spMkLst>
        </pc:spChg>
        <pc:picChg chg="add">
          <ac:chgData name="Steve Thompson" userId="1517088e328d9594" providerId="Windows Live" clId="Web-{0E0163E2-0CC4-4BC2-791B-20327AB7F847}" dt="2020-09-01T22:16:21.584" v="62"/>
          <ac:picMkLst>
            <pc:docMk/>
            <pc:sldMk cId="2165396061" sldId="373"/>
            <ac:picMk id="5" creationId="{64D38358-AB7D-4210-94E5-1AD77A758DF9}"/>
          </ac:picMkLst>
        </pc:picChg>
      </pc:sldChg>
      <pc:sldChg chg="addSp delSp modSp mod modClrScheme addAnim delAnim modAnim chgLayout">
        <pc:chgData name="Steve Thompson" userId="1517088e328d9594" providerId="Windows Live" clId="Web-{0E0163E2-0CC4-4BC2-791B-20327AB7F847}" dt="2020-09-02T19:54:23.768" v="4122" actId="1076"/>
        <pc:sldMkLst>
          <pc:docMk/>
          <pc:sldMk cId="3714356952" sldId="374"/>
        </pc:sldMkLst>
        <pc:spChg chg="mod ord">
          <ac:chgData name="Steve Thompson" userId="1517088e328d9594" providerId="Windows Live" clId="Web-{0E0163E2-0CC4-4BC2-791B-20327AB7F847}" dt="2020-09-01T22:36:38.534" v="194" actId="14100"/>
          <ac:spMkLst>
            <pc:docMk/>
            <pc:sldMk cId="3714356952" sldId="374"/>
            <ac:spMk id="2" creationId="{D448C4F0-5632-4604-996E-332AC50EA5E4}"/>
          </ac:spMkLst>
        </pc:spChg>
        <pc:spChg chg="mod ord">
          <ac:chgData name="Steve Thompson" userId="1517088e328d9594" providerId="Windows Live" clId="Web-{0E0163E2-0CC4-4BC2-791B-20327AB7F847}" dt="2020-09-02T19:53:52.424" v="4114" actId="1076"/>
          <ac:spMkLst>
            <pc:docMk/>
            <pc:sldMk cId="3714356952" sldId="374"/>
            <ac:spMk id="3" creationId="{DD435E08-AE89-4ADF-8198-D3A488224949}"/>
          </ac:spMkLst>
        </pc:spChg>
        <pc:grpChg chg="add mod">
          <ac:chgData name="Steve Thompson" userId="1517088e328d9594" providerId="Windows Live" clId="Web-{0E0163E2-0CC4-4BC2-791B-20327AB7F847}" dt="2020-09-02T19:54:23.768" v="4122" actId="1076"/>
          <ac:grpSpMkLst>
            <pc:docMk/>
            <pc:sldMk cId="3714356952" sldId="374"/>
            <ac:grpSpMk id="14" creationId="{86FE2C4B-AE24-4192-B2DD-BD09A4A88B36}"/>
          </ac:grpSpMkLst>
        </pc:grpChg>
        <pc:graphicFrameChg chg="add del mod modGraphic">
          <ac:chgData name="Steve Thompson" userId="1517088e328d9594" providerId="Windows Live" clId="Web-{0E0163E2-0CC4-4BC2-791B-20327AB7F847}" dt="2020-09-02T17:23:54.257" v="2107"/>
          <ac:graphicFrameMkLst>
            <pc:docMk/>
            <pc:sldMk cId="3714356952" sldId="374"/>
            <ac:graphicFrameMk id="4" creationId="{CDACC999-9397-4D22-9290-B9F457E09193}"/>
          </ac:graphicFrameMkLst>
        </pc:graphicFrameChg>
        <pc:graphicFrameChg chg="add del mod modGraphic">
          <ac:chgData name="Steve Thompson" userId="1517088e328d9594" providerId="Windows Live" clId="Web-{0E0163E2-0CC4-4BC2-791B-20327AB7F847}" dt="2020-09-02T17:17:49.774" v="1996"/>
          <ac:graphicFrameMkLst>
            <pc:docMk/>
            <pc:sldMk cId="3714356952" sldId="374"/>
            <ac:graphicFrameMk id="7" creationId="{6289AFFE-6413-4E7F-B1C5-DA92C56324D6}"/>
          </ac:graphicFrameMkLst>
        </pc:graphicFrameChg>
        <pc:graphicFrameChg chg="add del mod modGraphic">
          <ac:chgData name="Steve Thompson" userId="1517088e328d9594" providerId="Windows Live" clId="Web-{0E0163E2-0CC4-4BC2-791B-20327AB7F847}" dt="2020-09-02T17:24:11.554" v="2112"/>
          <ac:graphicFrameMkLst>
            <pc:docMk/>
            <pc:sldMk cId="3714356952" sldId="374"/>
            <ac:graphicFrameMk id="11" creationId="{604DA2CC-EEE8-48CA-9EF0-BFB62966EA53}"/>
          </ac:graphicFrameMkLst>
        </pc:graphicFrameChg>
        <pc:picChg chg="add">
          <ac:chgData name="Steve Thompson" userId="1517088e328d9594" providerId="Windows Live" clId="Web-{0E0163E2-0CC4-4BC2-791B-20327AB7F847}" dt="2020-09-01T22:16:19.803" v="60"/>
          <ac:picMkLst>
            <pc:docMk/>
            <pc:sldMk cId="3714356952" sldId="374"/>
            <ac:picMk id="5" creationId="{133E2FF2-B5D6-462A-AF9B-297BEC127410}"/>
          </ac:picMkLst>
        </pc:picChg>
        <pc:picChg chg="add del mod">
          <ac:chgData name="Steve Thompson" userId="1517088e328d9594" providerId="Windows Live" clId="Web-{0E0163E2-0CC4-4BC2-791B-20327AB7F847}" dt="2020-09-02T17:18:38.430" v="2070"/>
          <ac:picMkLst>
            <pc:docMk/>
            <pc:sldMk cId="3714356952" sldId="374"/>
            <ac:picMk id="8" creationId="{32B79AE6-9FAA-45E1-B300-40FA3695E460}"/>
          </ac:picMkLst>
        </pc:picChg>
        <pc:picChg chg="add mod">
          <ac:chgData name="Steve Thompson" userId="1517088e328d9594" providerId="Windows Live" clId="Web-{0E0163E2-0CC4-4BC2-791B-20327AB7F847}" dt="2020-09-02T19:54:16.424" v="4120" actId="1076"/>
          <ac:picMkLst>
            <pc:docMk/>
            <pc:sldMk cId="3714356952" sldId="374"/>
            <ac:picMk id="9" creationId="{6706265E-5D4B-42A5-B2E7-630A3F809D4C}"/>
          </ac:picMkLst>
        </pc:picChg>
        <pc:picChg chg="add mod">
          <ac:chgData name="Steve Thompson" userId="1517088e328d9594" providerId="Windows Live" clId="Web-{0E0163E2-0CC4-4BC2-791B-20327AB7F847}" dt="2020-09-02T17:24:27.774" v="2116" actId="1076"/>
          <ac:picMkLst>
            <pc:docMk/>
            <pc:sldMk cId="3714356952" sldId="374"/>
            <ac:picMk id="12" creationId="{674F352E-6632-4DA7-A581-BB8E80F5B0CB}"/>
          </ac:picMkLst>
        </pc:picChg>
        <pc:picChg chg="add mod">
          <ac:chgData name="Steve Thompson" userId="1517088e328d9594" providerId="Windows Live" clId="Web-{0E0163E2-0CC4-4BC2-791B-20327AB7F847}" dt="2020-09-02T17:24:21.695" v="2115" actId="14100"/>
          <ac:picMkLst>
            <pc:docMk/>
            <pc:sldMk cId="3714356952" sldId="374"/>
            <ac:picMk id="13" creationId="{00786441-2D45-4C21-990A-309EB12F1CEE}"/>
          </ac:picMkLst>
        </pc:picChg>
      </pc:sldChg>
      <pc:sldChg chg="addSp modSp mod modClrScheme addAnim modAnim chgLayout">
        <pc:chgData name="Steve Thompson" userId="1517088e328d9594" providerId="Windows Live" clId="Web-{0E0163E2-0CC4-4BC2-791B-20327AB7F847}" dt="2020-09-02T19:56:12.191" v="4145" actId="20577"/>
        <pc:sldMkLst>
          <pc:docMk/>
          <pc:sldMk cId="1617778952" sldId="375"/>
        </pc:sldMkLst>
        <pc:spChg chg="mod ord">
          <ac:chgData name="Steve Thompson" userId="1517088e328d9594" providerId="Windows Live" clId="Web-{0E0163E2-0CC4-4BC2-791B-20327AB7F847}" dt="2020-09-01T22:39:13.627" v="230" actId="14100"/>
          <ac:spMkLst>
            <pc:docMk/>
            <pc:sldMk cId="1617778952" sldId="375"/>
            <ac:spMk id="2" creationId="{5B5D241C-05D2-42F5-938A-2785456A615B}"/>
          </ac:spMkLst>
        </pc:spChg>
        <pc:spChg chg="mod ord">
          <ac:chgData name="Steve Thompson" userId="1517088e328d9594" providerId="Windows Live" clId="Web-{0E0163E2-0CC4-4BC2-791B-20327AB7F847}" dt="2020-09-02T19:16:04.233" v="3239" actId="1076"/>
          <ac:spMkLst>
            <pc:docMk/>
            <pc:sldMk cId="1617778952" sldId="375"/>
            <ac:spMk id="3" creationId="{AA884387-B0CF-45D3-8BD7-0DA176A27965}"/>
          </ac:spMkLst>
        </pc:spChg>
        <pc:spChg chg="add mod">
          <ac:chgData name="Steve Thompson" userId="1517088e328d9594" providerId="Windows Live" clId="Web-{0E0163E2-0CC4-4BC2-791B-20327AB7F847}" dt="2020-09-02T19:56:12.191" v="4145" actId="20577"/>
          <ac:spMkLst>
            <pc:docMk/>
            <pc:sldMk cId="1617778952" sldId="375"/>
            <ac:spMk id="6" creationId="{AD08C5EC-5C02-474B-A9DE-DE1B00C56188}"/>
          </ac:spMkLst>
        </pc:spChg>
        <pc:picChg chg="add mod">
          <ac:chgData name="Steve Thompson" userId="1517088e328d9594" providerId="Windows Live" clId="Web-{0E0163E2-0CC4-4BC2-791B-20327AB7F847}" dt="2020-09-02T19:16:05.671" v="3240" actId="1076"/>
          <ac:picMkLst>
            <pc:docMk/>
            <pc:sldMk cId="1617778952" sldId="375"/>
            <ac:picMk id="4" creationId="{1F0C0C6F-1628-489A-B34D-167243FC7140}"/>
          </ac:picMkLst>
        </pc:picChg>
        <pc:picChg chg="add">
          <ac:chgData name="Steve Thompson" userId="1517088e328d9594" providerId="Windows Live" clId="Web-{0E0163E2-0CC4-4BC2-791B-20327AB7F847}" dt="2020-09-01T22:16:25.225" v="65"/>
          <ac:picMkLst>
            <pc:docMk/>
            <pc:sldMk cId="1617778952" sldId="375"/>
            <ac:picMk id="5" creationId="{26C088AD-C5D9-470E-892B-97781C29377B}"/>
          </ac:picMkLst>
        </pc:picChg>
      </pc:sldChg>
      <pc:sldChg chg="add del">
        <pc:chgData name="Steve Thompson" userId="1517088e328d9594" providerId="Windows Live" clId="Web-{0E0163E2-0CC4-4BC2-791B-20327AB7F847}" dt="2020-09-01T22:10:24.101" v="20"/>
        <pc:sldMkLst>
          <pc:docMk/>
          <pc:sldMk cId="863855185" sldId="376"/>
        </pc:sldMkLst>
      </pc:sldChg>
      <pc:sldChg chg="modSp add del mod modClrScheme chgLayout">
        <pc:chgData name="Steve Thompson" userId="1517088e328d9594" providerId="Windows Live" clId="Web-{0E0163E2-0CC4-4BC2-791B-20327AB7F847}" dt="2020-09-01T22:15:28.178" v="41"/>
        <pc:sldMkLst>
          <pc:docMk/>
          <pc:sldMk cId="1840370706" sldId="376"/>
        </pc:sldMkLst>
        <pc:spChg chg="mod ord">
          <ac:chgData name="Steve Thompson" userId="1517088e328d9594" providerId="Windows Live" clId="Web-{0E0163E2-0CC4-4BC2-791B-20327AB7F847}" dt="2020-09-01T22:15:11.928" v="37"/>
          <ac:spMkLst>
            <pc:docMk/>
            <pc:sldMk cId="1840370706" sldId="376"/>
            <ac:spMk id="2" creationId="{E9E861DF-5B03-493D-982B-423044720B97}"/>
          </ac:spMkLst>
        </pc:spChg>
        <pc:spChg chg="mod ord">
          <ac:chgData name="Steve Thompson" userId="1517088e328d9594" providerId="Windows Live" clId="Web-{0E0163E2-0CC4-4BC2-791B-20327AB7F847}" dt="2020-09-01T22:15:11.928" v="37"/>
          <ac:spMkLst>
            <pc:docMk/>
            <pc:sldMk cId="1840370706" sldId="376"/>
            <ac:spMk id="3" creationId="{09803589-A1D2-4318-A73A-7553D2E29511}"/>
          </ac:spMkLst>
        </pc:spChg>
      </pc:sldChg>
      <pc:sldChg chg="modSp add mod setBg">
        <pc:chgData name="Steve Thompson" userId="1517088e328d9594" providerId="Windows Live" clId="Web-{0E0163E2-0CC4-4BC2-791B-20327AB7F847}" dt="2020-09-01T22:16:54.193" v="76"/>
        <pc:sldMkLst>
          <pc:docMk/>
          <pc:sldMk cId="1268592970" sldId="377"/>
        </pc:sldMkLst>
        <pc:spChg chg="mod">
          <ac:chgData name="Steve Thompson" userId="1517088e328d9594" providerId="Windows Live" clId="Web-{0E0163E2-0CC4-4BC2-791B-20327AB7F847}" dt="2020-09-01T22:15:37.709" v="44" actId="20577"/>
          <ac:spMkLst>
            <pc:docMk/>
            <pc:sldMk cId="1268592970" sldId="377"/>
            <ac:spMk id="2" creationId="{E9E861DF-5B03-493D-982B-423044720B97}"/>
          </ac:spMkLst>
        </pc:spChg>
      </pc:sldChg>
      <pc:sldChg chg="add del replId">
        <pc:chgData name="Steve Thompson" userId="1517088e328d9594" providerId="Windows Live" clId="Web-{0E0163E2-0CC4-4BC2-791B-20327AB7F847}" dt="2020-09-01T22:15:17.772" v="39"/>
        <pc:sldMkLst>
          <pc:docMk/>
          <pc:sldMk cId="3275030482" sldId="377"/>
        </pc:sldMkLst>
      </pc:sldChg>
      <pc:sldChg chg="add">
        <pc:chgData name="Steve Thompson" userId="1517088e328d9594" providerId="Windows Live" clId="Web-{0E0163E2-0CC4-4BC2-791B-20327AB7F847}" dt="2020-09-02T19:45:22.357" v="4022"/>
        <pc:sldMkLst>
          <pc:docMk/>
          <pc:sldMk cId="3647122952" sldId="378"/>
        </pc:sldMkLst>
      </pc:sldChg>
      <pc:sldChg chg="add">
        <pc:chgData name="Steve Thompson" userId="1517088e328d9594" providerId="Windows Live" clId="Web-{0E0163E2-0CC4-4BC2-791B-20327AB7F847}" dt="2020-09-02T19:45:43.842" v="4023"/>
        <pc:sldMkLst>
          <pc:docMk/>
          <pc:sldMk cId="1272696345" sldId="379"/>
        </pc:sldMkLst>
      </pc:sldChg>
      <pc:sldChg chg="add">
        <pc:chgData name="Steve Thompson" userId="1517088e328d9594" providerId="Windows Live" clId="Web-{0E0163E2-0CC4-4BC2-791B-20327AB7F847}" dt="2020-09-02T19:46:05.248" v="4025"/>
        <pc:sldMkLst>
          <pc:docMk/>
          <pc:sldMk cId="1092614481" sldId="380"/>
        </pc:sldMkLst>
      </pc:sldChg>
      <pc:sldChg chg="modSp add ord">
        <pc:chgData name="Steve Thompson" userId="1517088e328d9594" providerId="Windows Live" clId="Web-{0E0163E2-0CC4-4BC2-791B-20327AB7F847}" dt="2020-09-02T19:46:40.405" v="4045" actId="20577"/>
        <pc:sldMkLst>
          <pc:docMk/>
          <pc:sldMk cId="99384517" sldId="381"/>
        </pc:sldMkLst>
        <pc:spChg chg="mod">
          <ac:chgData name="Steve Thompson" userId="1517088e328d9594" providerId="Windows Live" clId="Web-{0E0163E2-0CC4-4BC2-791B-20327AB7F847}" dt="2020-09-02T19:46:40.405" v="4045" actId="20577"/>
          <ac:spMkLst>
            <pc:docMk/>
            <pc:sldMk cId="99384517" sldId="381"/>
            <ac:spMk id="2" creationId="{4837268E-299D-4B33-B2DD-D42FF4A0BF37}"/>
          </ac:spMkLst>
        </pc:spChg>
      </pc:sldChg>
      <pc:sldMasterChg chg="mod setBg modSldLayout">
        <pc:chgData name="Steve Thompson" userId="1517088e328d9594" providerId="Windows Live" clId="Web-{0E0163E2-0CC4-4BC2-791B-20327AB7F847}" dt="2020-09-01T22:16:54.193" v="76"/>
        <pc:sldMasterMkLst>
          <pc:docMk/>
          <pc:sldMasterMk cId="3598028593" sldId="2147483660"/>
        </pc:sldMasterMkLst>
        <pc:sldLayoutChg chg="mod">
          <pc:chgData name="Steve Thompson" userId="1517088e328d9594" providerId="Windows Live" clId="Web-{0E0163E2-0CC4-4BC2-791B-20327AB7F847}" dt="2020-09-01T22:16:54.193" v="76"/>
          <pc:sldLayoutMkLst>
            <pc:docMk/>
            <pc:sldMasterMk cId="3598028593" sldId="2147483660"/>
            <pc:sldLayoutMk cId="1960695400" sldId="2147483661"/>
          </pc:sldLayoutMkLst>
        </pc:sldLayoutChg>
        <pc:sldLayoutChg chg="mod">
          <pc:chgData name="Steve Thompson" userId="1517088e328d9594" providerId="Windows Live" clId="Web-{0E0163E2-0CC4-4BC2-791B-20327AB7F847}" dt="2020-09-01T22:16:54.193" v="76"/>
          <pc:sldLayoutMkLst>
            <pc:docMk/>
            <pc:sldMasterMk cId="3598028593" sldId="2147483660"/>
            <pc:sldLayoutMk cId="2192268211" sldId="2147483662"/>
          </pc:sldLayoutMkLst>
        </pc:sldLayoutChg>
        <pc:sldLayoutChg chg="mod">
          <pc:chgData name="Steve Thompson" userId="1517088e328d9594" providerId="Windows Live" clId="Web-{0E0163E2-0CC4-4BC2-791B-20327AB7F847}" dt="2020-09-01T22:16:54.193" v="76"/>
          <pc:sldLayoutMkLst>
            <pc:docMk/>
            <pc:sldMasterMk cId="3598028593" sldId="2147483660"/>
            <pc:sldLayoutMk cId="585155721" sldId="2147483663"/>
          </pc:sldLayoutMkLst>
        </pc:sldLayoutChg>
        <pc:sldLayoutChg chg="mod">
          <pc:chgData name="Steve Thompson" userId="1517088e328d9594" providerId="Windows Live" clId="Web-{0E0163E2-0CC4-4BC2-791B-20327AB7F847}" dt="2020-09-01T22:16:54.193" v="76"/>
          <pc:sldLayoutMkLst>
            <pc:docMk/>
            <pc:sldMasterMk cId="3598028593" sldId="2147483660"/>
            <pc:sldLayoutMk cId="573571517" sldId="2147483664"/>
          </pc:sldLayoutMkLst>
        </pc:sldLayoutChg>
        <pc:sldLayoutChg chg="mod">
          <pc:chgData name="Steve Thompson" userId="1517088e328d9594" providerId="Windows Live" clId="Web-{0E0163E2-0CC4-4BC2-791B-20327AB7F847}" dt="2020-09-01T22:16:54.193" v="76"/>
          <pc:sldLayoutMkLst>
            <pc:docMk/>
            <pc:sldMasterMk cId="3598028593" sldId="2147483660"/>
            <pc:sldLayoutMk cId="1421753370" sldId="2147483665"/>
          </pc:sldLayoutMkLst>
        </pc:sldLayoutChg>
        <pc:sldLayoutChg chg="mod">
          <pc:chgData name="Steve Thompson" userId="1517088e328d9594" providerId="Windows Live" clId="Web-{0E0163E2-0CC4-4BC2-791B-20327AB7F847}" dt="2020-09-01T22:16:54.193" v="76"/>
          <pc:sldLayoutMkLst>
            <pc:docMk/>
            <pc:sldMasterMk cId="3598028593" sldId="2147483660"/>
            <pc:sldLayoutMk cId="2939893351" sldId="2147483666"/>
          </pc:sldLayoutMkLst>
        </pc:sldLayoutChg>
        <pc:sldLayoutChg chg="mod">
          <pc:chgData name="Steve Thompson" userId="1517088e328d9594" providerId="Windows Live" clId="Web-{0E0163E2-0CC4-4BC2-791B-20327AB7F847}" dt="2020-09-01T22:16:54.193" v="76"/>
          <pc:sldLayoutMkLst>
            <pc:docMk/>
            <pc:sldMasterMk cId="3598028593" sldId="2147483660"/>
            <pc:sldLayoutMk cId="4052331423" sldId="2147483667"/>
          </pc:sldLayoutMkLst>
        </pc:sldLayoutChg>
        <pc:sldLayoutChg chg="mod">
          <pc:chgData name="Steve Thompson" userId="1517088e328d9594" providerId="Windows Live" clId="Web-{0E0163E2-0CC4-4BC2-791B-20327AB7F847}" dt="2020-09-01T22:16:54.193" v="76"/>
          <pc:sldLayoutMkLst>
            <pc:docMk/>
            <pc:sldMasterMk cId="3598028593" sldId="2147483660"/>
            <pc:sldLayoutMk cId="2997047040" sldId="2147483668"/>
          </pc:sldLayoutMkLst>
        </pc:sldLayoutChg>
        <pc:sldLayoutChg chg="mod">
          <pc:chgData name="Steve Thompson" userId="1517088e328d9594" providerId="Windows Live" clId="Web-{0E0163E2-0CC4-4BC2-791B-20327AB7F847}" dt="2020-09-01T22:16:54.193" v="76"/>
          <pc:sldLayoutMkLst>
            <pc:docMk/>
            <pc:sldMasterMk cId="3598028593" sldId="2147483660"/>
            <pc:sldLayoutMk cId="146318531" sldId="2147483669"/>
          </pc:sldLayoutMkLst>
        </pc:sldLayoutChg>
        <pc:sldLayoutChg chg="mod">
          <pc:chgData name="Steve Thompson" userId="1517088e328d9594" providerId="Windows Live" clId="Web-{0E0163E2-0CC4-4BC2-791B-20327AB7F847}" dt="2020-09-01T22:16:54.193" v="76"/>
          <pc:sldLayoutMkLst>
            <pc:docMk/>
            <pc:sldMasterMk cId="3598028593" sldId="2147483660"/>
            <pc:sldLayoutMk cId="2965780321" sldId="2147483670"/>
          </pc:sldLayoutMkLst>
        </pc:sldLayoutChg>
        <pc:sldLayoutChg chg="mod">
          <pc:chgData name="Steve Thompson" userId="1517088e328d9594" providerId="Windows Live" clId="Web-{0E0163E2-0CC4-4BC2-791B-20327AB7F847}" dt="2020-09-01T22:16:54.193" v="76"/>
          <pc:sldLayoutMkLst>
            <pc:docMk/>
            <pc:sldMasterMk cId="3598028593" sldId="2147483660"/>
            <pc:sldLayoutMk cId="1233568670" sldId="2147483671"/>
          </pc:sldLayoutMkLst>
        </pc:sldLayoutChg>
      </pc:sldMasterChg>
      <pc:sldMasterChg chg="add del mod setBg addSldLayout delSldLayout modSldLayout">
        <pc:chgData name="Steve Thompson" userId="1517088e328d9594" providerId="Windows Live" clId="Web-{0E0163E2-0CC4-4BC2-791B-20327AB7F847}" dt="2020-09-01T22:15:11.928" v="37"/>
        <pc:sldMasterMkLst>
          <pc:docMk/>
          <pc:sldMasterMk cId="3925148972" sldId="2147483684"/>
        </pc:sldMasterMkLst>
        <pc:sldLayoutChg chg="add del mod setFolMasterObjs">
          <pc:chgData name="Steve Thompson" userId="1517088e328d9594" providerId="Windows Live" clId="Web-{0E0163E2-0CC4-4BC2-791B-20327AB7F847}" dt="2020-09-01T22:15:11.928" v="37"/>
          <pc:sldLayoutMkLst>
            <pc:docMk/>
            <pc:sldMasterMk cId="3925148972" sldId="2147483684"/>
            <pc:sldLayoutMk cId="3246208409" sldId="2147483685"/>
          </pc:sldLayoutMkLst>
        </pc:sldLayoutChg>
        <pc:sldLayoutChg chg="add del mod">
          <pc:chgData name="Steve Thompson" userId="1517088e328d9594" providerId="Windows Live" clId="Web-{0E0163E2-0CC4-4BC2-791B-20327AB7F847}" dt="2020-09-01T22:15:11.928" v="37"/>
          <pc:sldLayoutMkLst>
            <pc:docMk/>
            <pc:sldMasterMk cId="3925148972" sldId="2147483684"/>
            <pc:sldLayoutMk cId="4199029038" sldId="2147483686"/>
          </pc:sldLayoutMkLst>
        </pc:sldLayoutChg>
        <pc:sldLayoutChg chg="add del mod setFolMasterObjs">
          <pc:chgData name="Steve Thompson" userId="1517088e328d9594" providerId="Windows Live" clId="Web-{0E0163E2-0CC4-4BC2-791B-20327AB7F847}" dt="2020-09-01T22:15:11.928" v="37"/>
          <pc:sldLayoutMkLst>
            <pc:docMk/>
            <pc:sldMasterMk cId="3925148972" sldId="2147483684"/>
            <pc:sldLayoutMk cId="2528275662" sldId="2147483687"/>
          </pc:sldLayoutMkLst>
        </pc:sldLayoutChg>
        <pc:sldLayoutChg chg="add del mod">
          <pc:chgData name="Steve Thompson" userId="1517088e328d9594" providerId="Windows Live" clId="Web-{0E0163E2-0CC4-4BC2-791B-20327AB7F847}" dt="2020-09-01T22:15:11.928" v="37"/>
          <pc:sldLayoutMkLst>
            <pc:docMk/>
            <pc:sldMasterMk cId="3925148972" sldId="2147483684"/>
            <pc:sldLayoutMk cId="3436741571" sldId="2147483688"/>
          </pc:sldLayoutMkLst>
        </pc:sldLayoutChg>
        <pc:sldLayoutChg chg="add del mod">
          <pc:chgData name="Steve Thompson" userId="1517088e328d9594" providerId="Windows Live" clId="Web-{0E0163E2-0CC4-4BC2-791B-20327AB7F847}" dt="2020-09-01T22:15:11.928" v="37"/>
          <pc:sldLayoutMkLst>
            <pc:docMk/>
            <pc:sldMasterMk cId="3925148972" sldId="2147483684"/>
            <pc:sldLayoutMk cId="3595891201" sldId="2147483689"/>
          </pc:sldLayoutMkLst>
        </pc:sldLayoutChg>
        <pc:sldLayoutChg chg="add del mod">
          <pc:chgData name="Steve Thompson" userId="1517088e328d9594" providerId="Windows Live" clId="Web-{0E0163E2-0CC4-4BC2-791B-20327AB7F847}" dt="2020-09-01T22:15:11.928" v="37"/>
          <pc:sldLayoutMkLst>
            <pc:docMk/>
            <pc:sldMasterMk cId="3925148972" sldId="2147483684"/>
            <pc:sldLayoutMk cId="1015879353" sldId="2147483690"/>
          </pc:sldLayoutMkLst>
        </pc:sldLayoutChg>
        <pc:sldLayoutChg chg="add del mod setFolMasterObjs">
          <pc:chgData name="Steve Thompson" userId="1517088e328d9594" providerId="Windows Live" clId="Web-{0E0163E2-0CC4-4BC2-791B-20327AB7F847}" dt="2020-09-01T22:15:11.928" v="37"/>
          <pc:sldLayoutMkLst>
            <pc:docMk/>
            <pc:sldMasterMk cId="3925148972" sldId="2147483684"/>
            <pc:sldLayoutMk cId="2399514699" sldId="2147483691"/>
          </pc:sldLayoutMkLst>
        </pc:sldLayoutChg>
        <pc:sldLayoutChg chg="add del mod">
          <pc:chgData name="Steve Thompson" userId="1517088e328d9594" providerId="Windows Live" clId="Web-{0E0163E2-0CC4-4BC2-791B-20327AB7F847}" dt="2020-09-01T22:15:11.928" v="37"/>
          <pc:sldLayoutMkLst>
            <pc:docMk/>
            <pc:sldMasterMk cId="3925148972" sldId="2147483684"/>
            <pc:sldLayoutMk cId="210384722" sldId="2147483692"/>
          </pc:sldLayoutMkLst>
        </pc:sldLayoutChg>
        <pc:sldLayoutChg chg="add del mod">
          <pc:chgData name="Steve Thompson" userId="1517088e328d9594" providerId="Windows Live" clId="Web-{0E0163E2-0CC4-4BC2-791B-20327AB7F847}" dt="2020-09-01T22:15:11.928" v="37"/>
          <pc:sldLayoutMkLst>
            <pc:docMk/>
            <pc:sldMasterMk cId="3925148972" sldId="2147483684"/>
            <pc:sldLayoutMk cId="3647326827" sldId="2147483693"/>
          </pc:sldLayoutMkLst>
        </pc:sldLayoutChg>
        <pc:sldLayoutChg chg="add del mod">
          <pc:chgData name="Steve Thompson" userId="1517088e328d9594" providerId="Windows Live" clId="Web-{0E0163E2-0CC4-4BC2-791B-20327AB7F847}" dt="2020-09-01T22:15:11.928" v="37"/>
          <pc:sldLayoutMkLst>
            <pc:docMk/>
            <pc:sldMasterMk cId="3925148972" sldId="2147483684"/>
            <pc:sldLayoutMk cId="1469458468" sldId="2147483694"/>
          </pc:sldLayoutMkLst>
        </pc:sldLayoutChg>
        <pc:sldLayoutChg chg="add del mod setFolMasterObjs">
          <pc:chgData name="Steve Thompson" userId="1517088e328d9594" providerId="Windows Live" clId="Web-{0E0163E2-0CC4-4BC2-791B-20327AB7F847}" dt="2020-09-01T22:15:11.928" v="37"/>
          <pc:sldLayoutMkLst>
            <pc:docMk/>
            <pc:sldMasterMk cId="3925148972" sldId="2147483684"/>
            <pc:sldLayoutMk cId="2285312273" sldId="2147483695"/>
          </pc:sldLayoutMkLst>
        </pc:sldLayoutChg>
        <pc:sldLayoutChg chg="add del mod setFolMasterObjs">
          <pc:chgData name="Steve Thompson" userId="1517088e328d9594" providerId="Windows Live" clId="Web-{0E0163E2-0CC4-4BC2-791B-20327AB7F847}" dt="2020-09-01T22:15:11.928" v="37"/>
          <pc:sldLayoutMkLst>
            <pc:docMk/>
            <pc:sldMasterMk cId="3925148972" sldId="2147483684"/>
            <pc:sldLayoutMk cId="1533110667" sldId="2147483696"/>
          </pc:sldLayoutMkLst>
        </pc:sldLayoutChg>
        <pc:sldLayoutChg chg="add del mod setFolMasterObjs">
          <pc:chgData name="Steve Thompson" userId="1517088e328d9594" providerId="Windows Live" clId="Web-{0E0163E2-0CC4-4BC2-791B-20327AB7F847}" dt="2020-09-01T22:15:11.928" v="37"/>
          <pc:sldLayoutMkLst>
            <pc:docMk/>
            <pc:sldMasterMk cId="3925148972" sldId="2147483684"/>
            <pc:sldLayoutMk cId="1889061357" sldId="2147483697"/>
          </pc:sldLayoutMkLst>
        </pc:sldLayoutChg>
      </pc:sldMasterChg>
      <pc:sldMasterChg chg="add del addSldLayout delSldLayout modSldLayout">
        <pc:chgData name="Steve Thompson" userId="1517088e328d9594" providerId="Windows Live" clId="Web-{0E0163E2-0CC4-4BC2-791B-20327AB7F847}" dt="2020-09-01T22:09:14.835" v="18"/>
        <pc:sldMasterMkLst>
          <pc:docMk/>
          <pc:sldMasterMk cId="3387296307" sldId="2147483698"/>
        </pc:sldMasterMkLst>
        <pc:sldLayoutChg chg="add del mod replId">
          <pc:chgData name="Steve Thompson" userId="1517088e328d9594" providerId="Windows Live" clId="Web-{0E0163E2-0CC4-4BC2-791B-20327AB7F847}" dt="2020-09-01T22:09:14.835" v="18"/>
          <pc:sldLayoutMkLst>
            <pc:docMk/>
            <pc:sldMasterMk cId="3387296307" sldId="2147483698"/>
            <pc:sldLayoutMk cId="3689704441" sldId="2147483699"/>
          </pc:sldLayoutMkLst>
        </pc:sldLayoutChg>
        <pc:sldLayoutChg chg="add del mod replId">
          <pc:chgData name="Steve Thompson" userId="1517088e328d9594" providerId="Windows Live" clId="Web-{0E0163E2-0CC4-4BC2-791B-20327AB7F847}" dt="2020-09-01T22:09:14.835" v="18"/>
          <pc:sldLayoutMkLst>
            <pc:docMk/>
            <pc:sldMasterMk cId="3387296307" sldId="2147483698"/>
            <pc:sldLayoutMk cId="235666227" sldId="2147483700"/>
          </pc:sldLayoutMkLst>
        </pc:sldLayoutChg>
        <pc:sldLayoutChg chg="add del mod replId">
          <pc:chgData name="Steve Thompson" userId="1517088e328d9594" providerId="Windows Live" clId="Web-{0E0163E2-0CC4-4BC2-791B-20327AB7F847}" dt="2020-09-01T22:09:14.835" v="18"/>
          <pc:sldLayoutMkLst>
            <pc:docMk/>
            <pc:sldMasterMk cId="3387296307" sldId="2147483698"/>
            <pc:sldLayoutMk cId="987875019" sldId="2147483701"/>
          </pc:sldLayoutMkLst>
        </pc:sldLayoutChg>
        <pc:sldLayoutChg chg="add del mod replId">
          <pc:chgData name="Steve Thompson" userId="1517088e328d9594" providerId="Windows Live" clId="Web-{0E0163E2-0CC4-4BC2-791B-20327AB7F847}" dt="2020-09-01T22:09:14.835" v="18"/>
          <pc:sldLayoutMkLst>
            <pc:docMk/>
            <pc:sldMasterMk cId="3387296307" sldId="2147483698"/>
            <pc:sldLayoutMk cId="1433996021" sldId="2147483702"/>
          </pc:sldLayoutMkLst>
        </pc:sldLayoutChg>
        <pc:sldLayoutChg chg="add del mod replId">
          <pc:chgData name="Steve Thompson" userId="1517088e328d9594" providerId="Windows Live" clId="Web-{0E0163E2-0CC4-4BC2-791B-20327AB7F847}" dt="2020-09-01T22:09:14.835" v="18"/>
          <pc:sldLayoutMkLst>
            <pc:docMk/>
            <pc:sldMasterMk cId="3387296307" sldId="2147483698"/>
            <pc:sldLayoutMk cId="3563785036" sldId="2147483703"/>
          </pc:sldLayoutMkLst>
        </pc:sldLayoutChg>
        <pc:sldLayoutChg chg="add del mod replId">
          <pc:chgData name="Steve Thompson" userId="1517088e328d9594" providerId="Windows Live" clId="Web-{0E0163E2-0CC4-4BC2-791B-20327AB7F847}" dt="2020-09-01T22:09:14.835" v="18"/>
          <pc:sldLayoutMkLst>
            <pc:docMk/>
            <pc:sldMasterMk cId="3387296307" sldId="2147483698"/>
            <pc:sldLayoutMk cId="769427775" sldId="2147483704"/>
          </pc:sldLayoutMkLst>
        </pc:sldLayoutChg>
        <pc:sldLayoutChg chg="add del mod replId">
          <pc:chgData name="Steve Thompson" userId="1517088e328d9594" providerId="Windows Live" clId="Web-{0E0163E2-0CC4-4BC2-791B-20327AB7F847}" dt="2020-09-01T22:09:14.835" v="18"/>
          <pc:sldLayoutMkLst>
            <pc:docMk/>
            <pc:sldMasterMk cId="3387296307" sldId="2147483698"/>
            <pc:sldLayoutMk cId="21683" sldId="2147483705"/>
          </pc:sldLayoutMkLst>
        </pc:sldLayoutChg>
        <pc:sldLayoutChg chg="add del mod replId">
          <pc:chgData name="Steve Thompson" userId="1517088e328d9594" providerId="Windows Live" clId="Web-{0E0163E2-0CC4-4BC2-791B-20327AB7F847}" dt="2020-09-01T22:09:14.835" v="18"/>
          <pc:sldLayoutMkLst>
            <pc:docMk/>
            <pc:sldMasterMk cId="3387296307" sldId="2147483698"/>
            <pc:sldLayoutMk cId="2825756945" sldId="2147483706"/>
          </pc:sldLayoutMkLst>
        </pc:sldLayoutChg>
        <pc:sldLayoutChg chg="add del mod replId">
          <pc:chgData name="Steve Thompson" userId="1517088e328d9594" providerId="Windows Live" clId="Web-{0E0163E2-0CC4-4BC2-791B-20327AB7F847}" dt="2020-09-01T22:09:14.835" v="18"/>
          <pc:sldLayoutMkLst>
            <pc:docMk/>
            <pc:sldMasterMk cId="3387296307" sldId="2147483698"/>
            <pc:sldLayoutMk cId="4096097359" sldId="2147483707"/>
          </pc:sldLayoutMkLst>
        </pc:sldLayoutChg>
        <pc:sldLayoutChg chg="add del mod replId">
          <pc:chgData name="Steve Thompson" userId="1517088e328d9594" providerId="Windows Live" clId="Web-{0E0163E2-0CC4-4BC2-791B-20327AB7F847}" dt="2020-09-01T22:09:14.835" v="18"/>
          <pc:sldLayoutMkLst>
            <pc:docMk/>
            <pc:sldMasterMk cId="3387296307" sldId="2147483698"/>
            <pc:sldLayoutMk cId="1139256767" sldId="2147483708"/>
          </pc:sldLayoutMkLst>
        </pc:sldLayoutChg>
        <pc:sldLayoutChg chg="add del mod replId">
          <pc:chgData name="Steve Thompson" userId="1517088e328d9594" providerId="Windows Live" clId="Web-{0E0163E2-0CC4-4BC2-791B-20327AB7F847}" dt="2020-09-01T22:09:14.835" v="18"/>
          <pc:sldLayoutMkLst>
            <pc:docMk/>
            <pc:sldMasterMk cId="3387296307" sldId="2147483698"/>
            <pc:sldLayoutMk cId="109112555" sldId="2147483709"/>
          </pc:sldLayoutMkLst>
        </pc:sldLayoutChg>
      </pc:sldMasterChg>
      <pc:sldMasterChg chg="add del mod setBg addSldLayout delSldLayout modSldLayout">
        <pc:chgData name="Steve Thompson" userId="1517088e328d9594" providerId="Windows Live" clId="Web-{0E0163E2-0CC4-4BC2-791B-20327AB7F847}" dt="2020-09-01T22:16:54.193" v="76"/>
        <pc:sldMasterMkLst>
          <pc:docMk/>
          <pc:sldMasterMk cId="2643309589" sldId="2147483804"/>
        </pc:sldMasterMkLst>
        <pc:sldLayoutChg chg="add del mod">
          <pc:chgData name="Steve Thompson" userId="1517088e328d9594" providerId="Windows Live" clId="Web-{0E0163E2-0CC4-4BC2-791B-20327AB7F847}" dt="2020-09-01T22:16:54.193" v="76"/>
          <pc:sldLayoutMkLst>
            <pc:docMk/>
            <pc:sldMasterMk cId="2643309589" sldId="2147483804"/>
            <pc:sldLayoutMk cId="2749272807" sldId="2147483805"/>
          </pc:sldLayoutMkLst>
        </pc:sldLayoutChg>
        <pc:sldLayoutChg chg="add del mod">
          <pc:chgData name="Steve Thompson" userId="1517088e328d9594" providerId="Windows Live" clId="Web-{0E0163E2-0CC4-4BC2-791B-20327AB7F847}" dt="2020-09-01T22:16:54.193" v="76"/>
          <pc:sldLayoutMkLst>
            <pc:docMk/>
            <pc:sldMasterMk cId="2643309589" sldId="2147483804"/>
            <pc:sldLayoutMk cId="3280986380" sldId="2147483806"/>
          </pc:sldLayoutMkLst>
        </pc:sldLayoutChg>
        <pc:sldLayoutChg chg="add del mod">
          <pc:chgData name="Steve Thompson" userId="1517088e328d9594" providerId="Windows Live" clId="Web-{0E0163E2-0CC4-4BC2-791B-20327AB7F847}" dt="2020-09-01T22:16:54.193" v="76"/>
          <pc:sldLayoutMkLst>
            <pc:docMk/>
            <pc:sldMasterMk cId="2643309589" sldId="2147483804"/>
            <pc:sldLayoutMk cId="472172541" sldId="2147483807"/>
          </pc:sldLayoutMkLst>
        </pc:sldLayoutChg>
        <pc:sldLayoutChg chg="add del mod">
          <pc:chgData name="Steve Thompson" userId="1517088e328d9594" providerId="Windows Live" clId="Web-{0E0163E2-0CC4-4BC2-791B-20327AB7F847}" dt="2020-09-01T22:16:54.193" v="76"/>
          <pc:sldLayoutMkLst>
            <pc:docMk/>
            <pc:sldMasterMk cId="2643309589" sldId="2147483804"/>
            <pc:sldLayoutMk cId="3552672964" sldId="2147483808"/>
          </pc:sldLayoutMkLst>
        </pc:sldLayoutChg>
        <pc:sldLayoutChg chg="add del mod">
          <pc:chgData name="Steve Thompson" userId="1517088e328d9594" providerId="Windows Live" clId="Web-{0E0163E2-0CC4-4BC2-791B-20327AB7F847}" dt="2020-09-01T22:16:54.193" v="76"/>
          <pc:sldLayoutMkLst>
            <pc:docMk/>
            <pc:sldMasterMk cId="2643309589" sldId="2147483804"/>
            <pc:sldLayoutMk cId="1070078938" sldId="2147483809"/>
          </pc:sldLayoutMkLst>
        </pc:sldLayoutChg>
        <pc:sldLayoutChg chg="add del mod">
          <pc:chgData name="Steve Thompson" userId="1517088e328d9594" providerId="Windows Live" clId="Web-{0E0163E2-0CC4-4BC2-791B-20327AB7F847}" dt="2020-09-01T22:16:54.193" v="76"/>
          <pc:sldLayoutMkLst>
            <pc:docMk/>
            <pc:sldMasterMk cId="2643309589" sldId="2147483804"/>
            <pc:sldLayoutMk cId="2627263847" sldId="2147483810"/>
          </pc:sldLayoutMkLst>
        </pc:sldLayoutChg>
        <pc:sldLayoutChg chg="add del mod">
          <pc:chgData name="Steve Thompson" userId="1517088e328d9594" providerId="Windows Live" clId="Web-{0E0163E2-0CC4-4BC2-791B-20327AB7F847}" dt="2020-09-01T22:16:54.193" v="76"/>
          <pc:sldLayoutMkLst>
            <pc:docMk/>
            <pc:sldMasterMk cId="2643309589" sldId="2147483804"/>
            <pc:sldLayoutMk cId="926404606" sldId="2147483811"/>
          </pc:sldLayoutMkLst>
        </pc:sldLayoutChg>
        <pc:sldLayoutChg chg="add del mod">
          <pc:chgData name="Steve Thompson" userId="1517088e328d9594" providerId="Windows Live" clId="Web-{0E0163E2-0CC4-4BC2-791B-20327AB7F847}" dt="2020-09-01T22:16:54.193" v="76"/>
          <pc:sldLayoutMkLst>
            <pc:docMk/>
            <pc:sldMasterMk cId="2643309589" sldId="2147483804"/>
            <pc:sldLayoutMk cId="3843153061" sldId="2147483812"/>
          </pc:sldLayoutMkLst>
        </pc:sldLayoutChg>
        <pc:sldLayoutChg chg="add del mod">
          <pc:chgData name="Steve Thompson" userId="1517088e328d9594" providerId="Windows Live" clId="Web-{0E0163E2-0CC4-4BC2-791B-20327AB7F847}" dt="2020-09-01T22:16:54.193" v="76"/>
          <pc:sldLayoutMkLst>
            <pc:docMk/>
            <pc:sldMasterMk cId="2643309589" sldId="2147483804"/>
            <pc:sldLayoutMk cId="254665794" sldId="2147483813"/>
          </pc:sldLayoutMkLst>
        </pc:sldLayoutChg>
        <pc:sldLayoutChg chg="add del mod">
          <pc:chgData name="Steve Thompson" userId="1517088e328d9594" providerId="Windows Live" clId="Web-{0E0163E2-0CC4-4BC2-791B-20327AB7F847}" dt="2020-09-01T22:16:54.193" v="76"/>
          <pc:sldLayoutMkLst>
            <pc:docMk/>
            <pc:sldMasterMk cId="2643309589" sldId="2147483804"/>
            <pc:sldLayoutMk cId="788880306" sldId="2147483814"/>
          </pc:sldLayoutMkLst>
        </pc:sldLayoutChg>
        <pc:sldLayoutChg chg="add del mod">
          <pc:chgData name="Steve Thompson" userId="1517088e328d9594" providerId="Windows Live" clId="Web-{0E0163E2-0CC4-4BC2-791B-20327AB7F847}" dt="2020-09-01T22:16:54.193" v="76"/>
          <pc:sldLayoutMkLst>
            <pc:docMk/>
            <pc:sldMasterMk cId="2643309589" sldId="2147483804"/>
            <pc:sldLayoutMk cId="709654199" sldId="2147483815"/>
          </pc:sldLayoutMkLst>
        </pc:sldLayoutChg>
        <pc:sldLayoutChg chg="add del mod">
          <pc:chgData name="Steve Thompson" userId="1517088e328d9594" providerId="Windows Live" clId="Web-{0E0163E2-0CC4-4BC2-791B-20327AB7F847}" dt="2020-09-01T22:16:54.193" v="76"/>
          <pc:sldLayoutMkLst>
            <pc:docMk/>
            <pc:sldMasterMk cId="2643309589" sldId="2147483804"/>
            <pc:sldLayoutMk cId="1588469730" sldId="2147483816"/>
          </pc:sldLayoutMkLst>
        </pc:sldLayoutChg>
        <pc:sldLayoutChg chg="add del mod">
          <pc:chgData name="Steve Thompson" userId="1517088e328d9594" providerId="Windows Live" clId="Web-{0E0163E2-0CC4-4BC2-791B-20327AB7F847}" dt="2020-09-01T22:16:54.193" v="76"/>
          <pc:sldLayoutMkLst>
            <pc:docMk/>
            <pc:sldMasterMk cId="2643309589" sldId="2147483804"/>
            <pc:sldLayoutMk cId="3666995439" sldId="2147483817"/>
          </pc:sldLayoutMkLst>
        </pc:sldLayoutChg>
        <pc:sldLayoutChg chg="add del mod">
          <pc:chgData name="Steve Thompson" userId="1517088e328d9594" providerId="Windows Live" clId="Web-{0E0163E2-0CC4-4BC2-791B-20327AB7F847}" dt="2020-09-01T22:16:54.193" v="76"/>
          <pc:sldLayoutMkLst>
            <pc:docMk/>
            <pc:sldMasterMk cId="2643309589" sldId="2147483804"/>
            <pc:sldLayoutMk cId="4015937554" sldId="2147483818"/>
          </pc:sldLayoutMkLst>
        </pc:sldLayoutChg>
      </pc:sldMasterChg>
      <pc:sldMasterChg chg="add del addSldLayout delSldLayout modSldLayout">
        <pc:chgData name="Steve Thompson" userId="1517088e328d9594" providerId="Windows Live" clId="Web-{0E0163E2-0CC4-4BC2-791B-20327AB7F847}" dt="2020-09-01T22:14:48.866" v="36"/>
        <pc:sldMasterMkLst>
          <pc:docMk/>
          <pc:sldMasterMk cId="2090275991" sldId="2147483819"/>
        </pc:sldMasterMkLst>
        <pc:sldLayoutChg chg="add del mod replId">
          <pc:chgData name="Steve Thompson" userId="1517088e328d9594" providerId="Windows Live" clId="Web-{0E0163E2-0CC4-4BC2-791B-20327AB7F847}" dt="2020-09-01T22:14:48.866" v="36"/>
          <pc:sldLayoutMkLst>
            <pc:docMk/>
            <pc:sldMasterMk cId="2090275991" sldId="2147483819"/>
            <pc:sldLayoutMk cId="3932310818" sldId="2147483820"/>
          </pc:sldLayoutMkLst>
        </pc:sldLayoutChg>
        <pc:sldLayoutChg chg="add del mod replId">
          <pc:chgData name="Steve Thompson" userId="1517088e328d9594" providerId="Windows Live" clId="Web-{0E0163E2-0CC4-4BC2-791B-20327AB7F847}" dt="2020-09-01T22:14:48.866" v="36"/>
          <pc:sldLayoutMkLst>
            <pc:docMk/>
            <pc:sldMasterMk cId="2090275991" sldId="2147483819"/>
            <pc:sldLayoutMk cId="1164319604" sldId="2147483821"/>
          </pc:sldLayoutMkLst>
        </pc:sldLayoutChg>
        <pc:sldLayoutChg chg="add del mod replId">
          <pc:chgData name="Steve Thompson" userId="1517088e328d9594" providerId="Windows Live" clId="Web-{0E0163E2-0CC4-4BC2-791B-20327AB7F847}" dt="2020-09-01T22:14:48.866" v="36"/>
          <pc:sldLayoutMkLst>
            <pc:docMk/>
            <pc:sldMasterMk cId="2090275991" sldId="2147483819"/>
            <pc:sldLayoutMk cId="3518307498" sldId="2147483822"/>
          </pc:sldLayoutMkLst>
        </pc:sldLayoutChg>
        <pc:sldLayoutChg chg="add del mod replId">
          <pc:chgData name="Steve Thompson" userId="1517088e328d9594" providerId="Windows Live" clId="Web-{0E0163E2-0CC4-4BC2-791B-20327AB7F847}" dt="2020-09-01T22:14:48.866" v="36"/>
          <pc:sldLayoutMkLst>
            <pc:docMk/>
            <pc:sldMasterMk cId="2090275991" sldId="2147483819"/>
            <pc:sldLayoutMk cId="3231997617" sldId="2147483823"/>
          </pc:sldLayoutMkLst>
        </pc:sldLayoutChg>
        <pc:sldLayoutChg chg="add del mod replId">
          <pc:chgData name="Steve Thompson" userId="1517088e328d9594" providerId="Windows Live" clId="Web-{0E0163E2-0CC4-4BC2-791B-20327AB7F847}" dt="2020-09-01T22:14:48.866" v="36"/>
          <pc:sldLayoutMkLst>
            <pc:docMk/>
            <pc:sldMasterMk cId="2090275991" sldId="2147483819"/>
            <pc:sldLayoutMk cId="619770055" sldId="2147483824"/>
          </pc:sldLayoutMkLst>
        </pc:sldLayoutChg>
        <pc:sldLayoutChg chg="add del mod replId">
          <pc:chgData name="Steve Thompson" userId="1517088e328d9594" providerId="Windows Live" clId="Web-{0E0163E2-0CC4-4BC2-791B-20327AB7F847}" dt="2020-09-01T22:14:48.866" v="36"/>
          <pc:sldLayoutMkLst>
            <pc:docMk/>
            <pc:sldMasterMk cId="2090275991" sldId="2147483819"/>
            <pc:sldLayoutMk cId="2137230468" sldId="2147483825"/>
          </pc:sldLayoutMkLst>
        </pc:sldLayoutChg>
        <pc:sldLayoutChg chg="add del mod replId">
          <pc:chgData name="Steve Thompson" userId="1517088e328d9594" providerId="Windows Live" clId="Web-{0E0163E2-0CC4-4BC2-791B-20327AB7F847}" dt="2020-09-01T22:14:48.866" v="36"/>
          <pc:sldLayoutMkLst>
            <pc:docMk/>
            <pc:sldMasterMk cId="2090275991" sldId="2147483819"/>
            <pc:sldLayoutMk cId="3538692147" sldId="2147483826"/>
          </pc:sldLayoutMkLst>
        </pc:sldLayoutChg>
        <pc:sldLayoutChg chg="add del mod replId">
          <pc:chgData name="Steve Thompson" userId="1517088e328d9594" providerId="Windows Live" clId="Web-{0E0163E2-0CC4-4BC2-791B-20327AB7F847}" dt="2020-09-01T22:14:48.866" v="36"/>
          <pc:sldLayoutMkLst>
            <pc:docMk/>
            <pc:sldMasterMk cId="2090275991" sldId="2147483819"/>
            <pc:sldLayoutMk cId="3041125832" sldId="2147483827"/>
          </pc:sldLayoutMkLst>
        </pc:sldLayoutChg>
        <pc:sldLayoutChg chg="add del mod replId">
          <pc:chgData name="Steve Thompson" userId="1517088e328d9594" providerId="Windows Live" clId="Web-{0E0163E2-0CC4-4BC2-791B-20327AB7F847}" dt="2020-09-01T22:14:48.866" v="36"/>
          <pc:sldLayoutMkLst>
            <pc:docMk/>
            <pc:sldMasterMk cId="2090275991" sldId="2147483819"/>
            <pc:sldLayoutMk cId="2661443385" sldId="2147483828"/>
          </pc:sldLayoutMkLst>
        </pc:sldLayoutChg>
        <pc:sldLayoutChg chg="add del mod replId">
          <pc:chgData name="Steve Thompson" userId="1517088e328d9594" providerId="Windows Live" clId="Web-{0E0163E2-0CC4-4BC2-791B-20327AB7F847}" dt="2020-09-01T22:14:48.866" v="36"/>
          <pc:sldLayoutMkLst>
            <pc:docMk/>
            <pc:sldMasterMk cId="2090275991" sldId="2147483819"/>
            <pc:sldLayoutMk cId="3988843511" sldId="2147483829"/>
          </pc:sldLayoutMkLst>
        </pc:sldLayoutChg>
        <pc:sldLayoutChg chg="add del mod replId">
          <pc:chgData name="Steve Thompson" userId="1517088e328d9594" providerId="Windows Live" clId="Web-{0E0163E2-0CC4-4BC2-791B-20327AB7F847}" dt="2020-09-01T22:14:48.866" v="36"/>
          <pc:sldLayoutMkLst>
            <pc:docMk/>
            <pc:sldMasterMk cId="2090275991" sldId="2147483819"/>
            <pc:sldLayoutMk cId="816988061" sldId="2147483830"/>
          </pc:sldLayoutMkLst>
        </pc:sldLayoutChg>
      </pc:sldMasterChg>
      <pc:sldMasterChg chg="add mod setBg addSldLayout modSldLayout">
        <pc:chgData name="Steve Thompson" userId="1517088e328d9594" providerId="Windows Live" clId="Web-{0E0163E2-0CC4-4BC2-791B-20327AB7F847}" dt="2020-09-01T22:16:54.193" v="76"/>
        <pc:sldMasterMkLst>
          <pc:docMk/>
          <pc:sldMasterMk cId="4266511343" sldId="2147483819"/>
        </pc:sldMasterMkLst>
        <pc:sldLayoutChg chg="add mod replId">
          <pc:chgData name="Steve Thompson" userId="1517088e328d9594" providerId="Windows Live" clId="Web-{0E0163E2-0CC4-4BC2-791B-20327AB7F847}" dt="2020-09-01T22:16:54.193" v="76"/>
          <pc:sldLayoutMkLst>
            <pc:docMk/>
            <pc:sldMasterMk cId="4266511343" sldId="2147483819"/>
            <pc:sldLayoutMk cId="1818404795" sldId="2147483820"/>
          </pc:sldLayoutMkLst>
        </pc:sldLayoutChg>
        <pc:sldLayoutChg chg="add mod replId">
          <pc:chgData name="Steve Thompson" userId="1517088e328d9594" providerId="Windows Live" clId="Web-{0E0163E2-0CC4-4BC2-791B-20327AB7F847}" dt="2020-09-01T22:16:54.193" v="76"/>
          <pc:sldLayoutMkLst>
            <pc:docMk/>
            <pc:sldMasterMk cId="4266511343" sldId="2147483819"/>
            <pc:sldLayoutMk cId="1137916935" sldId="2147483821"/>
          </pc:sldLayoutMkLst>
        </pc:sldLayoutChg>
        <pc:sldLayoutChg chg="add mod replId">
          <pc:chgData name="Steve Thompson" userId="1517088e328d9594" providerId="Windows Live" clId="Web-{0E0163E2-0CC4-4BC2-791B-20327AB7F847}" dt="2020-09-01T22:16:54.193" v="76"/>
          <pc:sldLayoutMkLst>
            <pc:docMk/>
            <pc:sldMasterMk cId="4266511343" sldId="2147483819"/>
            <pc:sldLayoutMk cId="3344194257" sldId="2147483822"/>
          </pc:sldLayoutMkLst>
        </pc:sldLayoutChg>
        <pc:sldLayoutChg chg="add mod replId">
          <pc:chgData name="Steve Thompson" userId="1517088e328d9594" providerId="Windows Live" clId="Web-{0E0163E2-0CC4-4BC2-791B-20327AB7F847}" dt="2020-09-01T22:16:54.193" v="76"/>
          <pc:sldLayoutMkLst>
            <pc:docMk/>
            <pc:sldMasterMk cId="4266511343" sldId="2147483819"/>
            <pc:sldLayoutMk cId="958042819" sldId="2147483823"/>
          </pc:sldLayoutMkLst>
        </pc:sldLayoutChg>
        <pc:sldLayoutChg chg="add mod replId">
          <pc:chgData name="Steve Thompson" userId="1517088e328d9594" providerId="Windows Live" clId="Web-{0E0163E2-0CC4-4BC2-791B-20327AB7F847}" dt="2020-09-01T22:16:54.193" v="76"/>
          <pc:sldLayoutMkLst>
            <pc:docMk/>
            <pc:sldMasterMk cId="4266511343" sldId="2147483819"/>
            <pc:sldLayoutMk cId="1869045795" sldId="2147483824"/>
          </pc:sldLayoutMkLst>
        </pc:sldLayoutChg>
        <pc:sldLayoutChg chg="add mod replId">
          <pc:chgData name="Steve Thompson" userId="1517088e328d9594" providerId="Windows Live" clId="Web-{0E0163E2-0CC4-4BC2-791B-20327AB7F847}" dt="2020-09-01T22:16:54.193" v="76"/>
          <pc:sldLayoutMkLst>
            <pc:docMk/>
            <pc:sldMasterMk cId="4266511343" sldId="2147483819"/>
            <pc:sldLayoutMk cId="2257947643" sldId="2147483825"/>
          </pc:sldLayoutMkLst>
        </pc:sldLayoutChg>
        <pc:sldLayoutChg chg="add mod replId">
          <pc:chgData name="Steve Thompson" userId="1517088e328d9594" providerId="Windows Live" clId="Web-{0E0163E2-0CC4-4BC2-791B-20327AB7F847}" dt="2020-09-01T22:16:54.193" v="76"/>
          <pc:sldLayoutMkLst>
            <pc:docMk/>
            <pc:sldMasterMk cId="4266511343" sldId="2147483819"/>
            <pc:sldLayoutMk cId="285371417" sldId="2147483826"/>
          </pc:sldLayoutMkLst>
        </pc:sldLayoutChg>
        <pc:sldLayoutChg chg="add mod replId">
          <pc:chgData name="Steve Thompson" userId="1517088e328d9594" providerId="Windows Live" clId="Web-{0E0163E2-0CC4-4BC2-791B-20327AB7F847}" dt="2020-09-01T22:16:54.193" v="76"/>
          <pc:sldLayoutMkLst>
            <pc:docMk/>
            <pc:sldMasterMk cId="4266511343" sldId="2147483819"/>
            <pc:sldLayoutMk cId="907352913" sldId="2147483827"/>
          </pc:sldLayoutMkLst>
        </pc:sldLayoutChg>
        <pc:sldLayoutChg chg="add mod replId">
          <pc:chgData name="Steve Thompson" userId="1517088e328d9594" providerId="Windows Live" clId="Web-{0E0163E2-0CC4-4BC2-791B-20327AB7F847}" dt="2020-09-01T22:16:54.193" v="76"/>
          <pc:sldLayoutMkLst>
            <pc:docMk/>
            <pc:sldMasterMk cId="4266511343" sldId="2147483819"/>
            <pc:sldLayoutMk cId="1106785149" sldId="2147483828"/>
          </pc:sldLayoutMkLst>
        </pc:sldLayoutChg>
        <pc:sldLayoutChg chg="add mod replId">
          <pc:chgData name="Steve Thompson" userId="1517088e328d9594" providerId="Windows Live" clId="Web-{0E0163E2-0CC4-4BC2-791B-20327AB7F847}" dt="2020-09-01T22:16:54.193" v="76"/>
          <pc:sldLayoutMkLst>
            <pc:docMk/>
            <pc:sldMasterMk cId="4266511343" sldId="2147483819"/>
            <pc:sldLayoutMk cId="1582887422" sldId="2147483829"/>
          </pc:sldLayoutMkLst>
        </pc:sldLayoutChg>
        <pc:sldLayoutChg chg="add mod replId">
          <pc:chgData name="Steve Thompson" userId="1517088e328d9594" providerId="Windows Live" clId="Web-{0E0163E2-0CC4-4BC2-791B-20327AB7F847}" dt="2020-09-01T22:16:54.193" v="76"/>
          <pc:sldLayoutMkLst>
            <pc:docMk/>
            <pc:sldMasterMk cId="4266511343" sldId="2147483819"/>
            <pc:sldLayoutMk cId="2791354366" sldId="2147483830"/>
          </pc:sldLayoutMkLst>
        </pc:sldLayoutChg>
      </pc:sldMasterChg>
    </pc:docChg>
  </pc:docChgLst>
  <pc:docChgLst>
    <pc:chgData name="Minae Lee" userId="S::minae@nucamp.co::fd8661ea-038b-4311-9694-b703622d7ae4" providerId="AD" clId="Web-{4A5C4FC4-FD26-ED1F-F585-31A234EA018D}"/>
    <pc:docChg chg="modSld">
      <pc:chgData name="Minae Lee" userId="S::minae@nucamp.co::fd8661ea-038b-4311-9694-b703622d7ae4" providerId="AD" clId="Web-{4A5C4FC4-FD26-ED1F-F585-31A234EA018D}" dt="2018-11-02T00:07:30.136" v="120" actId="20577"/>
      <pc:docMkLst>
        <pc:docMk/>
      </pc:docMkLst>
      <pc:sldChg chg="modSp">
        <pc:chgData name="Minae Lee" userId="S::minae@nucamp.co::fd8661ea-038b-4311-9694-b703622d7ae4" providerId="AD" clId="Web-{4A5C4FC4-FD26-ED1F-F585-31A234EA018D}" dt="2018-11-01T23:33:47.825" v="0" actId="20577"/>
        <pc:sldMkLst>
          <pc:docMk/>
          <pc:sldMk cId="1455633512" sldId="256"/>
        </pc:sldMkLst>
        <pc:spChg chg="mod">
          <ac:chgData name="Minae Lee" userId="S::minae@nucamp.co::fd8661ea-038b-4311-9694-b703622d7ae4" providerId="AD" clId="Web-{4A5C4FC4-FD26-ED1F-F585-31A234EA018D}" dt="2018-11-01T23:33:47.825" v="0" actId="20577"/>
          <ac:spMkLst>
            <pc:docMk/>
            <pc:sldMk cId="1455633512" sldId="256"/>
            <ac:spMk id="3" creationId="{09803589-A1D2-4318-A73A-7553D2E29511}"/>
          </ac:spMkLst>
        </pc:spChg>
      </pc:sldChg>
      <pc:sldChg chg="modSp">
        <pc:chgData name="Minae Lee" userId="S::minae@nucamp.co::fd8661ea-038b-4311-9694-b703622d7ae4" providerId="AD" clId="Web-{4A5C4FC4-FD26-ED1F-F585-31A234EA018D}" dt="2018-11-02T00:07:30.121" v="119" actId="20577"/>
        <pc:sldMkLst>
          <pc:docMk/>
          <pc:sldMk cId="951182691" sldId="257"/>
        </pc:sldMkLst>
        <pc:spChg chg="mod">
          <ac:chgData name="Minae Lee" userId="S::minae@nucamp.co::fd8661ea-038b-4311-9694-b703622d7ae4" providerId="AD" clId="Web-{4A5C4FC4-FD26-ED1F-F585-31A234EA018D}" dt="2018-11-02T00:07:30.121" v="119" actId="20577"/>
          <ac:spMkLst>
            <pc:docMk/>
            <pc:sldMk cId="951182691" sldId="257"/>
            <ac:spMk id="3" creationId="{5A17150A-BC48-4749-82F9-EE7D750DBF78}"/>
          </ac:spMkLst>
        </pc:spChg>
      </pc:sldChg>
      <pc:sldChg chg="modSp">
        <pc:chgData name="Minae Lee" userId="S::minae@nucamp.co::fd8661ea-038b-4311-9694-b703622d7ae4" providerId="AD" clId="Web-{4A5C4FC4-FD26-ED1F-F585-31A234EA018D}" dt="2018-11-01T23:41:49.383" v="79" actId="20577"/>
        <pc:sldMkLst>
          <pc:docMk/>
          <pc:sldMk cId="1281760466" sldId="260"/>
        </pc:sldMkLst>
        <pc:spChg chg="mod">
          <ac:chgData name="Minae Lee" userId="S::minae@nucamp.co::fd8661ea-038b-4311-9694-b703622d7ae4" providerId="AD" clId="Web-{4A5C4FC4-FD26-ED1F-F585-31A234EA018D}" dt="2018-11-01T23:41:49.383" v="79" actId="20577"/>
          <ac:spMkLst>
            <pc:docMk/>
            <pc:sldMk cId="1281760466" sldId="260"/>
            <ac:spMk id="3" creationId="{38C96490-753D-4E81-A14D-5433C2129896}"/>
          </ac:spMkLst>
        </pc:spChg>
      </pc:sldChg>
    </pc:docChg>
  </pc:docChgLst>
  <pc:docChgLst>
    <pc:chgData name="Ludovic Fourrage" userId="4cc35fa7-c236-4d70-a72b-ac2ee83224b4" providerId="ADAL" clId="{12B54705-A73F-4E0F-8BFF-E48E09D51AD4}"/>
    <pc:docChg chg="modSld">
      <pc:chgData name="Ludovic Fourrage" userId="4cc35fa7-c236-4d70-a72b-ac2ee83224b4" providerId="ADAL" clId="{12B54705-A73F-4E0F-8BFF-E48E09D51AD4}" dt="2019-10-15T22:40:36.077" v="4" actId="20577"/>
      <pc:docMkLst>
        <pc:docMk/>
      </pc:docMkLst>
      <pc:sldChg chg="modSp">
        <pc:chgData name="Ludovic Fourrage" userId="4cc35fa7-c236-4d70-a72b-ac2ee83224b4" providerId="ADAL" clId="{12B54705-A73F-4E0F-8BFF-E48E09D51AD4}" dt="2019-10-15T22:40:28.559" v="3" actId="20577"/>
        <pc:sldMkLst>
          <pc:docMk/>
          <pc:sldMk cId="1455633512" sldId="256"/>
        </pc:sldMkLst>
        <pc:spChg chg="mod">
          <ac:chgData name="Ludovic Fourrage" userId="4cc35fa7-c236-4d70-a72b-ac2ee83224b4" providerId="ADAL" clId="{12B54705-A73F-4E0F-8BFF-E48E09D51AD4}" dt="2019-10-15T22:40:28.559" v="3" actId="20577"/>
          <ac:spMkLst>
            <pc:docMk/>
            <pc:sldMk cId="1455633512" sldId="256"/>
            <ac:spMk id="2" creationId="{E9E861DF-5B03-493D-982B-423044720B97}"/>
          </ac:spMkLst>
        </pc:spChg>
      </pc:sldChg>
      <pc:sldChg chg="modSp">
        <pc:chgData name="Ludovic Fourrage" userId="4cc35fa7-c236-4d70-a72b-ac2ee83224b4" providerId="ADAL" clId="{12B54705-A73F-4E0F-8BFF-E48E09D51AD4}" dt="2019-10-15T22:40:36.077" v="4" actId="20577"/>
        <pc:sldMkLst>
          <pc:docMk/>
          <pc:sldMk cId="1281760466" sldId="260"/>
        </pc:sldMkLst>
        <pc:spChg chg="mod">
          <ac:chgData name="Ludovic Fourrage" userId="4cc35fa7-c236-4d70-a72b-ac2ee83224b4" providerId="ADAL" clId="{12B54705-A73F-4E0F-8BFF-E48E09D51AD4}" dt="2019-10-15T22:40:36.077" v="4" actId="20577"/>
          <ac:spMkLst>
            <pc:docMk/>
            <pc:sldMk cId="1281760466" sldId="260"/>
            <ac:spMk id="3" creationId="{38C96490-753D-4E81-A14D-5433C2129896}"/>
          </ac:spMkLst>
        </pc:spChg>
      </pc:sldChg>
    </pc:docChg>
  </pc:docChgLst>
  <pc:docChgLst>
    <pc:chgData name="Minae Lee" userId="S::minae@nucamp.co::fd8661ea-038b-4311-9694-b703622d7ae4" providerId="AD" clId="Web-{F162FC00-41BA-58D3-2983-B49B6719C6A0}"/>
    <pc:docChg chg="modSld">
      <pc:chgData name="Minae Lee" userId="S::minae@nucamp.co::fd8661ea-038b-4311-9694-b703622d7ae4" providerId="AD" clId="Web-{F162FC00-41BA-58D3-2983-B49B6719C6A0}" dt="2020-12-14T10:19:06.913" v="116"/>
      <pc:docMkLst>
        <pc:docMk/>
      </pc:docMkLst>
      <pc:sldChg chg="modSp">
        <pc:chgData name="Minae Lee" userId="S::minae@nucamp.co::fd8661ea-038b-4311-9694-b703622d7ae4" providerId="AD" clId="Web-{F162FC00-41BA-58D3-2983-B49B6719C6A0}" dt="2020-12-14T10:10:09.070" v="10"/>
        <pc:sldMkLst>
          <pc:docMk/>
          <pc:sldMk cId="2767028868" sldId="334"/>
        </pc:sldMkLst>
        <pc:spChg chg="mod">
          <ac:chgData name="Minae Lee" userId="S::minae@nucamp.co::fd8661ea-038b-4311-9694-b703622d7ae4" providerId="AD" clId="Web-{F162FC00-41BA-58D3-2983-B49B6719C6A0}" dt="2020-12-14T10:10:05.257" v="5" actId="20577"/>
          <ac:spMkLst>
            <pc:docMk/>
            <pc:sldMk cId="2767028868" sldId="334"/>
            <ac:spMk id="5" creationId="{F347FDC2-363D-4BC9-ABB2-EFE4C9D7E2A0}"/>
          </ac:spMkLst>
        </pc:spChg>
        <pc:graphicFrameChg chg="mod modGraphic">
          <ac:chgData name="Minae Lee" userId="S::minae@nucamp.co::fd8661ea-038b-4311-9694-b703622d7ae4" providerId="AD" clId="Web-{F162FC00-41BA-58D3-2983-B49B6719C6A0}" dt="2020-12-14T10:10:09.070" v="10"/>
          <ac:graphicFrameMkLst>
            <pc:docMk/>
            <pc:sldMk cId="2767028868" sldId="334"/>
            <ac:graphicFrameMk id="8" creationId="{8AF2553C-45E1-4974-BFD3-656ABC371743}"/>
          </ac:graphicFrameMkLst>
        </pc:graphicFrameChg>
        <pc:picChg chg="mod">
          <ac:chgData name="Minae Lee" userId="S::minae@nucamp.co::fd8661ea-038b-4311-9694-b703622d7ae4" providerId="AD" clId="Web-{F162FC00-41BA-58D3-2983-B49B6719C6A0}" dt="2020-12-14T09:49:53.648" v="1" actId="1076"/>
          <ac:picMkLst>
            <pc:docMk/>
            <pc:sldMk cId="2767028868" sldId="334"/>
            <ac:picMk id="2" creationId="{572A7BAF-B60E-4FAB-9C8D-399FB689DB6F}"/>
          </ac:picMkLst>
        </pc:picChg>
      </pc:sldChg>
      <pc:sldChg chg="modSp">
        <pc:chgData name="Minae Lee" userId="S::minae@nucamp.co::fd8661ea-038b-4311-9694-b703622d7ae4" providerId="AD" clId="Web-{F162FC00-41BA-58D3-2983-B49B6719C6A0}" dt="2020-12-14T10:14:02.054" v="67" actId="20577"/>
        <pc:sldMkLst>
          <pc:docMk/>
          <pc:sldMk cId="3978397717" sldId="336"/>
        </pc:sldMkLst>
        <pc:spChg chg="mod">
          <ac:chgData name="Minae Lee" userId="S::minae@nucamp.co::fd8661ea-038b-4311-9694-b703622d7ae4" providerId="AD" clId="Web-{F162FC00-41BA-58D3-2983-B49B6719C6A0}" dt="2020-12-14T10:14:02.054" v="67" actId="20577"/>
          <ac:spMkLst>
            <pc:docMk/>
            <pc:sldMk cId="3978397717" sldId="336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F162FC00-41BA-58D3-2983-B49B6719C6A0}" dt="2020-12-14T10:11:57.155" v="61" actId="20577"/>
        <pc:sldMkLst>
          <pc:docMk/>
          <pc:sldMk cId="1859557821" sldId="340"/>
        </pc:sldMkLst>
        <pc:spChg chg="mod">
          <ac:chgData name="Minae Lee" userId="S::minae@nucamp.co::fd8661ea-038b-4311-9694-b703622d7ae4" providerId="AD" clId="Web-{F162FC00-41BA-58D3-2983-B49B6719C6A0}" dt="2020-12-14T10:10:55.870" v="17" actId="20577"/>
          <ac:spMkLst>
            <pc:docMk/>
            <pc:sldMk cId="1859557821" sldId="340"/>
            <ac:spMk id="3" creationId="{AA884387-B0CF-45D3-8BD7-0DA176A27965}"/>
          </ac:spMkLst>
        </pc:spChg>
        <pc:spChg chg="mod">
          <ac:chgData name="Minae Lee" userId="S::minae@nucamp.co::fd8661ea-038b-4311-9694-b703622d7ae4" providerId="AD" clId="Web-{F162FC00-41BA-58D3-2983-B49B6719C6A0}" dt="2020-12-14T10:11:57.155" v="61" actId="20577"/>
          <ac:spMkLst>
            <pc:docMk/>
            <pc:sldMk cId="1859557821" sldId="340"/>
            <ac:spMk id="8" creationId="{65ABBADA-6E6B-45FF-9382-9D1DF7F053A1}"/>
          </ac:spMkLst>
        </pc:spChg>
        <pc:picChg chg="mod">
          <ac:chgData name="Minae Lee" userId="S::minae@nucamp.co::fd8661ea-038b-4311-9694-b703622d7ae4" providerId="AD" clId="Web-{F162FC00-41BA-58D3-2983-B49B6719C6A0}" dt="2020-12-14T10:10:50.901" v="14" actId="1076"/>
          <ac:picMkLst>
            <pc:docMk/>
            <pc:sldMk cId="1859557821" sldId="340"/>
            <ac:picMk id="5" creationId="{64AF5EF1-7731-49C7-A602-46E3A63AE5B2}"/>
          </ac:picMkLst>
        </pc:picChg>
      </pc:sldChg>
      <pc:sldChg chg="modSp">
        <pc:chgData name="Minae Lee" userId="S::minae@nucamp.co::fd8661ea-038b-4311-9694-b703622d7ae4" providerId="AD" clId="Web-{F162FC00-41BA-58D3-2983-B49B6719C6A0}" dt="2020-12-14T10:19:06.913" v="116"/>
        <pc:sldMkLst>
          <pc:docMk/>
          <pc:sldMk cId="1601040706" sldId="345"/>
        </pc:sldMkLst>
        <pc:graphicFrameChg chg="mod modGraphic">
          <ac:chgData name="Minae Lee" userId="S::minae@nucamp.co::fd8661ea-038b-4311-9694-b703622d7ae4" providerId="AD" clId="Web-{F162FC00-41BA-58D3-2983-B49B6719C6A0}" dt="2020-12-14T10:19:06.913" v="116"/>
          <ac:graphicFrameMkLst>
            <pc:docMk/>
            <pc:sldMk cId="1601040706" sldId="345"/>
            <ac:graphicFrameMk id="7" creationId="{A47C5059-890E-46B0-A6AC-6C5A9E9F8E3A}"/>
          </ac:graphicFrameMkLst>
        </pc:graphicFrameChg>
      </pc:sldChg>
      <pc:sldChg chg="modSp">
        <pc:chgData name="Minae Lee" userId="S::minae@nucamp.co::fd8661ea-038b-4311-9694-b703622d7ae4" providerId="AD" clId="Web-{F162FC00-41BA-58D3-2983-B49B6719C6A0}" dt="2020-12-14T10:18:04.440" v="112" actId="20577"/>
        <pc:sldMkLst>
          <pc:docMk/>
          <pc:sldMk cId="3327715131" sldId="358"/>
        </pc:sldMkLst>
        <pc:spChg chg="mod">
          <ac:chgData name="Minae Lee" userId="S::minae@nucamp.co::fd8661ea-038b-4311-9694-b703622d7ae4" providerId="AD" clId="Web-{F162FC00-41BA-58D3-2983-B49B6719C6A0}" dt="2020-12-14T10:18:04.440" v="112" actId="20577"/>
          <ac:spMkLst>
            <pc:docMk/>
            <pc:sldMk cId="3327715131" sldId="358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F162FC00-41BA-58D3-2983-B49B6719C6A0}" dt="2020-12-14T10:12:23.704" v="64" actId="14100"/>
        <pc:sldMkLst>
          <pc:docMk/>
          <pc:sldMk cId="2873861053" sldId="372"/>
        </pc:sldMkLst>
        <pc:spChg chg="mod">
          <ac:chgData name="Minae Lee" userId="S::minae@nucamp.co::fd8661ea-038b-4311-9694-b703622d7ae4" providerId="AD" clId="Web-{F162FC00-41BA-58D3-2983-B49B6719C6A0}" dt="2020-12-14T10:12:06.531" v="63" actId="20577"/>
          <ac:spMkLst>
            <pc:docMk/>
            <pc:sldMk cId="2873861053" sldId="372"/>
            <ac:spMk id="3" creationId="{AA884387-B0CF-45D3-8BD7-0DA176A27965}"/>
          </ac:spMkLst>
        </pc:spChg>
        <pc:spChg chg="mod">
          <ac:chgData name="Minae Lee" userId="S::minae@nucamp.co::fd8661ea-038b-4311-9694-b703622d7ae4" providerId="AD" clId="Web-{F162FC00-41BA-58D3-2983-B49B6719C6A0}" dt="2020-12-14T10:12:23.704" v="64" actId="14100"/>
          <ac:spMkLst>
            <pc:docMk/>
            <pc:sldMk cId="2873861053" sldId="372"/>
            <ac:spMk id="8" creationId="{A1BD8FB9-214B-4CF9-A2C8-C037F1261C1D}"/>
          </ac:spMkLst>
        </pc:spChg>
      </pc:sldChg>
      <pc:sldChg chg="modSp">
        <pc:chgData name="Minae Lee" userId="S::minae@nucamp.co::fd8661ea-038b-4311-9694-b703622d7ae4" providerId="AD" clId="Web-{F162FC00-41BA-58D3-2983-B49B6719C6A0}" dt="2020-12-14T10:17:25.156" v="104" actId="20577"/>
        <pc:sldMkLst>
          <pc:docMk/>
          <pc:sldMk cId="1617778952" sldId="375"/>
        </pc:sldMkLst>
        <pc:spChg chg="mod">
          <ac:chgData name="Minae Lee" userId="S::minae@nucamp.co::fd8661ea-038b-4311-9694-b703622d7ae4" providerId="AD" clId="Web-{F162FC00-41BA-58D3-2983-B49B6719C6A0}" dt="2020-12-14T10:17:25.156" v="104" actId="20577"/>
          <ac:spMkLst>
            <pc:docMk/>
            <pc:sldMk cId="1617778952" sldId="375"/>
            <ac:spMk id="6" creationId="{AD08C5EC-5C02-474B-A9DE-DE1B00C56188}"/>
          </ac:spMkLst>
        </pc:spChg>
      </pc:sldChg>
    </pc:docChg>
  </pc:docChgLst>
  <pc:docChgLst>
    <pc:chgData name="Minae Lee" userId="S::minae@nucamp.co::fd8661ea-038b-4311-9694-b703622d7ae4" providerId="AD" clId="Web-{7B3ED797-C499-59C8-FC11-27A08A4BA93E}"/>
    <pc:docChg chg="addSld delSld modSld sldOrd">
      <pc:chgData name="Minae Lee" userId="S::minae@nucamp.co::fd8661ea-038b-4311-9694-b703622d7ae4" providerId="AD" clId="Web-{7B3ED797-C499-59C8-FC11-27A08A4BA93E}" dt="2020-04-14T13:27:30.841" v="4839" actId="20577"/>
      <pc:docMkLst>
        <pc:docMk/>
      </pc:docMkLst>
      <pc:sldChg chg="modSp">
        <pc:chgData name="Minae Lee" userId="S::minae@nucamp.co::fd8661ea-038b-4311-9694-b703622d7ae4" providerId="AD" clId="Web-{7B3ED797-C499-59C8-FC11-27A08A4BA93E}" dt="2020-04-14T12:38:01.543" v="10" actId="20577"/>
        <pc:sldMkLst>
          <pc:docMk/>
          <pc:sldMk cId="1455633512" sldId="256"/>
        </pc:sldMkLst>
        <pc:spChg chg="mod">
          <ac:chgData name="Minae Lee" userId="S::minae@nucamp.co::fd8661ea-038b-4311-9694-b703622d7ae4" providerId="AD" clId="Web-{7B3ED797-C499-59C8-FC11-27A08A4BA93E}" dt="2020-04-14T12:38:01.543" v="10" actId="20577"/>
          <ac:spMkLst>
            <pc:docMk/>
            <pc:sldMk cId="1455633512" sldId="256"/>
            <ac:spMk id="3" creationId="{09803589-A1D2-4318-A73A-7553D2E29511}"/>
          </ac:spMkLst>
        </pc:spChg>
      </pc:sldChg>
      <pc:sldChg chg="del">
        <pc:chgData name="Minae Lee" userId="S::minae@nucamp.co::fd8661ea-038b-4311-9694-b703622d7ae4" providerId="AD" clId="Web-{7B3ED797-C499-59C8-FC11-27A08A4BA93E}" dt="2020-04-14T13:21:37.869" v="4706"/>
        <pc:sldMkLst>
          <pc:docMk/>
          <pc:sldMk cId="951182691" sldId="257"/>
        </pc:sldMkLst>
      </pc:sldChg>
      <pc:sldChg chg="del">
        <pc:chgData name="Minae Lee" userId="S::minae@nucamp.co::fd8661ea-038b-4311-9694-b703622d7ae4" providerId="AD" clId="Web-{7B3ED797-C499-59C8-FC11-27A08A4BA93E}" dt="2020-04-14T13:21:27.744" v="4705"/>
        <pc:sldMkLst>
          <pc:docMk/>
          <pc:sldMk cId="2808387005" sldId="262"/>
        </pc:sldMkLst>
      </pc:sldChg>
      <pc:sldChg chg="del">
        <pc:chgData name="Minae Lee" userId="S::minae@nucamp.co::fd8661ea-038b-4311-9694-b703622d7ae4" providerId="AD" clId="Web-{7B3ED797-C499-59C8-FC11-27A08A4BA93E}" dt="2020-04-14T13:21:25.775" v="4704"/>
        <pc:sldMkLst>
          <pc:docMk/>
          <pc:sldMk cId="1004568819" sldId="310"/>
        </pc:sldMkLst>
      </pc:sldChg>
      <pc:sldChg chg="addSp delSp modSp del ord">
        <pc:chgData name="Minae Lee" userId="S::minae@nucamp.co::fd8661ea-038b-4311-9694-b703622d7ae4" providerId="AD" clId="Web-{7B3ED797-C499-59C8-FC11-27A08A4BA93E}" dt="2020-04-14T12:52:39.683" v="1170"/>
        <pc:sldMkLst>
          <pc:docMk/>
          <pc:sldMk cId="2719220000" sldId="311"/>
        </pc:sldMkLst>
        <pc:spChg chg="mod">
          <ac:chgData name="Minae Lee" userId="S::minae@nucamp.co::fd8661ea-038b-4311-9694-b703622d7ae4" providerId="AD" clId="Web-{7B3ED797-C499-59C8-FC11-27A08A4BA93E}" dt="2020-04-14T12:42:50.183" v="49" actId="20577"/>
          <ac:spMkLst>
            <pc:docMk/>
            <pc:sldMk cId="2719220000" sldId="311"/>
            <ac:spMk id="2" creationId="{CE7A9CAB-2CEE-4493-A4CE-DDE110D3D1B5}"/>
          </ac:spMkLst>
        </pc:spChg>
        <pc:spChg chg="add mod">
          <ac:chgData name="Minae Lee" userId="S::minae@nucamp.co::fd8661ea-038b-4311-9694-b703622d7ae4" providerId="AD" clId="Web-{7B3ED797-C499-59C8-FC11-27A08A4BA93E}" dt="2020-04-14T12:52:28.808" v="1167" actId="20577"/>
          <ac:spMkLst>
            <pc:docMk/>
            <pc:sldMk cId="2719220000" sldId="311"/>
            <ac:spMk id="3" creationId="{BBCB590E-CC1D-4928-848F-03C9A2A53FC7}"/>
          </ac:spMkLst>
        </pc:spChg>
        <pc:spChg chg="del">
          <ac:chgData name="Minae Lee" userId="S::minae@nucamp.co::fd8661ea-038b-4311-9694-b703622d7ae4" providerId="AD" clId="Web-{7B3ED797-C499-59C8-FC11-27A08A4BA93E}" dt="2020-04-14T12:42:08.025" v="36"/>
          <ac:spMkLst>
            <pc:docMk/>
            <pc:sldMk cId="2719220000" sldId="311"/>
            <ac:spMk id="13" creationId="{E8D0E70D-08A4-4A8A-AFA5-3E8BFA1B80C6}"/>
          </ac:spMkLst>
        </pc:spChg>
        <pc:picChg chg="del">
          <ac:chgData name="Minae Lee" userId="S::minae@nucamp.co::fd8661ea-038b-4311-9694-b703622d7ae4" providerId="AD" clId="Web-{7B3ED797-C499-59C8-FC11-27A08A4BA93E}" dt="2020-04-14T12:42:09.119" v="37"/>
          <ac:picMkLst>
            <pc:docMk/>
            <pc:sldMk cId="2719220000" sldId="311"/>
            <ac:picMk id="14" creationId="{9F72D550-ED0F-4D12-BA5F-20A942501768}"/>
          </ac:picMkLst>
        </pc:picChg>
      </pc:sldChg>
      <pc:sldChg chg="addSp delSp modSp">
        <pc:chgData name="Minae Lee" userId="S::minae@nucamp.co::fd8661ea-038b-4311-9694-b703622d7ae4" providerId="AD" clId="Web-{7B3ED797-C499-59C8-FC11-27A08A4BA93E}" dt="2020-04-14T12:43:16.794" v="59"/>
        <pc:sldMkLst>
          <pc:docMk/>
          <pc:sldMk cId="2349121748" sldId="312"/>
        </pc:sldMkLst>
        <pc:spChg chg="mod">
          <ac:chgData name="Minae Lee" userId="S::minae@nucamp.co::fd8661ea-038b-4311-9694-b703622d7ae4" providerId="AD" clId="Web-{7B3ED797-C499-59C8-FC11-27A08A4BA93E}" dt="2020-04-14T12:41:15.288" v="21" actId="20577"/>
          <ac:spMkLst>
            <pc:docMk/>
            <pc:sldMk cId="2349121748" sldId="312"/>
            <ac:spMk id="2" creationId="{E14256AC-7CBE-419B-9DAB-57A3393BAF1C}"/>
          </ac:spMkLst>
        </pc:spChg>
        <pc:graphicFrameChg chg="del">
          <ac:chgData name="Minae Lee" userId="S::minae@nucamp.co::fd8661ea-038b-4311-9694-b703622d7ae4" providerId="AD" clId="Web-{7B3ED797-C499-59C8-FC11-27A08A4BA93E}" dt="2020-04-14T12:39:54.190" v="12"/>
          <ac:graphicFrameMkLst>
            <pc:docMk/>
            <pc:sldMk cId="2349121748" sldId="312"/>
            <ac:graphicFrameMk id="4" creationId="{38D321BA-1E3F-419E-8506-098277A15DE1}"/>
          </ac:graphicFrameMkLst>
        </pc:graphicFrameChg>
        <pc:graphicFrameChg chg="add del mod modGraphic">
          <ac:chgData name="Minae Lee" userId="S::minae@nucamp.co::fd8661ea-038b-4311-9694-b703622d7ae4" providerId="AD" clId="Web-{7B3ED797-C499-59C8-FC11-27A08A4BA93E}" dt="2020-04-14T12:41:29.226" v="26"/>
          <ac:graphicFrameMkLst>
            <pc:docMk/>
            <pc:sldMk cId="2349121748" sldId="312"/>
            <ac:graphicFrameMk id="5" creationId="{82B7F6D5-71C4-459B-BE2A-23872B1D911F}"/>
          </ac:graphicFrameMkLst>
        </pc:graphicFrameChg>
        <pc:graphicFrameChg chg="add mod modGraphic">
          <ac:chgData name="Minae Lee" userId="S::minae@nucamp.co::fd8661ea-038b-4311-9694-b703622d7ae4" providerId="AD" clId="Web-{7B3ED797-C499-59C8-FC11-27A08A4BA93E}" dt="2020-04-14T12:43:16.794" v="59"/>
          <ac:graphicFrameMkLst>
            <pc:docMk/>
            <pc:sldMk cId="2349121748" sldId="312"/>
            <ac:graphicFrameMk id="7" creationId="{28755887-1BCF-4546-B220-C1E634EFA518}"/>
          </ac:graphicFrameMkLst>
        </pc:graphicFrameChg>
      </pc:sldChg>
      <pc:sldChg chg="del">
        <pc:chgData name="Minae Lee" userId="S::minae@nucamp.co::fd8661ea-038b-4311-9694-b703622d7ae4" providerId="AD" clId="Web-{7B3ED797-C499-59C8-FC11-27A08A4BA93E}" dt="2020-04-14T13:22:16.262" v="4710"/>
        <pc:sldMkLst>
          <pc:docMk/>
          <pc:sldMk cId="3466037906" sldId="314"/>
        </pc:sldMkLst>
      </pc:sldChg>
      <pc:sldChg chg="del">
        <pc:chgData name="Minae Lee" userId="S::minae@nucamp.co::fd8661ea-038b-4311-9694-b703622d7ae4" providerId="AD" clId="Web-{7B3ED797-C499-59C8-FC11-27A08A4BA93E}" dt="2020-04-14T13:22:10.684" v="4709"/>
        <pc:sldMkLst>
          <pc:docMk/>
          <pc:sldMk cId="1985050180" sldId="315"/>
        </pc:sldMkLst>
      </pc:sldChg>
      <pc:sldChg chg="del">
        <pc:chgData name="Minae Lee" userId="S::minae@nucamp.co::fd8661ea-038b-4311-9694-b703622d7ae4" providerId="AD" clId="Web-{7B3ED797-C499-59C8-FC11-27A08A4BA93E}" dt="2020-04-14T13:22:03.214" v="4708"/>
        <pc:sldMkLst>
          <pc:docMk/>
          <pc:sldMk cId="2661243363" sldId="316"/>
        </pc:sldMkLst>
      </pc:sldChg>
      <pc:sldChg chg="del">
        <pc:chgData name="Minae Lee" userId="S::minae@nucamp.co::fd8661ea-038b-4311-9694-b703622d7ae4" providerId="AD" clId="Web-{7B3ED797-C499-59C8-FC11-27A08A4BA93E}" dt="2020-04-14T13:21:54.214" v="4707"/>
        <pc:sldMkLst>
          <pc:docMk/>
          <pc:sldMk cId="1233146492" sldId="317"/>
        </pc:sldMkLst>
      </pc:sldChg>
      <pc:sldChg chg="del">
        <pc:chgData name="Minae Lee" userId="S::minae@nucamp.co::fd8661ea-038b-4311-9694-b703622d7ae4" providerId="AD" clId="Web-{7B3ED797-C499-59C8-FC11-27A08A4BA93E}" dt="2020-04-14T13:23:09.921" v="4715"/>
        <pc:sldMkLst>
          <pc:docMk/>
          <pc:sldMk cId="1093311984" sldId="318"/>
        </pc:sldMkLst>
      </pc:sldChg>
      <pc:sldChg chg="del">
        <pc:chgData name="Minae Lee" userId="S::minae@nucamp.co::fd8661ea-038b-4311-9694-b703622d7ae4" providerId="AD" clId="Web-{7B3ED797-C499-59C8-FC11-27A08A4BA93E}" dt="2020-04-14T13:18:15.827" v="4677"/>
        <pc:sldMkLst>
          <pc:docMk/>
          <pc:sldMk cId="1457795740" sldId="319"/>
        </pc:sldMkLst>
      </pc:sldChg>
      <pc:sldChg chg="del">
        <pc:chgData name="Minae Lee" userId="S::minae@nucamp.co::fd8661ea-038b-4311-9694-b703622d7ae4" providerId="AD" clId="Web-{7B3ED797-C499-59C8-FC11-27A08A4BA93E}" dt="2020-04-14T13:23:10.937" v="4716"/>
        <pc:sldMkLst>
          <pc:docMk/>
          <pc:sldMk cId="1096017726" sldId="320"/>
        </pc:sldMkLst>
      </pc:sldChg>
      <pc:sldChg chg="del">
        <pc:chgData name="Minae Lee" userId="S::minae@nucamp.co::fd8661ea-038b-4311-9694-b703622d7ae4" providerId="AD" clId="Web-{7B3ED797-C499-59C8-FC11-27A08A4BA93E}" dt="2020-04-14T13:23:12.015" v="4717"/>
        <pc:sldMkLst>
          <pc:docMk/>
          <pc:sldMk cId="1747715281" sldId="321"/>
        </pc:sldMkLst>
      </pc:sldChg>
      <pc:sldChg chg="del">
        <pc:chgData name="Minae Lee" userId="S::minae@nucamp.co::fd8661ea-038b-4311-9694-b703622d7ae4" providerId="AD" clId="Web-{7B3ED797-C499-59C8-FC11-27A08A4BA93E}" dt="2020-04-14T13:23:18.875" v="4718"/>
        <pc:sldMkLst>
          <pc:docMk/>
          <pc:sldMk cId="1841172614" sldId="322"/>
        </pc:sldMkLst>
      </pc:sldChg>
      <pc:sldChg chg="del">
        <pc:chgData name="Minae Lee" userId="S::minae@nucamp.co::fd8661ea-038b-4311-9694-b703622d7ae4" providerId="AD" clId="Web-{7B3ED797-C499-59C8-FC11-27A08A4BA93E}" dt="2020-04-14T13:18:30.594" v="4678"/>
        <pc:sldMkLst>
          <pc:docMk/>
          <pc:sldMk cId="3071182157" sldId="323"/>
        </pc:sldMkLst>
      </pc:sldChg>
      <pc:sldChg chg="del">
        <pc:chgData name="Minae Lee" userId="S::minae@nucamp.co::fd8661ea-038b-4311-9694-b703622d7ae4" providerId="AD" clId="Web-{7B3ED797-C499-59C8-FC11-27A08A4BA93E}" dt="2020-04-14T13:18:35" v="4679"/>
        <pc:sldMkLst>
          <pc:docMk/>
          <pc:sldMk cId="1973298106" sldId="324"/>
        </pc:sldMkLst>
      </pc:sldChg>
      <pc:sldChg chg="modSp ord">
        <pc:chgData name="Minae Lee" userId="S::minae@nucamp.co::fd8661ea-038b-4311-9694-b703622d7ae4" providerId="AD" clId="Web-{7B3ED797-C499-59C8-FC11-27A08A4BA93E}" dt="2020-04-14T13:21:14.618" v="4702" actId="1076"/>
        <pc:sldMkLst>
          <pc:docMk/>
          <pc:sldMk cId="2998859930" sldId="325"/>
        </pc:sldMkLst>
        <pc:spChg chg="mod">
          <ac:chgData name="Minae Lee" userId="S::minae@nucamp.co::fd8661ea-038b-4311-9694-b703622d7ae4" providerId="AD" clId="Web-{7B3ED797-C499-59C8-FC11-27A08A4BA93E}" dt="2020-04-14T13:20:04.771" v="4701" actId="20577"/>
          <ac:spMkLst>
            <pc:docMk/>
            <pc:sldMk cId="2998859930" sldId="325"/>
            <ac:spMk id="2" creationId="{CE7A9CAB-2CEE-4493-A4CE-DDE110D3D1B5}"/>
          </ac:spMkLst>
        </pc:spChg>
        <pc:spChg chg="mod">
          <ac:chgData name="Minae Lee" userId="S::minae@nucamp.co::fd8661ea-038b-4311-9694-b703622d7ae4" providerId="AD" clId="Web-{7B3ED797-C499-59C8-FC11-27A08A4BA93E}" dt="2020-04-14T13:21:14.618" v="4702" actId="1076"/>
          <ac:spMkLst>
            <pc:docMk/>
            <pc:sldMk cId="2998859930" sldId="325"/>
            <ac:spMk id="3" creationId="{E3BCB215-AB95-49FB-8EF5-E41A97C11396}"/>
          </ac:spMkLst>
        </pc:spChg>
      </pc:sldChg>
      <pc:sldChg chg="del">
        <pc:chgData name="Minae Lee" userId="S::minae@nucamp.co::fd8661ea-038b-4311-9694-b703622d7ae4" providerId="AD" clId="Web-{7B3ED797-C499-59C8-FC11-27A08A4BA93E}" dt="2020-04-14T13:18:45.767" v="4681"/>
        <pc:sldMkLst>
          <pc:docMk/>
          <pc:sldMk cId="3841869919" sldId="326"/>
        </pc:sldMkLst>
      </pc:sldChg>
      <pc:sldChg chg="del">
        <pc:chgData name="Minae Lee" userId="S::minae@nucamp.co::fd8661ea-038b-4311-9694-b703622d7ae4" providerId="AD" clId="Web-{7B3ED797-C499-59C8-FC11-27A08A4BA93E}" dt="2020-04-14T13:18:40.157" v="4680"/>
        <pc:sldMkLst>
          <pc:docMk/>
          <pc:sldMk cId="576991343" sldId="327"/>
        </pc:sldMkLst>
      </pc:sldChg>
      <pc:sldChg chg="del">
        <pc:chgData name="Minae Lee" userId="S::minae@nucamp.co::fd8661ea-038b-4311-9694-b703622d7ae4" providerId="AD" clId="Web-{7B3ED797-C499-59C8-FC11-27A08A4BA93E}" dt="2020-04-14T13:21:21.290" v="4703"/>
        <pc:sldMkLst>
          <pc:docMk/>
          <pc:sldMk cId="3052207798" sldId="328"/>
        </pc:sldMkLst>
      </pc:sldChg>
      <pc:sldChg chg="del">
        <pc:chgData name="Minae Lee" userId="S::minae@nucamp.co::fd8661ea-038b-4311-9694-b703622d7ae4" providerId="AD" clId="Web-{7B3ED797-C499-59C8-FC11-27A08A4BA93E}" dt="2020-04-14T13:23:08.234" v="4714"/>
        <pc:sldMkLst>
          <pc:docMk/>
          <pc:sldMk cId="2922706732" sldId="329"/>
        </pc:sldMkLst>
      </pc:sldChg>
      <pc:sldChg chg="del">
        <pc:chgData name="Minae Lee" userId="S::minae@nucamp.co::fd8661ea-038b-4311-9694-b703622d7ae4" providerId="AD" clId="Web-{7B3ED797-C499-59C8-FC11-27A08A4BA93E}" dt="2020-04-14T13:23:05.171" v="4713"/>
        <pc:sldMkLst>
          <pc:docMk/>
          <pc:sldMk cId="1202096483" sldId="330"/>
        </pc:sldMkLst>
      </pc:sldChg>
      <pc:sldChg chg="del">
        <pc:chgData name="Minae Lee" userId="S::minae@nucamp.co::fd8661ea-038b-4311-9694-b703622d7ae4" providerId="AD" clId="Web-{7B3ED797-C499-59C8-FC11-27A08A4BA93E}" dt="2020-04-14T13:22:45.842" v="4712"/>
        <pc:sldMkLst>
          <pc:docMk/>
          <pc:sldMk cId="2808652600" sldId="331"/>
        </pc:sldMkLst>
      </pc:sldChg>
      <pc:sldChg chg="del">
        <pc:chgData name="Minae Lee" userId="S::minae@nucamp.co::fd8661ea-038b-4311-9694-b703622d7ae4" providerId="AD" clId="Web-{7B3ED797-C499-59C8-FC11-27A08A4BA93E}" dt="2020-04-14T13:17:18.340" v="4676"/>
        <pc:sldMkLst>
          <pc:docMk/>
          <pc:sldMk cId="2688255345" sldId="332"/>
        </pc:sldMkLst>
      </pc:sldChg>
      <pc:sldChg chg="del">
        <pc:chgData name="Minae Lee" userId="S::minae@nucamp.co::fd8661ea-038b-4311-9694-b703622d7ae4" providerId="AD" clId="Web-{7B3ED797-C499-59C8-FC11-27A08A4BA93E}" dt="2020-04-14T13:22:20.590" v="4711"/>
        <pc:sldMkLst>
          <pc:docMk/>
          <pc:sldMk cId="3573631787" sldId="333"/>
        </pc:sldMkLst>
      </pc:sldChg>
      <pc:sldChg chg="modSp add">
        <pc:chgData name="Minae Lee" userId="S::minae@nucamp.co::fd8661ea-038b-4311-9694-b703622d7ae4" providerId="AD" clId="Web-{7B3ED797-C499-59C8-FC11-27A08A4BA93E}" dt="2020-04-14T12:48:08.310" v="717"/>
        <pc:sldMkLst>
          <pc:docMk/>
          <pc:sldMk cId="2767028868" sldId="334"/>
        </pc:sldMkLst>
        <pc:spChg chg="mod">
          <ac:chgData name="Minae Lee" userId="S::minae@nucamp.co::fd8661ea-038b-4311-9694-b703622d7ae4" providerId="AD" clId="Web-{7B3ED797-C499-59C8-FC11-27A08A4BA93E}" dt="2020-04-14T12:43:10.794" v="53" actId="20577"/>
          <ac:spMkLst>
            <pc:docMk/>
            <pc:sldMk cId="2767028868" sldId="334"/>
            <ac:spMk id="5" creationId="{F347FDC2-363D-4BC9-ABB2-EFE4C9D7E2A0}"/>
          </ac:spMkLst>
        </pc:spChg>
        <pc:graphicFrameChg chg="mod modGraphic">
          <ac:chgData name="Minae Lee" userId="S::minae@nucamp.co::fd8661ea-038b-4311-9694-b703622d7ae4" providerId="AD" clId="Web-{7B3ED797-C499-59C8-FC11-27A08A4BA93E}" dt="2020-04-14T12:48:08.310" v="717"/>
          <ac:graphicFrameMkLst>
            <pc:docMk/>
            <pc:sldMk cId="2767028868" sldId="334"/>
            <ac:graphicFrameMk id="8" creationId="{8AF2553C-45E1-4974-BFD3-656ABC371743}"/>
          </ac:graphicFrameMkLst>
        </pc:graphicFrameChg>
      </pc:sldChg>
      <pc:sldChg chg="modSp add">
        <pc:chgData name="Minae Lee" userId="S::minae@nucamp.co::fd8661ea-038b-4311-9694-b703622d7ae4" providerId="AD" clId="Web-{7B3ED797-C499-59C8-FC11-27A08A4BA93E}" dt="2020-04-14T12:44:23.892" v="176" actId="20577"/>
        <pc:sldMkLst>
          <pc:docMk/>
          <pc:sldMk cId="884133132" sldId="335"/>
        </pc:sldMkLst>
        <pc:spChg chg="mod">
          <ac:chgData name="Minae Lee" userId="S::minae@nucamp.co::fd8661ea-038b-4311-9694-b703622d7ae4" providerId="AD" clId="Web-{7B3ED797-C499-59C8-FC11-27A08A4BA93E}" dt="2020-04-14T12:44:23.892" v="176" actId="20577"/>
          <ac:spMkLst>
            <pc:docMk/>
            <pc:sldMk cId="884133132" sldId="335"/>
            <ac:spMk id="3" creationId="{A68A5DBF-B3BA-4AC8-9EC7-123C654CB295}"/>
          </ac:spMkLst>
        </pc:spChg>
      </pc:sldChg>
      <pc:sldChg chg="modSp new">
        <pc:chgData name="Minae Lee" userId="S::minae@nucamp.co::fd8661ea-038b-4311-9694-b703622d7ae4" providerId="AD" clId="Web-{7B3ED797-C499-59C8-FC11-27A08A4BA93E}" dt="2020-04-14T13:03:40.562" v="3155" actId="20577"/>
        <pc:sldMkLst>
          <pc:docMk/>
          <pc:sldMk cId="3978397717" sldId="336"/>
        </pc:sldMkLst>
        <pc:spChg chg="mod">
          <ac:chgData name="Minae Lee" userId="S::minae@nucamp.co::fd8661ea-038b-4311-9694-b703622d7ae4" providerId="AD" clId="Web-{7B3ED797-C499-59C8-FC11-27A08A4BA93E}" dt="2020-04-14T12:50:42.443" v="972" actId="20577"/>
          <ac:spMkLst>
            <pc:docMk/>
            <pc:sldMk cId="3978397717" sldId="336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7B3ED797-C499-59C8-FC11-27A08A4BA93E}" dt="2020-04-14T13:03:40.562" v="3155" actId="20577"/>
          <ac:spMkLst>
            <pc:docMk/>
            <pc:sldMk cId="3978397717" sldId="336"/>
            <ac:spMk id="3" creationId="{AA884387-B0CF-45D3-8BD7-0DA176A27965}"/>
          </ac:spMkLst>
        </pc:spChg>
      </pc:sldChg>
      <pc:sldChg chg="addSp delSp modSp add del replId">
        <pc:chgData name="Minae Lee" userId="S::minae@nucamp.co::fd8661ea-038b-4311-9694-b703622d7ae4" providerId="AD" clId="Web-{7B3ED797-C499-59C8-FC11-27A08A4BA93E}" dt="2020-04-14T12:52:42.027" v="1171"/>
        <pc:sldMkLst>
          <pc:docMk/>
          <pc:sldMk cId="3948564930" sldId="337"/>
        </pc:sldMkLst>
        <pc:spChg chg="mod">
          <ac:chgData name="Minae Lee" userId="S::minae@nucamp.co::fd8661ea-038b-4311-9694-b703622d7ae4" providerId="AD" clId="Web-{7B3ED797-C499-59C8-FC11-27A08A4BA93E}" dt="2020-04-14T12:48:55.625" v="720" actId="20577"/>
          <ac:spMkLst>
            <pc:docMk/>
            <pc:sldMk cId="3948564930" sldId="337"/>
            <ac:spMk id="2" creationId="{CE7A9CAB-2CEE-4493-A4CE-DDE110D3D1B5}"/>
          </ac:spMkLst>
        </pc:spChg>
        <pc:spChg chg="add del mod">
          <ac:chgData name="Minae Lee" userId="S::minae@nucamp.co::fd8661ea-038b-4311-9694-b703622d7ae4" providerId="AD" clId="Web-{7B3ED797-C499-59C8-FC11-27A08A4BA93E}" dt="2020-04-14T12:52:06.885" v="1162"/>
          <ac:spMkLst>
            <pc:docMk/>
            <pc:sldMk cId="3948564930" sldId="337"/>
            <ac:spMk id="3" creationId="{65A24E73-28A7-4C10-A726-BA07A2134145}"/>
          </ac:spMkLst>
        </pc:spChg>
      </pc:sldChg>
      <pc:sldChg chg="modSp add replId">
        <pc:chgData name="Minae Lee" userId="S::minae@nucamp.co::fd8661ea-038b-4311-9694-b703622d7ae4" providerId="AD" clId="Web-{7B3ED797-C499-59C8-FC11-27A08A4BA93E}" dt="2020-04-14T13:19:26.847" v="4689" actId="20577"/>
        <pc:sldMkLst>
          <pc:docMk/>
          <pc:sldMk cId="1802692188" sldId="338"/>
        </pc:sldMkLst>
        <pc:spChg chg="mod">
          <ac:chgData name="Minae Lee" userId="S::minae@nucamp.co::fd8661ea-038b-4311-9694-b703622d7ae4" providerId="AD" clId="Web-{7B3ED797-C499-59C8-FC11-27A08A4BA93E}" dt="2020-04-14T12:49:25.267" v="746" actId="20577"/>
          <ac:spMkLst>
            <pc:docMk/>
            <pc:sldMk cId="1802692188" sldId="338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7B3ED797-C499-59C8-FC11-27A08A4BA93E}" dt="2020-04-14T13:19:26.847" v="4689" actId="20577"/>
          <ac:spMkLst>
            <pc:docMk/>
            <pc:sldMk cId="1802692188" sldId="338"/>
            <ac:spMk id="3" creationId="{AA884387-B0CF-45D3-8BD7-0DA176A27965}"/>
          </ac:spMkLst>
        </pc:spChg>
      </pc:sldChg>
      <pc:sldChg chg="modSp add replId">
        <pc:chgData name="Minae Lee" userId="S::minae@nucamp.co::fd8661ea-038b-4311-9694-b703622d7ae4" providerId="AD" clId="Web-{7B3ED797-C499-59C8-FC11-27A08A4BA93E}" dt="2020-04-14T13:11:11.664" v="4201" actId="20577"/>
        <pc:sldMkLst>
          <pc:docMk/>
          <pc:sldMk cId="602392572" sldId="339"/>
        </pc:sldMkLst>
        <pc:spChg chg="mod">
          <ac:chgData name="Minae Lee" userId="S::minae@nucamp.co::fd8661ea-038b-4311-9694-b703622d7ae4" providerId="AD" clId="Web-{7B3ED797-C499-59C8-FC11-27A08A4BA93E}" dt="2020-04-14T12:53:03.825" v="1195" actId="20577"/>
          <ac:spMkLst>
            <pc:docMk/>
            <pc:sldMk cId="602392572" sldId="339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7B3ED797-C499-59C8-FC11-27A08A4BA93E}" dt="2020-04-14T13:11:11.664" v="4201" actId="20577"/>
          <ac:spMkLst>
            <pc:docMk/>
            <pc:sldMk cId="602392572" sldId="339"/>
            <ac:spMk id="3" creationId="{AA884387-B0CF-45D3-8BD7-0DA176A27965}"/>
          </ac:spMkLst>
        </pc:spChg>
      </pc:sldChg>
      <pc:sldChg chg="modSp add replId">
        <pc:chgData name="Minae Lee" userId="S::minae@nucamp.co::fd8661ea-038b-4311-9694-b703622d7ae4" providerId="AD" clId="Web-{7B3ED797-C499-59C8-FC11-27A08A4BA93E}" dt="2020-04-14T13:10:22.865" v="4046" actId="20577"/>
        <pc:sldMkLst>
          <pc:docMk/>
          <pc:sldMk cId="1859557821" sldId="340"/>
        </pc:sldMkLst>
        <pc:spChg chg="mod">
          <ac:chgData name="Minae Lee" userId="S::minae@nucamp.co::fd8661ea-038b-4311-9694-b703622d7ae4" providerId="AD" clId="Web-{7B3ED797-C499-59C8-FC11-27A08A4BA93E}" dt="2020-04-14T13:04:24.455" v="3175" actId="20577"/>
          <ac:spMkLst>
            <pc:docMk/>
            <pc:sldMk cId="1859557821" sldId="340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7B3ED797-C499-59C8-FC11-27A08A4BA93E}" dt="2020-04-14T13:10:22.865" v="4046" actId="20577"/>
          <ac:spMkLst>
            <pc:docMk/>
            <pc:sldMk cId="1859557821" sldId="340"/>
            <ac:spMk id="3" creationId="{AA884387-B0CF-45D3-8BD7-0DA176A27965}"/>
          </ac:spMkLst>
        </pc:spChg>
      </pc:sldChg>
      <pc:sldChg chg="addSp delSp modSp add replId">
        <pc:chgData name="Minae Lee" userId="S::minae@nucamp.co::fd8661ea-038b-4311-9694-b703622d7ae4" providerId="AD" clId="Web-{7B3ED797-C499-59C8-FC11-27A08A4BA93E}" dt="2020-04-14T13:17:11.824" v="4673" actId="20577"/>
        <pc:sldMkLst>
          <pc:docMk/>
          <pc:sldMk cId="1343043270" sldId="341"/>
        </pc:sldMkLst>
        <pc:spChg chg="mod">
          <ac:chgData name="Minae Lee" userId="S::minae@nucamp.co::fd8661ea-038b-4311-9694-b703622d7ae4" providerId="AD" clId="Web-{7B3ED797-C499-59C8-FC11-27A08A4BA93E}" dt="2020-04-14T13:17:11.824" v="4673" actId="20577"/>
          <ac:spMkLst>
            <pc:docMk/>
            <pc:sldMk cId="1343043270" sldId="341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7B3ED797-C499-59C8-FC11-27A08A4BA93E}" dt="2020-04-14T13:16:42.088" v="4657" actId="20577"/>
          <ac:spMkLst>
            <pc:docMk/>
            <pc:sldMk cId="1343043270" sldId="341"/>
            <ac:spMk id="3" creationId="{AA884387-B0CF-45D3-8BD7-0DA176A27965}"/>
          </ac:spMkLst>
        </pc:spChg>
        <pc:spChg chg="add mod topLvl">
          <ac:chgData name="Minae Lee" userId="S::minae@nucamp.co::fd8661ea-038b-4311-9694-b703622d7ae4" providerId="AD" clId="Web-{7B3ED797-C499-59C8-FC11-27A08A4BA93E}" dt="2020-04-14T13:16:16.930" v="4587" actId="1076"/>
          <ac:spMkLst>
            <pc:docMk/>
            <pc:sldMk cId="1343043270" sldId="341"/>
            <ac:spMk id="6" creationId="{A7F4E080-A14D-461D-849D-CA1F6F17E110}"/>
          </ac:spMkLst>
        </pc:spChg>
        <pc:spChg chg="add del">
          <ac:chgData name="Minae Lee" userId="S::minae@nucamp.co::fd8661ea-038b-4311-9694-b703622d7ae4" providerId="AD" clId="Web-{7B3ED797-C499-59C8-FC11-27A08A4BA93E}" dt="2020-04-14T13:15:08.036" v="4564"/>
          <ac:spMkLst>
            <pc:docMk/>
            <pc:sldMk cId="1343043270" sldId="341"/>
            <ac:spMk id="7" creationId="{415A2DFC-8F53-4C46-8445-C9368B7CE4E8}"/>
          </ac:spMkLst>
        </pc:spChg>
        <pc:grpChg chg="add del mod">
          <ac:chgData name="Minae Lee" userId="S::minae@nucamp.co::fd8661ea-038b-4311-9694-b703622d7ae4" providerId="AD" clId="Web-{7B3ED797-C499-59C8-FC11-27A08A4BA93E}" dt="2020-04-14T13:16:10.868" v="4584"/>
          <ac:grpSpMkLst>
            <pc:docMk/>
            <pc:sldMk cId="1343043270" sldId="341"/>
            <ac:grpSpMk id="10" creationId="{9DA3C265-5F46-4D1B-9D35-49F94B4DB228}"/>
          </ac:grpSpMkLst>
        </pc:grpChg>
        <pc:grpChg chg="add mod">
          <ac:chgData name="Minae Lee" userId="S::minae@nucamp.co::fd8661ea-038b-4311-9694-b703622d7ae4" providerId="AD" clId="Web-{7B3ED797-C499-59C8-FC11-27A08A4BA93E}" dt="2020-04-14T13:16:53.589" v="4662" actId="1076"/>
          <ac:grpSpMkLst>
            <pc:docMk/>
            <pc:sldMk cId="1343043270" sldId="341"/>
            <ac:grpSpMk id="11" creationId="{6F1AF515-A4BA-40DE-AE96-ECFFFD301BAA}"/>
          </ac:grpSpMkLst>
        </pc:grpChg>
        <pc:picChg chg="add del mod">
          <ac:chgData name="Minae Lee" userId="S::minae@nucamp.co::fd8661ea-038b-4311-9694-b703622d7ae4" providerId="AD" clId="Web-{7B3ED797-C499-59C8-FC11-27A08A4BA93E}" dt="2020-04-14T13:15:10.896" v="4565"/>
          <ac:picMkLst>
            <pc:docMk/>
            <pc:sldMk cId="1343043270" sldId="341"/>
            <ac:picMk id="4" creationId="{1991D3EB-019E-441A-B4DF-336CF1C749D8}"/>
          </ac:picMkLst>
        </pc:picChg>
        <pc:picChg chg="add mod topLvl">
          <ac:chgData name="Minae Lee" userId="S::minae@nucamp.co::fd8661ea-038b-4311-9694-b703622d7ae4" providerId="AD" clId="Web-{7B3ED797-C499-59C8-FC11-27A08A4BA93E}" dt="2020-04-14T13:16:43.948" v="4660" actId="1076"/>
          <ac:picMkLst>
            <pc:docMk/>
            <pc:sldMk cId="1343043270" sldId="341"/>
            <ac:picMk id="8" creationId="{6C0C57FB-5AC8-4E06-8BA5-F01BDA0472BA}"/>
          </ac:picMkLst>
        </pc:picChg>
      </pc:sldChg>
      <pc:sldChg chg="modSp add del replId">
        <pc:chgData name="Minae Lee" userId="S::minae@nucamp.co::fd8661ea-038b-4311-9694-b703622d7ae4" providerId="AD" clId="Web-{7B3ED797-C499-59C8-FC11-27A08A4BA93E}" dt="2020-04-14T13:05:14.567" v="3216"/>
        <pc:sldMkLst>
          <pc:docMk/>
          <pc:sldMk cId="2957255101" sldId="341"/>
        </pc:sldMkLst>
        <pc:spChg chg="mod">
          <ac:chgData name="Minae Lee" userId="S::minae@nucamp.co::fd8661ea-038b-4311-9694-b703622d7ae4" providerId="AD" clId="Web-{7B3ED797-C499-59C8-FC11-27A08A4BA93E}" dt="2020-04-14T13:05:08.536" v="3213" actId="20577"/>
          <ac:spMkLst>
            <pc:docMk/>
            <pc:sldMk cId="2957255101" sldId="341"/>
            <ac:spMk id="2" creationId="{5B5D241C-05D2-42F5-938A-2785456A615B}"/>
          </ac:spMkLst>
        </pc:spChg>
      </pc:sldChg>
      <pc:sldChg chg="new del">
        <pc:chgData name="Minae Lee" userId="S::minae@nucamp.co::fd8661ea-038b-4311-9694-b703622d7ae4" providerId="AD" clId="Web-{7B3ED797-C499-59C8-FC11-27A08A4BA93E}" dt="2020-04-14T13:04:08.626" v="3159"/>
        <pc:sldMkLst>
          <pc:docMk/>
          <pc:sldMk cId="3671871481" sldId="341"/>
        </pc:sldMkLst>
      </pc:sldChg>
      <pc:sldChg chg="addSp delSp modSp add">
        <pc:chgData name="Minae Lee" userId="S::minae@nucamp.co::fd8661ea-038b-4311-9694-b703622d7ae4" providerId="AD" clId="Web-{7B3ED797-C499-59C8-FC11-27A08A4BA93E}" dt="2020-04-14T13:25:37.273" v="4795"/>
        <pc:sldMkLst>
          <pc:docMk/>
          <pc:sldMk cId="3260397734" sldId="342"/>
        </pc:sldMkLst>
        <pc:spChg chg="mod">
          <ac:chgData name="Minae Lee" userId="S::minae@nucamp.co::fd8661ea-038b-4311-9694-b703622d7ae4" providerId="AD" clId="Web-{7B3ED797-C499-59C8-FC11-27A08A4BA93E}" dt="2020-04-14T13:25:32.366" v="4792" actId="20577"/>
          <ac:spMkLst>
            <pc:docMk/>
            <pc:sldMk cId="3260397734" sldId="342"/>
            <ac:spMk id="3" creationId="{228B703E-1628-4A48-9BF0-2E307E7E70BB}"/>
          </ac:spMkLst>
        </pc:spChg>
        <pc:spChg chg="add del">
          <ac:chgData name="Minae Lee" userId="S::minae@nucamp.co::fd8661ea-038b-4311-9694-b703622d7ae4" providerId="AD" clId="Web-{7B3ED797-C499-59C8-FC11-27A08A4BA93E}" dt="2020-04-14T13:25:37.273" v="4795"/>
          <ac:spMkLst>
            <pc:docMk/>
            <pc:sldMk cId="3260397734" sldId="342"/>
            <ac:spMk id="4" creationId="{57279FC5-30D0-42A8-B60E-E0DF13BD2674}"/>
          </ac:spMkLst>
        </pc:spChg>
        <pc:spChg chg="add del">
          <ac:chgData name="Minae Lee" userId="S::minae@nucamp.co::fd8661ea-038b-4311-9694-b703622d7ae4" providerId="AD" clId="Web-{7B3ED797-C499-59C8-FC11-27A08A4BA93E}" dt="2020-04-14T13:25:37.273" v="4795"/>
          <ac:spMkLst>
            <pc:docMk/>
            <pc:sldMk cId="3260397734" sldId="342"/>
            <ac:spMk id="5" creationId="{180DD44F-B3BA-48D5-A23B-C13EB0B39F79}"/>
          </ac:spMkLst>
        </pc:spChg>
      </pc:sldChg>
      <pc:sldChg chg="modSp add">
        <pc:chgData name="Minae Lee" userId="S::minae@nucamp.co::fd8661ea-038b-4311-9694-b703622d7ae4" providerId="AD" clId="Web-{7B3ED797-C499-59C8-FC11-27A08A4BA93E}" dt="2020-04-14T13:27:30.841" v="4838" actId="20577"/>
        <pc:sldMkLst>
          <pc:docMk/>
          <pc:sldMk cId="2742543859" sldId="343"/>
        </pc:sldMkLst>
        <pc:spChg chg="mod">
          <ac:chgData name="Minae Lee" userId="S::minae@nucamp.co::fd8661ea-038b-4311-9694-b703622d7ae4" providerId="AD" clId="Web-{7B3ED797-C499-59C8-FC11-27A08A4BA93E}" dt="2020-04-14T13:25:48.601" v="4799" actId="20577"/>
          <ac:spMkLst>
            <pc:docMk/>
            <pc:sldMk cId="2742543859" sldId="343"/>
            <ac:spMk id="2" creationId="{C56A89DD-FFB3-4A56-97BB-1300C7DE43C2}"/>
          </ac:spMkLst>
        </pc:spChg>
        <pc:spChg chg="mod">
          <ac:chgData name="Minae Lee" userId="S::minae@nucamp.co::fd8661ea-038b-4311-9694-b703622d7ae4" providerId="AD" clId="Web-{7B3ED797-C499-59C8-FC11-27A08A4BA93E}" dt="2020-04-14T13:27:30.841" v="4838" actId="20577"/>
          <ac:spMkLst>
            <pc:docMk/>
            <pc:sldMk cId="2742543859" sldId="343"/>
            <ac:spMk id="3" creationId="{38C96490-753D-4E81-A14D-5433C2129896}"/>
          </ac:spMkLst>
        </pc:spChg>
      </pc:sldChg>
    </pc:docChg>
  </pc:docChgLst>
  <pc:docChgLst>
    <pc:chgData name="Steve Thompson" userId="1517088e328d9594" providerId="Windows Live" clId="Web-{7849B19B-C673-4814-AA02-0A7E5CF048FD}"/>
    <pc:docChg chg="modSld">
      <pc:chgData name="Steve Thompson" userId="1517088e328d9594" providerId="Windows Live" clId="Web-{7849B19B-C673-4814-AA02-0A7E5CF048FD}" dt="2020-09-02T21:04:59.777" v="8"/>
      <pc:docMkLst>
        <pc:docMk/>
      </pc:docMkLst>
      <pc:sldChg chg="modAnim">
        <pc:chgData name="Steve Thompson" userId="1517088e328d9594" providerId="Windows Live" clId="Web-{7849B19B-C673-4814-AA02-0A7E5CF048FD}" dt="2020-09-02T21:04:59.777" v="8"/>
        <pc:sldMkLst>
          <pc:docMk/>
          <pc:sldMk cId="2998859930" sldId="325"/>
        </pc:sldMkLst>
      </pc:sldChg>
      <pc:sldChg chg="addAnim modAnim">
        <pc:chgData name="Steve Thompson" userId="1517088e328d9594" providerId="Windows Live" clId="Web-{7849B19B-C673-4814-AA02-0A7E5CF048FD}" dt="2020-09-02T21:04:37.120" v="3"/>
        <pc:sldMkLst>
          <pc:docMk/>
          <pc:sldMk cId="1601040706" sldId="345"/>
        </pc:sldMkLst>
      </pc:sldChg>
      <pc:sldChg chg="modSp">
        <pc:chgData name="Steve Thompson" userId="1517088e328d9594" providerId="Windows Live" clId="Web-{7849B19B-C673-4814-AA02-0A7E5CF048FD}" dt="2020-09-02T21:00:57.708" v="0" actId="1076"/>
        <pc:sldMkLst>
          <pc:docMk/>
          <pc:sldMk cId="1459063752" sldId="364"/>
        </pc:sldMkLst>
        <pc:spChg chg="mod">
          <ac:chgData name="Steve Thompson" userId="1517088e328d9594" providerId="Windows Live" clId="Web-{7849B19B-C673-4814-AA02-0A7E5CF048FD}" dt="2020-09-02T21:00:57.708" v="0" actId="1076"/>
          <ac:spMkLst>
            <pc:docMk/>
            <pc:sldMk cId="1459063752" sldId="364"/>
            <ac:spMk id="7" creationId="{BF3D246A-2481-4096-8F03-DAF813964271}"/>
          </ac:spMkLst>
        </pc:spChg>
      </pc:sldChg>
    </pc:docChg>
  </pc:docChgLst>
  <pc:docChgLst>
    <pc:chgData name="Minae Lee" userId="S::minae@nucamp.co::fd8661ea-038b-4311-9694-b703622d7ae4" providerId="AD" clId="Web-{5FCC3F44-C88F-C5DD-B697-028F8BE8009C}"/>
    <pc:docChg chg="addSld delSld modSld sldOrd">
      <pc:chgData name="Minae Lee" userId="S::minae@nucamp.co::fd8661ea-038b-4311-9694-b703622d7ae4" providerId="AD" clId="Web-{5FCC3F44-C88F-C5DD-B697-028F8BE8009C}" dt="2020-04-28T01:05:52.047" v="15268" actId="20577"/>
      <pc:docMkLst>
        <pc:docMk/>
      </pc:docMkLst>
      <pc:sldChg chg="modSp">
        <pc:chgData name="Minae Lee" userId="S::minae@nucamp.co::fd8661ea-038b-4311-9694-b703622d7ae4" providerId="AD" clId="Web-{5FCC3F44-C88F-C5DD-B697-028F8BE8009C}" dt="2020-04-27T23:28:31.761" v="1" actId="20577"/>
        <pc:sldMkLst>
          <pc:docMk/>
          <pc:sldMk cId="1455633512" sldId="256"/>
        </pc:sldMkLst>
        <pc:spChg chg="mod">
          <ac:chgData name="Minae Lee" userId="S::minae@nucamp.co::fd8661ea-038b-4311-9694-b703622d7ae4" providerId="AD" clId="Web-{5FCC3F44-C88F-C5DD-B697-028F8BE8009C}" dt="2020-04-27T23:28:31.761" v="1" actId="20577"/>
          <ac:spMkLst>
            <pc:docMk/>
            <pc:sldMk cId="1455633512" sldId="256"/>
            <ac:spMk id="2" creationId="{E9E861DF-5B03-493D-982B-423044720B97}"/>
          </ac:spMkLst>
        </pc:spChg>
      </pc:sldChg>
      <pc:sldChg chg="modSp">
        <pc:chgData name="Minae Lee" userId="S::minae@nucamp.co::fd8661ea-038b-4311-9694-b703622d7ae4" providerId="AD" clId="Web-{5FCC3F44-C88F-C5DD-B697-028F8BE8009C}" dt="2020-04-27T23:28:48.980" v="13"/>
        <pc:sldMkLst>
          <pc:docMk/>
          <pc:sldMk cId="2349121748" sldId="312"/>
        </pc:sldMkLst>
        <pc:graphicFrameChg chg="mod modGraphic">
          <ac:chgData name="Minae Lee" userId="S::minae@nucamp.co::fd8661ea-038b-4311-9694-b703622d7ae4" providerId="AD" clId="Web-{5FCC3F44-C88F-C5DD-B697-028F8BE8009C}" dt="2020-04-27T23:28:48.980" v="13"/>
          <ac:graphicFrameMkLst>
            <pc:docMk/>
            <pc:sldMk cId="2349121748" sldId="312"/>
            <ac:graphicFrameMk id="7" creationId="{28755887-1BCF-4546-B220-C1E634EFA518}"/>
          </ac:graphicFrameMkLst>
        </pc:graphicFrameChg>
      </pc:sldChg>
      <pc:sldChg chg="modSp">
        <pc:chgData name="Minae Lee" userId="S::minae@nucamp.co::fd8661ea-038b-4311-9694-b703622d7ae4" providerId="AD" clId="Web-{5FCC3F44-C88F-C5DD-B697-028F8BE8009C}" dt="2020-04-28T00:25:05.298" v="7989" actId="20577"/>
        <pc:sldMkLst>
          <pc:docMk/>
          <pc:sldMk cId="2998859930" sldId="325"/>
        </pc:sldMkLst>
        <pc:spChg chg="mod">
          <ac:chgData name="Minae Lee" userId="S::minae@nucamp.co::fd8661ea-038b-4311-9694-b703622d7ae4" providerId="AD" clId="Web-{5FCC3F44-C88F-C5DD-B697-028F8BE8009C}" dt="2020-04-28T00:05:50.384" v="5459" actId="20577"/>
          <ac:spMkLst>
            <pc:docMk/>
            <pc:sldMk cId="2998859930" sldId="325"/>
            <ac:spMk id="2" creationId="{CE7A9CAB-2CEE-4493-A4CE-DDE110D3D1B5}"/>
          </ac:spMkLst>
        </pc:spChg>
        <pc:spChg chg="mod">
          <ac:chgData name="Minae Lee" userId="S::minae@nucamp.co::fd8661ea-038b-4311-9694-b703622d7ae4" providerId="AD" clId="Web-{5FCC3F44-C88F-C5DD-B697-028F8BE8009C}" dt="2020-04-28T00:25:05.298" v="7989" actId="20577"/>
          <ac:spMkLst>
            <pc:docMk/>
            <pc:sldMk cId="2998859930" sldId="325"/>
            <ac:spMk id="3" creationId="{E3BCB215-AB95-49FB-8EF5-E41A97C11396}"/>
          </ac:spMkLst>
        </pc:spChg>
      </pc:sldChg>
      <pc:sldChg chg="modSp">
        <pc:chgData name="Minae Lee" userId="S::minae@nucamp.co::fd8661ea-038b-4311-9694-b703622d7ae4" providerId="AD" clId="Web-{5FCC3F44-C88F-C5DD-B697-028F8BE8009C}" dt="2020-04-28T00:15:43.622" v="7593" actId="1076"/>
        <pc:sldMkLst>
          <pc:docMk/>
          <pc:sldMk cId="2767028868" sldId="334"/>
        </pc:sldMkLst>
        <pc:spChg chg="mod">
          <ac:chgData name="Minae Lee" userId="S::minae@nucamp.co::fd8661ea-038b-4311-9694-b703622d7ae4" providerId="AD" clId="Web-{5FCC3F44-C88F-C5DD-B697-028F8BE8009C}" dt="2020-04-27T23:28:58.965" v="14" actId="20577"/>
          <ac:spMkLst>
            <pc:docMk/>
            <pc:sldMk cId="2767028868" sldId="334"/>
            <ac:spMk id="5" creationId="{F347FDC2-363D-4BC9-ABB2-EFE4C9D7E2A0}"/>
          </ac:spMkLst>
        </pc:spChg>
        <pc:spChg chg="mod">
          <ac:chgData name="Minae Lee" userId="S::minae@nucamp.co::fd8661ea-038b-4311-9694-b703622d7ae4" providerId="AD" clId="Web-{5FCC3F44-C88F-C5DD-B697-028F8BE8009C}" dt="2020-04-28T00:15:27.560" v="7591" actId="1076"/>
          <ac:spMkLst>
            <pc:docMk/>
            <pc:sldMk cId="2767028868" sldId="334"/>
            <ac:spMk id="6" creationId="{F9FA2B1C-691F-4937-9289-D5426CF54E5A}"/>
          </ac:spMkLst>
        </pc:spChg>
        <pc:graphicFrameChg chg="mod modGraphic">
          <ac:chgData name="Minae Lee" userId="S::minae@nucamp.co::fd8661ea-038b-4311-9694-b703622d7ae4" providerId="AD" clId="Web-{5FCC3F44-C88F-C5DD-B697-028F8BE8009C}" dt="2020-04-28T00:15:43.622" v="7593" actId="1076"/>
          <ac:graphicFrameMkLst>
            <pc:docMk/>
            <pc:sldMk cId="2767028868" sldId="334"/>
            <ac:graphicFrameMk id="8" creationId="{8AF2553C-45E1-4974-BFD3-656ABC371743}"/>
          </ac:graphicFrameMkLst>
        </pc:graphicFrameChg>
      </pc:sldChg>
      <pc:sldChg chg="modSp">
        <pc:chgData name="Minae Lee" userId="S::minae@nucamp.co::fd8661ea-038b-4311-9694-b703622d7ae4" providerId="AD" clId="Web-{5FCC3F44-C88F-C5DD-B697-028F8BE8009C}" dt="2020-04-28T00:16:24.170" v="7832" actId="20577"/>
        <pc:sldMkLst>
          <pc:docMk/>
          <pc:sldMk cId="884133132" sldId="335"/>
        </pc:sldMkLst>
        <pc:spChg chg="mod">
          <ac:chgData name="Minae Lee" userId="S::minae@nucamp.co::fd8661ea-038b-4311-9694-b703622d7ae4" providerId="AD" clId="Web-{5FCC3F44-C88F-C5DD-B697-028F8BE8009C}" dt="2020-04-28T00:16:24.170" v="7832" actId="20577"/>
          <ac:spMkLst>
            <pc:docMk/>
            <pc:sldMk cId="884133132" sldId="335"/>
            <ac:spMk id="3" creationId="{A68A5DBF-B3BA-4AC8-9EC7-123C654CB295}"/>
          </ac:spMkLst>
        </pc:spChg>
      </pc:sldChg>
      <pc:sldChg chg="modSp">
        <pc:chgData name="Minae Lee" userId="S::minae@nucamp.co::fd8661ea-038b-4311-9694-b703622d7ae4" providerId="AD" clId="Web-{5FCC3F44-C88F-C5DD-B697-028F8BE8009C}" dt="2020-04-28T00:04:18.306" v="5396" actId="20577"/>
        <pc:sldMkLst>
          <pc:docMk/>
          <pc:sldMk cId="3978397717" sldId="336"/>
        </pc:sldMkLst>
        <pc:spChg chg="mod">
          <ac:chgData name="Minae Lee" userId="S::minae@nucamp.co::fd8661ea-038b-4311-9694-b703622d7ae4" providerId="AD" clId="Web-{5FCC3F44-C88F-C5DD-B697-028F8BE8009C}" dt="2020-04-27T23:40:45.547" v="1718" actId="20577"/>
          <ac:spMkLst>
            <pc:docMk/>
            <pc:sldMk cId="3978397717" sldId="336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5FCC3F44-C88F-C5DD-B697-028F8BE8009C}" dt="2020-04-28T00:04:18.306" v="5396" actId="20577"/>
          <ac:spMkLst>
            <pc:docMk/>
            <pc:sldMk cId="3978397717" sldId="336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5FCC3F44-C88F-C5DD-B697-028F8BE8009C}" dt="2020-04-28T00:23:42.704" v="7839" actId="20577"/>
        <pc:sldMkLst>
          <pc:docMk/>
          <pc:sldMk cId="1802692188" sldId="338"/>
        </pc:sldMkLst>
        <pc:spChg chg="mod">
          <ac:chgData name="Minae Lee" userId="S::minae@nucamp.co::fd8661ea-038b-4311-9694-b703622d7ae4" providerId="AD" clId="Web-{5FCC3F44-C88F-C5DD-B697-028F8BE8009C}" dt="2020-04-27T23:48:04.019" v="3298" actId="20577"/>
          <ac:spMkLst>
            <pc:docMk/>
            <pc:sldMk cId="1802692188" sldId="338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5FCC3F44-C88F-C5DD-B697-028F8BE8009C}" dt="2020-04-28T00:23:42.704" v="7839" actId="20577"/>
          <ac:spMkLst>
            <pc:docMk/>
            <pc:sldMk cId="1802692188" sldId="338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5FCC3F44-C88F-C5DD-B697-028F8BE8009C}" dt="2020-04-27T23:40:24.531" v="1702" actId="20577"/>
        <pc:sldMkLst>
          <pc:docMk/>
          <pc:sldMk cId="602392572" sldId="339"/>
        </pc:sldMkLst>
        <pc:spChg chg="mod">
          <ac:chgData name="Minae Lee" userId="S::minae@nucamp.co::fd8661ea-038b-4311-9694-b703622d7ae4" providerId="AD" clId="Web-{5FCC3F44-C88F-C5DD-B697-028F8BE8009C}" dt="2020-04-27T23:36:14.499" v="1123" actId="20577"/>
          <ac:spMkLst>
            <pc:docMk/>
            <pc:sldMk cId="602392572" sldId="339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5FCC3F44-C88F-C5DD-B697-028F8BE8009C}" dt="2020-04-27T23:40:24.531" v="1702" actId="20577"/>
          <ac:spMkLst>
            <pc:docMk/>
            <pc:sldMk cId="602392572" sldId="339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5FCC3F44-C88F-C5DD-B697-028F8BE8009C}" dt="2020-04-27T23:38:39.171" v="1448" actId="20577"/>
        <pc:sldMkLst>
          <pc:docMk/>
          <pc:sldMk cId="1859557821" sldId="340"/>
        </pc:sldMkLst>
        <pc:spChg chg="mod">
          <ac:chgData name="Minae Lee" userId="S::minae@nucamp.co::fd8661ea-038b-4311-9694-b703622d7ae4" providerId="AD" clId="Web-{5FCC3F44-C88F-C5DD-B697-028F8BE8009C}" dt="2020-04-27T23:36:36.546" v="1142" actId="20577"/>
          <ac:spMkLst>
            <pc:docMk/>
            <pc:sldMk cId="1859557821" sldId="340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5FCC3F44-C88F-C5DD-B697-028F8BE8009C}" dt="2020-04-27T23:38:39.171" v="1448" actId="20577"/>
          <ac:spMkLst>
            <pc:docMk/>
            <pc:sldMk cId="1859557821" sldId="340"/>
            <ac:spMk id="3" creationId="{AA884387-B0CF-45D3-8BD7-0DA176A27965}"/>
          </ac:spMkLst>
        </pc:spChg>
      </pc:sldChg>
      <pc:sldChg chg="delSp modSp">
        <pc:chgData name="Minae Lee" userId="S::minae@nucamp.co::fd8661ea-038b-4311-9694-b703622d7ae4" providerId="AD" clId="Web-{5FCC3F44-C88F-C5DD-B697-028F8BE8009C}" dt="2020-04-28T00:31:06.675" v="9106" actId="20577"/>
        <pc:sldMkLst>
          <pc:docMk/>
          <pc:sldMk cId="1343043270" sldId="341"/>
        </pc:sldMkLst>
        <pc:spChg chg="mod">
          <ac:chgData name="Minae Lee" userId="S::minae@nucamp.co::fd8661ea-038b-4311-9694-b703622d7ae4" providerId="AD" clId="Web-{5FCC3F44-C88F-C5DD-B697-028F8BE8009C}" dt="2020-04-28T00:27:00.142" v="8142" actId="20577"/>
          <ac:spMkLst>
            <pc:docMk/>
            <pc:sldMk cId="1343043270" sldId="341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5FCC3F44-C88F-C5DD-B697-028F8BE8009C}" dt="2020-04-28T00:31:06.675" v="9106" actId="20577"/>
          <ac:spMkLst>
            <pc:docMk/>
            <pc:sldMk cId="1343043270" sldId="341"/>
            <ac:spMk id="3" creationId="{AA884387-B0CF-45D3-8BD7-0DA176A27965}"/>
          </ac:spMkLst>
        </pc:spChg>
        <pc:grpChg chg="del">
          <ac:chgData name="Minae Lee" userId="S::minae@nucamp.co::fd8661ea-038b-4311-9694-b703622d7ae4" providerId="AD" clId="Web-{5FCC3F44-C88F-C5DD-B697-028F8BE8009C}" dt="2020-04-28T00:27:27.424" v="8186"/>
          <ac:grpSpMkLst>
            <pc:docMk/>
            <pc:sldMk cId="1343043270" sldId="341"/>
            <ac:grpSpMk id="11" creationId="{6F1AF515-A4BA-40DE-AE96-ECFFFD301BAA}"/>
          </ac:grpSpMkLst>
        </pc:grpChg>
      </pc:sldChg>
      <pc:sldChg chg="modSp">
        <pc:chgData name="Minae Lee" userId="S::minae@nucamp.co::fd8661ea-038b-4311-9694-b703622d7ae4" providerId="AD" clId="Web-{5FCC3F44-C88F-C5DD-B697-028F8BE8009C}" dt="2020-04-28T01:04:04.750" v="15119" actId="20577"/>
        <pc:sldMkLst>
          <pc:docMk/>
          <pc:sldMk cId="2742543859" sldId="343"/>
        </pc:sldMkLst>
        <pc:spChg chg="mod">
          <ac:chgData name="Minae Lee" userId="S::minae@nucamp.co::fd8661ea-038b-4311-9694-b703622d7ae4" providerId="AD" clId="Web-{5FCC3F44-C88F-C5DD-B697-028F8BE8009C}" dt="2020-04-28T01:04:04.750" v="15119" actId="20577"/>
          <ac:spMkLst>
            <pc:docMk/>
            <pc:sldMk cId="2742543859" sldId="343"/>
            <ac:spMk id="3" creationId="{38C96490-753D-4E81-A14D-5433C2129896}"/>
          </ac:spMkLst>
        </pc:spChg>
      </pc:sldChg>
      <pc:sldChg chg="delSp modSp">
        <pc:chgData name="Minae Lee" userId="S::minae@nucamp.co::fd8661ea-038b-4311-9694-b703622d7ae4" providerId="AD" clId="Web-{5FCC3F44-C88F-C5DD-B697-028F8BE8009C}" dt="2020-04-28T00:33:09.332" v="9391" actId="20577"/>
        <pc:sldMkLst>
          <pc:docMk/>
          <pc:sldMk cId="3821955709" sldId="344"/>
        </pc:sldMkLst>
        <pc:spChg chg="mod">
          <ac:chgData name="Minae Lee" userId="S::minae@nucamp.co::fd8661ea-038b-4311-9694-b703622d7ae4" providerId="AD" clId="Web-{5FCC3F44-C88F-C5DD-B697-028F8BE8009C}" dt="2020-04-28T00:31:25.160" v="9122" actId="20577"/>
          <ac:spMkLst>
            <pc:docMk/>
            <pc:sldMk cId="3821955709" sldId="344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5FCC3F44-C88F-C5DD-B697-028F8BE8009C}" dt="2020-04-28T00:33:09.332" v="9391" actId="20577"/>
          <ac:spMkLst>
            <pc:docMk/>
            <pc:sldMk cId="3821955709" sldId="344"/>
            <ac:spMk id="3" creationId="{AA884387-B0CF-45D3-8BD7-0DA176A27965}"/>
          </ac:spMkLst>
        </pc:spChg>
        <pc:picChg chg="del">
          <ac:chgData name="Minae Lee" userId="S::minae@nucamp.co::fd8661ea-038b-4311-9694-b703622d7ae4" providerId="AD" clId="Web-{5FCC3F44-C88F-C5DD-B697-028F8BE8009C}" dt="2020-04-28T00:31:47.582" v="9161"/>
          <ac:picMkLst>
            <pc:docMk/>
            <pc:sldMk cId="3821955709" sldId="344"/>
            <ac:picMk id="9" creationId="{A20230D0-8AB2-4BD0-B3F5-0EFDD4734705}"/>
          </ac:picMkLst>
        </pc:picChg>
      </pc:sldChg>
      <pc:sldChg chg="modSp">
        <pc:chgData name="Minae Lee" userId="S::minae@nucamp.co::fd8661ea-038b-4311-9694-b703622d7ae4" providerId="AD" clId="Web-{5FCC3F44-C88F-C5DD-B697-028F8BE8009C}" dt="2020-04-28T00:36:35.802" v="10099" actId="20577"/>
        <pc:sldMkLst>
          <pc:docMk/>
          <pc:sldMk cId="1601040706" sldId="345"/>
        </pc:sldMkLst>
        <pc:spChg chg="mod">
          <ac:chgData name="Minae Lee" userId="S::minae@nucamp.co::fd8661ea-038b-4311-9694-b703622d7ae4" providerId="AD" clId="Web-{5FCC3F44-C88F-C5DD-B697-028F8BE8009C}" dt="2020-04-28T00:33:27.504" v="9401" actId="20577"/>
          <ac:spMkLst>
            <pc:docMk/>
            <pc:sldMk cId="1601040706" sldId="345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5FCC3F44-C88F-C5DD-B697-028F8BE8009C}" dt="2020-04-28T00:36:35.802" v="10099" actId="20577"/>
          <ac:spMkLst>
            <pc:docMk/>
            <pc:sldMk cId="1601040706" sldId="345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5FCC3F44-C88F-C5DD-B697-028F8BE8009C}" dt="2020-04-28T00:37:19.630" v="10278" actId="20577"/>
        <pc:sldMkLst>
          <pc:docMk/>
          <pc:sldMk cId="828369172" sldId="346"/>
        </pc:sldMkLst>
        <pc:spChg chg="mod">
          <ac:chgData name="Minae Lee" userId="S::minae@nucamp.co::fd8661ea-038b-4311-9694-b703622d7ae4" providerId="AD" clId="Web-{5FCC3F44-C88F-C5DD-B697-028F8BE8009C}" dt="2020-04-28T00:37:00.552" v="10215" actId="20577"/>
          <ac:spMkLst>
            <pc:docMk/>
            <pc:sldMk cId="828369172" sldId="346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5FCC3F44-C88F-C5DD-B697-028F8BE8009C}" dt="2020-04-28T00:37:19.630" v="10278" actId="20577"/>
          <ac:spMkLst>
            <pc:docMk/>
            <pc:sldMk cId="828369172" sldId="346"/>
            <ac:spMk id="3" creationId="{AA884387-B0CF-45D3-8BD7-0DA176A27965}"/>
          </ac:spMkLst>
        </pc:spChg>
      </pc:sldChg>
      <pc:sldChg chg="delSp modSp">
        <pc:chgData name="Minae Lee" userId="S::minae@nucamp.co::fd8661ea-038b-4311-9694-b703622d7ae4" providerId="AD" clId="Web-{5FCC3F44-C88F-C5DD-B697-028F8BE8009C}" dt="2020-04-28T00:37:43.287" v="10355" actId="20577"/>
        <pc:sldMkLst>
          <pc:docMk/>
          <pc:sldMk cId="915009128" sldId="347"/>
        </pc:sldMkLst>
        <pc:spChg chg="mod">
          <ac:chgData name="Minae Lee" userId="S::minae@nucamp.co::fd8661ea-038b-4311-9694-b703622d7ae4" providerId="AD" clId="Web-{5FCC3F44-C88F-C5DD-B697-028F8BE8009C}" dt="2020-04-28T00:37:27.880" v="10294" actId="20577"/>
          <ac:spMkLst>
            <pc:docMk/>
            <pc:sldMk cId="915009128" sldId="347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5FCC3F44-C88F-C5DD-B697-028F8BE8009C}" dt="2020-04-28T00:37:43.287" v="10355" actId="20577"/>
          <ac:spMkLst>
            <pc:docMk/>
            <pc:sldMk cId="915009128" sldId="347"/>
            <ac:spMk id="3" creationId="{AA884387-B0CF-45D3-8BD7-0DA176A27965}"/>
          </ac:spMkLst>
        </pc:spChg>
        <pc:picChg chg="del">
          <ac:chgData name="Minae Lee" userId="S::minae@nucamp.co::fd8661ea-038b-4311-9694-b703622d7ae4" providerId="AD" clId="Web-{5FCC3F44-C88F-C5DD-B697-028F8BE8009C}" dt="2020-04-28T00:37:33.834" v="10299"/>
          <ac:picMkLst>
            <pc:docMk/>
            <pc:sldMk cId="915009128" sldId="347"/>
            <ac:picMk id="4" creationId="{C29C8236-0733-40B7-AF53-10D11437FCCA}"/>
          </ac:picMkLst>
        </pc:picChg>
      </pc:sldChg>
      <pc:sldChg chg="modSp">
        <pc:chgData name="Minae Lee" userId="S::minae@nucamp.co::fd8661ea-038b-4311-9694-b703622d7ae4" providerId="AD" clId="Web-{5FCC3F44-C88F-C5DD-B697-028F8BE8009C}" dt="2020-04-28T00:46:43.384" v="12094" actId="20577"/>
        <pc:sldMkLst>
          <pc:docMk/>
          <pc:sldMk cId="2581581915" sldId="348"/>
        </pc:sldMkLst>
        <pc:spChg chg="mod">
          <ac:chgData name="Minae Lee" userId="S::minae@nucamp.co::fd8661ea-038b-4311-9694-b703622d7ae4" providerId="AD" clId="Web-{5FCC3F44-C88F-C5DD-B697-028F8BE8009C}" dt="2020-04-28T00:42:56.367" v="11245" actId="20577"/>
          <ac:spMkLst>
            <pc:docMk/>
            <pc:sldMk cId="2581581915" sldId="348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5FCC3F44-C88F-C5DD-B697-028F8BE8009C}" dt="2020-04-28T00:46:43.384" v="12094" actId="20577"/>
          <ac:spMkLst>
            <pc:docMk/>
            <pc:sldMk cId="2581581915" sldId="348"/>
            <ac:spMk id="3" creationId="{AA884387-B0CF-45D3-8BD7-0DA176A27965}"/>
          </ac:spMkLst>
        </pc:spChg>
      </pc:sldChg>
      <pc:sldChg chg="delSp modSp">
        <pc:chgData name="Minae Lee" userId="S::minae@nucamp.co::fd8661ea-038b-4311-9694-b703622d7ae4" providerId="AD" clId="Web-{5FCC3F44-C88F-C5DD-B697-028F8BE8009C}" dt="2020-04-28T00:56:34.060" v="13747" actId="20577"/>
        <pc:sldMkLst>
          <pc:docMk/>
          <pc:sldMk cId="855070230" sldId="349"/>
        </pc:sldMkLst>
        <pc:spChg chg="mod">
          <ac:chgData name="Minae Lee" userId="S::minae@nucamp.co::fd8661ea-038b-4311-9694-b703622d7ae4" providerId="AD" clId="Web-{5FCC3F44-C88F-C5DD-B697-028F8BE8009C}" dt="2020-04-28T00:51:18.214" v="12934" actId="20577"/>
          <ac:spMkLst>
            <pc:docMk/>
            <pc:sldMk cId="855070230" sldId="349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5FCC3F44-C88F-C5DD-B697-028F8BE8009C}" dt="2020-04-28T00:56:34.060" v="13747" actId="20577"/>
          <ac:spMkLst>
            <pc:docMk/>
            <pc:sldMk cId="855070230" sldId="349"/>
            <ac:spMk id="3" creationId="{AA884387-B0CF-45D3-8BD7-0DA176A27965}"/>
          </ac:spMkLst>
        </pc:spChg>
        <pc:spChg chg="del mod">
          <ac:chgData name="Minae Lee" userId="S::minae@nucamp.co::fd8661ea-038b-4311-9694-b703622d7ae4" providerId="AD" clId="Web-{5FCC3F44-C88F-C5DD-B697-028F8BE8009C}" dt="2020-04-28T00:51:34.823" v="12945"/>
          <ac:spMkLst>
            <pc:docMk/>
            <pc:sldMk cId="855070230" sldId="349"/>
            <ac:spMk id="4" creationId="{CC8E0F80-453D-49F6-9319-67ECDD47BFFC}"/>
          </ac:spMkLst>
        </pc:spChg>
        <pc:cxnChg chg="del">
          <ac:chgData name="Minae Lee" userId="S::minae@nucamp.co::fd8661ea-038b-4311-9694-b703622d7ae4" providerId="AD" clId="Web-{5FCC3F44-C88F-C5DD-B697-028F8BE8009C}" dt="2020-04-28T00:51:25.089" v="12940"/>
          <ac:cxnSpMkLst>
            <pc:docMk/>
            <pc:sldMk cId="855070230" sldId="349"/>
            <ac:cxnSpMk id="6" creationId="{BBF6FE3B-CDAB-42DE-A130-90658F32892D}"/>
          </ac:cxnSpMkLst>
        </pc:cxnChg>
        <pc:cxnChg chg="del">
          <ac:chgData name="Minae Lee" userId="S::minae@nucamp.co::fd8661ea-038b-4311-9694-b703622d7ae4" providerId="AD" clId="Web-{5FCC3F44-C88F-C5DD-B697-028F8BE8009C}" dt="2020-04-28T00:51:36.995" v="12946"/>
          <ac:cxnSpMkLst>
            <pc:docMk/>
            <pc:sldMk cId="855070230" sldId="349"/>
            <ac:cxnSpMk id="7" creationId="{4935A668-3B12-4983-90AA-C8D5B424F019}"/>
          </ac:cxnSpMkLst>
        </pc:cxnChg>
      </pc:sldChg>
      <pc:sldChg chg="modSp">
        <pc:chgData name="Minae Lee" userId="S::minae@nucamp.co::fd8661ea-038b-4311-9694-b703622d7ae4" providerId="AD" clId="Web-{5FCC3F44-C88F-C5DD-B697-028F8BE8009C}" dt="2020-04-28T00:58:08.560" v="14170" actId="20577"/>
        <pc:sldMkLst>
          <pc:docMk/>
          <pc:sldMk cId="559863947" sldId="350"/>
        </pc:sldMkLst>
        <pc:spChg chg="mod">
          <ac:chgData name="Minae Lee" userId="S::minae@nucamp.co::fd8661ea-038b-4311-9694-b703622d7ae4" providerId="AD" clId="Web-{5FCC3F44-C88F-C5DD-B697-028F8BE8009C}" dt="2020-04-28T00:56:50.106" v="13803" actId="20577"/>
          <ac:spMkLst>
            <pc:docMk/>
            <pc:sldMk cId="559863947" sldId="350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5FCC3F44-C88F-C5DD-B697-028F8BE8009C}" dt="2020-04-28T00:58:08.560" v="14170" actId="20577"/>
          <ac:spMkLst>
            <pc:docMk/>
            <pc:sldMk cId="559863947" sldId="350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5FCC3F44-C88F-C5DD-B697-028F8BE8009C}" dt="2020-04-28T01:03:45.125" v="15112" actId="20577"/>
        <pc:sldMkLst>
          <pc:docMk/>
          <pc:sldMk cId="2783466890" sldId="351"/>
        </pc:sldMkLst>
        <pc:spChg chg="mod">
          <ac:chgData name="Minae Lee" userId="S::minae@nucamp.co::fd8661ea-038b-4311-9694-b703622d7ae4" providerId="AD" clId="Web-{5FCC3F44-C88F-C5DD-B697-028F8BE8009C}" dt="2020-04-28T00:59:23.576" v="14176" actId="20577"/>
          <ac:spMkLst>
            <pc:docMk/>
            <pc:sldMk cId="2783466890" sldId="351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5FCC3F44-C88F-C5DD-B697-028F8BE8009C}" dt="2020-04-28T01:03:45.125" v="15112" actId="20577"/>
          <ac:spMkLst>
            <pc:docMk/>
            <pc:sldMk cId="2783466890" sldId="351"/>
            <ac:spMk id="3" creationId="{AA884387-B0CF-45D3-8BD7-0DA176A27965}"/>
          </ac:spMkLst>
        </pc:spChg>
      </pc:sldChg>
      <pc:sldChg chg="del">
        <pc:chgData name="Minae Lee" userId="S::minae@nucamp.co::fd8661ea-038b-4311-9694-b703622d7ae4" providerId="AD" clId="Web-{5FCC3F44-C88F-C5DD-B697-028F8BE8009C}" dt="2020-04-28T01:03:50.187" v="15114"/>
        <pc:sldMkLst>
          <pc:docMk/>
          <pc:sldMk cId="3382015535" sldId="353"/>
        </pc:sldMkLst>
      </pc:sldChg>
      <pc:sldChg chg="del">
        <pc:chgData name="Minae Lee" userId="S::minae@nucamp.co::fd8661ea-038b-4311-9694-b703622d7ae4" providerId="AD" clId="Web-{5FCC3F44-C88F-C5DD-B697-028F8BE8009C}" dt="2020-04-28T01:03:51.296" v="15115"/>
        <pc:sldMkLst>
          <pc:docMk/>
          <pc:sldMk cId="457938586" sldId="356"/>
        </pc:sldMkLst>
      </pc:sldChg>
      <pc:sldChg chg="del">
        <pc:chgData name="Minae Lee" userId="S::minae@nucamp.co::fd8661ea-038b-4311-9694-b703622d7ae4" providerId="AD" clId="Web-{5FCC3F44-C88F-C5DD-B697-028F8BE8009C}" dt="2020-04-28T01:03:52.812" v="15116"/>
        <pc:sldMkLst>
          <pc:docMk/>
          <pc:sldMk cId="1966639599" sldId="357"/>
        </pc:sldMkLst>
      </pc:sldChg>
      <pc:sldChg chg="modSp">
        <pc:chgData name="Minae Lee" userId="S::minae@nucamp.co::fd8661ea-038b-4311-9694-b703622d7ae4" providerId="AD" clId="Web-{5FCC3F44-C88F-C5DD-B697-028F8BE8009C}" dt="2020-04-28T00:36:56.943" v="10185" actId="20577"/>
        <pc:sldMkLst>
          <pc:docMk/>
          <pc:sldMk cId="3327715131" sldId="358"/>
        </pc:sldMkLst>
        <pc:spChg chg="mod">
          <ac:chgData name="Minae Lee" userId="S::minae@nucamp.co::fd8661ea-038b-4311-9694-b703622d7ae4" providerId="AD" clId="Web-{5FCC3F44-C88F-C5DD-B697-028F8BE8009C}" dt="2020-04-28T00:36:41.818" v="10135" actId="20577"/>
          <ac:spMkLst>
            <pc:docMk/>
            <pc:sldMk cId="3327715131" sldId="358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5FCC3F44-C88F-C5DD-B697-028F8BE8009C}" dt="2020-04-28T00:36:56.943" v="10185" actId="20577"/>
          <ac:spMkLst>
            <pc:docMk/>
            <pc:sldMk cId="3327715131" sldId="358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5FCC3F44-C88F-C5DD-B697-028F8BE8009C}" dt="2020-04-28T00:38:08.849" v="10501" actId="20577"/>
        <pc:sldMkLst>
          <pc:docMk/>
          <pc:sldMk cId="3694446240" sldId="360"/>
        </pc:sldMkLst>
        <pc:spChg chg="mod">
          <ac:chgData name="Minae Lee" userId="S::minae@nucamp.co::fd8661ea-038b-4311-9694-b703622d7ae4" providerId="AD" clId="Web-{5FCC3F44-C88F-C5DD-B697-028F8BE8009C}" dt="2020-04-28T00:37:53.537" v="10372" actId="20577"/>
          <ac:spMkLst>
            <pc:docMk/>
            <pc:sldMk cId="3694446240" sldId="360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5FCC3F44-C88F-C5DD-B697-028F8BE8009C}" dt="2020-04-28T00:38:08.849" v="10501" actId="20577"/>
          <ac:spMkLst>
            <pc:docMk/>
            <pc:sldMk cId="3694446240" sldId="360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5FCC3F44-C88F-C5DD-B697-028F8BE8009C}" dt="2020-04-28T00:51:03.198" v="12881" actId="20577"/>
        <pc:sldMkLst>
          <pc:docMk/>
          <pc:sldMk cId="770018511" sldId="361"/>
        </pc:sldMkLst>
        <pc:spChg chg="mod">
          <ac:chgData name="Minae Lee" userId="S::minae@nucamp.co::fd8661ea-038b-4311-9694-b703622d7ae4" providerId="AD" clId="Web-{5FCC3F44-C88F-C5DD-B697-028F8BE8009C}" dt="2020-04-28T00:51:03.198" v="12881" actId="20577"/>
          <ac:spMkLst>
            <pc:docMk/>
            <pc:sldMk cId="770018511" sldId="361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5FCC3F44-C88F-C5DD-B697-028F8BE8009C}" dt="2020-04-28T00:50:55.635" v="12879" actId="20577"/>
          <ac:spMkLst>
            <pc:docMk/>
            <pc:sldMk cId="770018511" sldId="361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5FCC3F44-C88F-C5DD-B697-028F8BE8009C}" dt="2020-04-28T00:53:03.808" v="13384" actId="20577"/>
        <pc:sldMkLst>
          <pc:docMk/>
          <pc:sldMk cId="1725834686" sldId="362"/>
        </pc:sldMkLst>
        <pc:spChg chg="mod">
          <ac:chgData name="Minae Lee" userId="S::minae@nucamp.co::fd8661ea-038b-4311-9694-b703622d7ae4" providerId="AD" clId="Web-{5FCC3F44-C88F-C5DD-B697-028F8BE8009C}" dt="2020-04-28T00:45:12.727" v="11860" actId="20577"/>
          <ac:spMkLst>
            <pc:docMk/>
            <pc:sldMk cId="1725834686" sldId="362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5FCC3F44-C88F-C5DD-B697-028F8BE8009C}" dt="2020-04-28T00:53:03.808" v="13384" actId="20577"/>
          <ac:spMkLst>
            <pc:docMk/>
            <pc:sldMk cId="1725834686" sldId="362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5FCC3F44-C88F-C5DD-B697-028F8BE8009C}" dt="2020-04-28T00:54:50.824" v="13671" actId="20577"/>
        <pc:sldMkLst>
          <pc:docMk/>
          <pc:sldMk cId="2732234113" sldId="363"/>
        </pc:sldMkLst>
        <pc:spChg chg="mod">
          <ac:chgData name="Minae Lee" userId="S::minae@nucamp.co::fd8661ea-038b-4311-9694-b703622d7ae4" providerId="AD" clId="Web-{5FCC3F44-C88F-C5DD-B697-028F8BE8009C}" dt="2020-04-28T00:38:16.037" v="10511" actId="20577"/>
          <ac:spMkLst>
            <pc:docMk/>
            <pc:sldMk cId="2732234113" sldId="363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5FCC3F44-C88F-C5DD-B697-028F8BE8009C}" dt="2020-04-28T00:54:50.824" v="13671" actId="20577"/>
          <ac:spMkLst>
            <pc:docMk/>
            <pc:sldMk cId="2732234113" sldId="363"/>
            <ac:spMk id="3" creationId="{AA884387-B0CF-45D3-8BD7-0DA176A27965}"/>
          </ac:spMkLst>
        </pc:spChg>
      </pc:sldChg>
      <pc:sldChg chg="modSp add ord replId">
        <pc:chgData name="Minae Lee" userId="S::minae@nucamp.co::fd8661ea-038b-4311-9694-b703622d7ae4" providerId="AD" clId="Web-{5FCC3F44-C88F-C5DD-B697-028F8BE8009C}" dt="2020-04-28T00:16:38.201" v="7834"/>
        <pc:sldMkLst>
          <pc:docMk/>
          <pc:sldMk cId="1459063752" sldId="364"/>
        </pc:sldMkLst>
        <pc:spChg chg="mod">
          <ac:chgData name="Minae Lee" userId="S::minae@nucamp.co::fd8661ea-038b-4311-9694-b703622d7ae4" providerId="AD" clId="Web-{5FCC3F44-C88F-C5DD-B697-028F8BE8009C}" dt="2020-04-27T23:41:54.376" v="1861" actId="20577"/>
          <ac:spMkLst>
            <pc:docMk/>
            <pc:sldMk cId="1459063752" sldId="364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5FCC3F44-C88F-C5DD-B697-028F8BE8009C}" dt="2020-04-27T23:45:27.955" v="2737" actId="20577"/>
          <ac:spMkLst>
            <pc:docMk/>
            <pc:sldMk cId="1459063752" sldId="364"/>
            <ac:spMk id="3" creationId="{AA884387-B0CF-45D3-8BD7-0DA176A27965}"/>
          </ac:spMkLst>
        </pc:spChg>
      </pc:sldChg>
      <pc:sldChg chg="addSp delSp modSp new">
        <pc:chgData name="Minae Lee" userId="S::minae@nucamp.co::fd8661ea-038b-4311-9694-b703622d7ae4" providerId="AD" clId="Web-{5FCC3F44-C88F-C5DD-B697-028F8BE8009C}" dt="2020-04-28T00:23:57.251" v="7851" actId="20577"/>
        <pc:sldMkLst>
          <pc:docMk/>
          <pc:sldMk cId="3636931705" sldId="365"/>
        </pc:sldMkLst>
        <pc:spChg chg="mod">
          <ac:chgData name="Minae Lee" userId="S::minae@nucamp.co::fd8661ea-038b-4311-9694-b703622d7ae4" providerId="AD" clId="Web-{5FCC3F44-C88F-C5DD-B697-028F8BE8009C}" dt="2020-04-27T23:55:14.709" v="4365" actId="20577"/>
          <ac:spMkLst>
            <pc:docMk/>
            <pc:sldMk cId="3636931705" sldId="365"/>
            <ac:spMk id="2" creationId="{39DB4379-F93A-4B5A-95FA-C8F415042071}"/>
          </ac:spMkLst>
        </pc:spChg>
        <pc:spChg chg="mod">
          <ac:chgData name="Minae Lee" userId="S::minae@nucamp.co::fd8661ea-038b-4311-9694-b703622d7ae4" providerId="AD" clId="Web-{5FCC3F44-C88F-C5DD-B697-028F8BE8009C}" dt="2020-04-28T00:23:57.251" v="7851" actId="20577"/>
          <ac:spMkLst>
            <pc:docMk/>
            <pc:sldMk cId="3636931705" sldId="365"/>
            <ac:spMk id="3" creationId="{F9EF5D59-9EDC-4F01-8BBF-608D89485BE7}"/>
          </ac:spMkLst>
        </pc:spChg>
        <pc:grpChg chg="add del">
          <ac:chgData name="Minae Lee" userId="S::minae@nucamp.co::fd8661ea-038b-4311-9694-b703622d7ae4" providerId="AD" clId="Web-{5FCC3F44-C88F-C5DD-B697-028F8BE8009C}" dt="2020-04-27T23:57:15.897" v="4609"/>
          <ac:grpSpMkLst>
            <pc:docMk/>
            <pc:sldMk cId="3636931705" sldId="365"/>
            <ac:grpSpMk id="6" creationId="{C9D76662-C18C-4CBA-8904-73FD48B1A151}"/>
          </ac:grpSpMkLst>
        </pc:grpChg>
        <pc:grpChg chg="add mod">
          <ac:chgData name="Minae Lee" userId="S::minae@nucamp.co::fd8661ea-038b-4311-9694-b703622d7ae4" providerId="AD" clId="Web-{5FCC3F44-C88F-C5DD-B697-028F8BE8009C}" dt="2020-04-28T00:05:00.228" v="5400" actId="14100"/>
          <ac:grpSpMkLst>
            <pc:docMk/>
            <pc:sldMk cId="3636931705" sldId="365"/>
            <ac:grpSpMk id="7" creationId="{EF078ED2-ECE1-4DFF-B7E8-D5FC38236C20}"/>
          </ac:grpSpMkLst>
        </pc:grpChg>
        <pc:cxnChg chg="add mod topLvl">
          <ac:chgData name="Minae Lee" userId="S::minae@nucamp.co::fd8661ea-038b-4311-9694-b703622d7ae4" providerId="AD" clId="Web-{5FCC3F44-C88F-C5DD-B697-028F8BE8009C}" dt="2020-04-27T23:57:34.116" v="4611" actId="14100"/>
          <ac:cxnSpMkLst>
            <pc:docMk/>
            <pc:sldMk cId="3636931705" sldId="365"/>
            <ac:cxnSpMk id="4" creationId="{A4654318-B465-4A51-A717-770380F3682E}"/>
          </ac:cxnSpMkLst>
        </pc:cxnChg>
        <pc:cxnChg chg="add mod topLvl">
          <ac:chgData name="Minae Lee" userId="S::minae@nucamp.co::fd8661ea-038b-4311-9694-b703622d7ae4" providerId="AD" clId="Web-{5FCC3F44-C88F-C5DD-B697-028F8BE8009C}" dt="2020-04-28T00:00:14.476" v="5061" actId="1076"/>
          <ac:cxnSpMkLst>
            <pc:docMk/>
            <pc:sldMk cId="3636931705" sldId="365"/>
            <ac:cxnSpMk id="5" creationId="{7D13E304-1D60-464B-8E63-29C8096D869C}"/>
          </ac:cxnSpMkLst>
        </pc:cxnChg>
      </pc:sldChg>
      <pc:sldChg chg="modSp add replId">
        <pc:chgData name="Minae Lee" userId="S::minae@nucamp.co::fd8661ea-038b-4311-9694-b703622d7ae4" providerId="AD" clId="Web-{5FCC3F44-C88F-C5DD-B697-028F8BE8009C}" dt="2020-04-28T00:26:52.314" v="8138" actId="20577"/>
        <pc:sldMkLst>
          <pc:docMk/>
          <pc:sldMk cId="164026028" sldId="366"/>
        </pc:sldMkLst>
        <pc:spChg chg="mod">
          <ac:chgData name="Minae Lee" userId="S::minae@nucamp.co::fd8661ea-038b-4311-9694-b703622d7ae4" providerId="AD" clId="Web-{5FCC3F44-C88F-C5DD-B697-028F8BE8009C}" dt="2020-04-28T00:10:15.574" v="6389" actId="20577"/>
          <ac:spMkLst>
            <pc:docMk/>
            <pc:sldMk cId="164026028" sldId="366"/>
            <ac:spMk id="2" creationId="{CE7A9CAB-2CEE-4493-A4CE-DDE110D3D1B5}"/>
          </ac:spMkLst>
        </pc:spChg>
        <pc:spChg chg="mod">
          <ac:chgData name="Minae Lee" userId="S::minae@nucamp.co::fd8661ea-038b-4311-9694-b703622d7ae4" providerId="AD" clId="Web-{5FCC3F44-C88F-C5DD-B697-028F8BE8009C}" dt="2020-04-28T00:26:52.314" v="8138" actId="20577"/>
          <ac:spMkLst>
            <pc:docMk/>
            <pc:sldMk cId="164026028" sldId="366"/>
            <ac:spMk id="3" creationId="{E3BCB215-AB95-49FB-8EF5-E41A97C11396}"/>
          </ac:spMkLst>
        </pc:spChg>
      </pc:sldChg>
      <pc:sldChg chg="modSp new del">
        <pc:chgData name="Minae Lee" userId="S::minae@nucamp.co::fd8661ea-038b-4311-9694-b703622d7ae4" providerId="AD" clId="Web-{5FCC3F44-C88F-C5DD-B697-028F8BE8009C}" dt="2020-04-28T00:09:11.995" v="6207"/>
        <pc:sldMkLst>
          <pc:docMk/>
          <pc:sldMk cId="628484562" sldId="366"/>
        </pc:sldMkLst>
        <pc:spChg chg="mod">
          <ac:chgData name="Minae Lee" userId="S::minae@nucamp.co::fd8661ea-038b-4311-9694-b703622d7ae4" providerId="AD" clId="Web-{5FCC3F44-C88F-C5DD-B697-028F8BE8009C}" dt="2020-04-28T00:09:08.823" v="6204" actId="20577"/>
          <ac:spMkLst>
            <pc:docMk/>
            <pc:sldMk cId="628484562" sldId="366"/>
            <ac:spMk id="2" creationId="{AEE49A0F-6829-47FE-807F-80CFBF135178}"/>
          </ac:spMkLst>
        </pc:spChg>
      </pc:sldChg>
      <pc:sldChg chg="modSp new">
        <pc:chgData name="Minae Lee" userId="S::minae@nucamp.co::fd8661ea-038b-4311-9694-b703622d7ae4" providerId="AD" clId="Web-{5FCC3F44-C88F-C5DD-B697-028F8BE8009C}" dt="2020-04-28T01:04:47.594" v="15166" actId="20577"/>
        <pc:sldMkLst>
          <pc:docMk/>
          <pc:sldMk cId="673259064" sldId="367"/>
        </pc:sldMkLst>
        <pc:spChg chg="mod">
          <ac:chgData name="Minae Lee" userId="S::minae@nucamp.co::fd8661ea-038b-4311-9694-b703622d7ae4" providerId="AD" clId="Web-{5FCC3F44-C88F-C5DD-B697-028F8BE8009C}" dt="2020-04-28T01:04:47.594" v="15166" actId="20577"/>
          <ac:spMkLst>
            <pc:docMk/>
            <pc:sldMk cId="673259064" sldId="367"/>
            <ac:spMk id="2" creationId="{8AA49A2B-3242-4C26-9A20-65E9404DF67B}"/>
          </ac:spMkLst>
        </pc:spChg>
        <pc:spChg chg="mod">
          <ac:chgData name="Minae Lee" userId="S::minae@nucamp.co::fd8661ea-038b-4311-9694-b703622d7ae4" providerId="AD" clId="Web-{5FCC3F44-C88F-C5DD-B697-028F8BE8009C}" dt="2020-04-28T01:04:42.953" v="15163" actId="20577"/>
          <ac:spMkLst>
            <pc:docMk/>
            <pc:sldMk cId="673259064" sldId="367"/>
            <ac:spMk id="3" creationId="{B6CB4B6B-7898-4FE8-B17B-AB38B779FD0F}"/>
          </ac:spMkLst>
        </pc:spChg>
      </pc:sldChg>
      <pc:sldChg chg="modSp add replId">
        <pc:chgData name="Minae Lee" userId="S::minae@nucamp.co::fd8661ea-038b-4311-9694-b703622d7ae4" providerId="AD" clId="Web-{5FCC3F44-C88F-C5DD-B697-028F8BE8009C}" dt="2020-04-28T01:05:22.953" v="15204" actId="20577"/>
        <pc:sldMkLst>
          <pc:docMk/>
          <pc:sldMk cId="3455738851" sldId="368"/>
        </pc:sldMkLst>
        <pc:spChg chg="mod">
          <ac:chgData name="Minae Lee" userId="S::minae@nucamp.co::fd8661ea-038b-4311-9694-b703622d7ae4" providerId="AD" clId="Web-{5FCC3F44-C88F-C5DD-B697-028F8BE8009C}" dt="2020-04-28T01:05:22.953" v="15204" actId="20577"/>
          <ac:spMkLst>
            <pc:docMk/>
            <pc:sldMk cId="3455738851" sldId="368"/>
            <ac:spMk id="2" creationId="{8AA49A2B-3242-4C26-9A20-65E9404DF67B}"/>
          </ac:spMkLst>
        </pc:spChg>
      </pc:sldChg>
      <pc:sldChg chg="modSp new">
        <pc:chgData name="Minae Lee" userId="S::minae@nucamp.co::fd8661ea-038b-4311-9694-b703622d7ae4" providerId="AD" clId="Web-{5FCC3F44-C88F-C5DD-B697-028F8BE8009C}" dt="2020-04-28T01:05:50.297" v="15266" actId="20577"/>
        <pc:sldMkLst>
          <pc:docMk/>
          <pc:sldMk cId="4045611828" sldId="369"/>
        </pc:sldMkLst>
        <pc:spChg chg="mod">
          <ac:chgData name="Minae Lee" userId="S::minae@nucamp.co::fd8661ea-038b-4311-9694-b703622d7ae4" providerId="AD" clId="Web-{5FCC3F44-C88F-C5DD-B697-028F8BE8009C}" dt="2020-04-28T01:05:50.297" v="15266" actId="20577"/>
          <ac:spMkLst>
            <pc:docMk/>
            <pc:sldMk cId="4045611828" sldId="369"/>
            <ac:spMk id="2" creationId="{FB54AD2F-C8B5-4C15-AA8F-213BD312A60B}"/>
          </ac:spMkLst>
        </pc:spChg>
      </pc:sldChg>
    </pc:docChg>
  </pc:docChgLst>
  <pc:docChgLst>
    <pc:chgData name="Guest User" userId="S::urn:spo:anon#dc2d666f7fc8d39deb531039cb6eab4909d64e03ce0329505cc13c2272710bf7::" providerId="AD" clId="Web-{2A4B3CE6-96EE-1120-1500-31B7DF96F528}"/>
    <pc:docChg chg="delSld">
      <pc:chgData name="Guest User" userId="S::urn:spo:anon#dc2d666f7fc8d39deb531039cb6eab4909d64e03ce0329505cc13c2272710bf7::" providerId="AD" clId="Web-{2A4B3CE6-96EE-1120-1500-31B7DF96F528}" dt="2020-07-18T12:25:30.360" v="4"/>
      <pc:docMkLst>
        <pc:docMk/>
      </pc:docMkLst>
      <pc:sldChg chg="del">
        <pc:chgData name="Guest User" userId="S::urn:spo:anon#dc2d666f7fc8d39deb531039cb6eab4909d64e03ce0329505cc13c2272710bf7::" providerId="AD" clId="Web-{2A4B3CE6-96EE-1120-1500-31B7DF96F528}" dt="2020-07-18T11:50:04.876" v="0"/>
        <pc:sldMkLst>
          <pc:docMk/>
          <pc:sldMk cId="602392572" sldId="339"/>
        </pc:sldMkLst>
      </pc:sldChg>
      <pc:sldChg chg="del">
        <pc:chgData name="Guest User" userId="S::urn:spo:anon#dc2d666f7fc8d39deb531039cb6eab4909d64e03ce0329505cc13c2272710bf7::" providerId="AD" clId="Web-{2A4B3CE6-96EE-1120-1500-31B7DF96F528}" dt="2020-07-18T12:25:27.032" v="3"/>
        <pc:sldMkLst>
          <pc:docMk/>
          <pc:sldMk cId="828369172" sldId="346"/>
        </pc:sldMkLst>
      </pc:sldChg>
      <pc:sldChg chg="del">
        <pc:chgData name="Guest User" userId="S::urn:spo:anon#dc2d666f7fc8d39deb531039cb6eab4909d64e03ce0329505cc13c2272710bf7::" providerId="AD" clId="Web-{2A4B3CE6-96EE-1120-1500-31B7DF96F528}" dt="2020-07-18T12:04:34.823" v="1"/>
        <pc:sldMkLst>
          <pc:docMk/>
          <pc:sldMk cId="3636931705" sldId="365"/>
        </pc:sldMkLst>
      </pc:sldChg>
      <pc:sldChg chg="del">
        <pc:chgData name="Guest User" userId="S::urn:spo:anon#dc2d666f7fc8d39deb531039cb6eab4909d64e03ce0329505cc13c2272710bf7::" providerId="AD" clId="Web-{2A4B3CE6-96EE-1120-1500-31B7DF96F528}" dt="2020-07-18T12:25:30.360" v="4"/>
        <pc:sldMkLst>
          <pc:docMk/>
          <pc:sldMk cId="3455738851" sldId="368"/>
        </pc:sldMkLst>
      </pc:sldChg>
      <pc:sldChg chg="del">
        <pc:chgData name="Guest User" userId="S::urn:spo:anon#dc2d666f7fc8d39deb531039cb6eab4909d64e03ce0329505cc13c2272710bf7::" providerId="AD" clId="Web-{2A4B3CE6-96EE-1120-1500-31B7DF96F528}" dt="2020-07-18T12:25:17.705" v="2"/>
        <pc:sldMkLst>
          <pc:docMk/>
          <pc:sldMk cId="2942901228" sldId="376"/>
        </pc:sldMkLst>
      </pc:sldChg>
    </pc:docChg>
  </pc:docChgLst>
  <pc:docChgLst>
    <pc:chgData name="Minae Lee" userId="S::minae@nucamp.co::fd8661ea-038b-4311-9694-b703622d7ae4" providerId="AD" clId="Web-{E53D3694-629A-4FF4-9800-D28002D0527F}"/>
    <pc:docChg chg="addSld delSld modSld">
      <pc:chgData name="Minae Lee" userId="S::minae@nucamp.co::fd8661ea-038b-4311-9694-b703622d7ae4" providerId="AD" clId="Web-{E53D3694-629A-4FF4-9800-D28002D0527F}" dt="2020-05-09T14:34:10.473" v="12741" actId="14100"/>
      <pc:docMkLst>
        <pc:docMk/>
      </pc:docMkLst>
      <pc:sldChg chg="addSp delSp modSp">
        <pc:chgData name="Minae Lee" userId="S::minae@nucamp.co::fd8661ea-038b-4311-9694-b703622d7ae4" providerId="AD" clId="Web-{E53D3694-629A-4FF4-9800-D28002D0527F}" dt="2020-05-07T05:11:15.579" v="10620" actId="20577"/>
        <pc:sldMkLst>
          <pc:docMk/>
          <pc:sldMk cId="2998859930" sldId="325"/>
        </pc:sldMkLst>
        <pc:spChg chg="mod">
          <ac:chgData name="Minae Lee" userId="S::minae@nucamp.co::fd8661ea-038b-4311-9694-b703622d7ae4" providerId="AD" clId="Web-{E53D3694-629A-4FF4-9800-D28002D0527F}" dt="2020-05-07T05:11:15.579" v="10620" actId="20577"/>
          <ac:spMkLst>
            <pc:docMk/>
            <pc:sldMk cId="2998859930" sldId="325"/>
            <ac:spMk id="2" creationId="{CE7A9CAB-2CEE-4493-A4CE-DDE110D3D1B5}"/>
          </ac:spMkLst>
        </pc:spChg>
        <pc:spChg chg="mod">
          <ac:chgData name="Minae Lee" userId="S::minae@nucamp.co::fd8661ea-038b-4311-9694-b703622d7ae4" providerId="AD" clId="Web-{E53D3694-629A-4FF4-9800-D28002D0527F}" dt="2020-05-07T04:35:10.575" v="4993" actId="20577"/>
          <ac:spMkLst>
            <pc:docMk/>
            <pc:sldMk cId="2998859930" sldId="325"/>
            <ac:spMk id="3" creationId="{E3BCB215-AB95-49FB-8EF5-E41A97C11396}"/>
          </ac:spMkLst>
        </pc:spChg>
        <pc:spChg chg="add mod">
          <ac:chgData name="Minae Lee" userId="S::minae@nucamp.co::fd8661ea-038b-4311-9694-b703622d7ae4" providerId="AD" clId="Web-{E53D3694-629A-4FF4-9800-D28002D0527F}" dt="2020-05-07T04:36:24.090" v="5053" actId="14100"/>
          <ac:spMkLst>
            <pc:docMk/>
            <pc:sldMk cId="2998859930" sldId="325"/>
            <ac:spMk id="6" creationId="{4730CACF-279D-43F2-AB74-26715D306E03}"/>
          </ac:spMkLst>
        </pc:spChg>
        <pc:spChg chg="add mod">
          <ac:chgData name="Minae Lee" userId="S::minae@nucamp.co::fd8661ea-038b-4311-9694-b703622d7ae4" providerId="AD" clId="Web-{E53D3694-629A-4FF4-9800-D28002D0527F}" dt="2020-05-07T04:37:59.137" v="5204" actId="20577"/>
          <ac:spMkLst>
            <pc:docMk/>
            <pc:sldMk cId="2998859930" sldId="325"/>
            <ac:spMk id="9" creationId="{75F46103-38E7-4FF7-8B69-8F8A04F80CDE}"/>
          </ac:spMkLst>
        </pc:spChg>
        <pc:grpChg chg="add mod">
          <ac:chgData name="Minae Lee" userId="S::minae@nucamp.co::fd8661ea-038b-4311-9694-b703622d7ae4" providerId="AD" clId="Web-{E53D3694-629A-4FF4-9800-D28002D0527F}" dt="2020-05-07T04:36:44.325" v="5058" actId="1076"/>
          <ac:grpSpMkLst>
            <pc:docMk/>
            <pc:sldMk cId="2998859930" sldId="325"/>
            <ac:grpSpMk id="10" creationId="{F312842A-4436-4853-948D-76BE8B61C04B}"/>
          </ac:grpSpMkLst>
        </pc:grpChg>
        <pc:picChg chg="add del mod">
          <ac:chgData name="Minae Lee" userId="S::minae@nucamp.co::fd8661ea-038b-4311-9694-b703622d7ae4" providerId="AD" clId="Web-{E53D3694-629A-4FF4-9800-D28002D0527F}" dt="2020-05-07T04:34:29.293" v="4980"/>
          <ac:picMkLst>
            <pc:docMk/>
            <pc:sldMk cId="2998859930" sldId="325"/>
            <ac:picMk id="4" creationId="{5C5F77D3-3349-44F1-9DEF-DB4AF0D810FB}"/>
          </ac:picMkLst>
        </pc:picChg>
        <pc:picChg chg="add mod">
          <ac:chgData name="Minae Lee" userId="S::minae@nucamp.co::fd8661ea-038b-4311-9694-b703622d7ae4" providerId="AD" clId="Web-{E53D3694-629A-4FF4-9800-D28002D0527F}" dt="2020-05-07T04:36:19.606" v="5052" actId="1076"/>
          <ac:picMkLst>
            <pc:docMk/>
            <pc:sldMk cId="2998859930" sldId="325"/>
            <ac:picMk id="7" creationId="{A150EC77-0484-48C5-811C-78C5DEDD09F2}"/>
          </ac:picMkLst>
        </pc:picChg>
      </pc:sldChg>
      <pc:sldChg chg="modSp">
        <pc:chgData name="Minae Lee" userId="S::minae@nucamp.co::fd8661ea-038b-4311-9694-b703622d7ae4" providerId="AD" clId="Web-{E53D3694-629A-4FF4-9800-D28002D0527F}" dt="2020-05-07T07:26:43.161" v="12736" actId="1076"/>
        <pc:sldMkLst>
          <pc:docMk/>
          <pc:sldMk cId="2767028868" sldId="334"/>
        </pc:sldMkLst>
        <pc:spChg chg="mod">
          <ac:chgData name="Minae Lee" userId="S::minae@nucamp.co::fd8661ea-038b-4311-9694-b703622d7ae4" providerId="AD" clId="Web-{E53D3694-629A-4FF4-9800-D28002D0527F}" dt="2020-05-07T05:23:37.643" v="12721" actId="20577"/>
          <ac:spMkLst>
            <pc:docMk/>
            <pc:sldMk cId="2767028868" sldId="334"/>
            <ac:spMk id="5" creationId="{F347FDC2-363D-4BC9-ABB2-EFE4C9D7E2A0}"/>
          </ac:spMkLst>
        </pc:spChg>
        <pc:graphicFrameChg chg="mod modGraphic">
          <ac:chgData name="Minae Lee" userId="S::minae@nucamp.co::fd8661ea-038b-4311-9694-b703622d7ae4" providerId="AD" clId="Web-{E53D3694-629A-4FF4-9800-D28002D0527F}" dt="2020-05-07T07:26:43.161" v="12736" actId="1076"/>
          <ac:graphicFrameMkLst>
            <pc:docMk/>
            <pc:sldMk cId="2767028868" sldId="334"/>
            <ac:graphicFrameMk id="8" creationId="{8AF2553C-45E1-4974-BFD3-656ABC371743}"/>
          </ac:graphicFrameMkLst>
        </pc:graphicFrameChg>
      </pc:sldChg>
      <pc:sldChg chg="modSp">
        <pc:chgData name="Minae Lee" userId="S::minae@nucamp.co::fd8661ea-038b-4311-9694-b703622d7ae4" providerId="AD" clId="Web-{E53D3694-629A-4FF4-9800-D28002D0527F}" dt="2020-05-07T04:02:29.522" v="1621" actId="20577"/>
        <pc:sldMkLst>
          <pc:docMk/>
          <pc:sldMk cId="3978397717" sldId="336"/>
        </pc:sldMkLst>
        <pc:spChg chg="mod">
          <ac:chgData name="Minae Lee" userId="S::minae@nucamp.co::fd8661ea-038b-4311-9694-b703622d7ae4" providerId="AD" clId="Web-{E53D3694-629A-4FF4-9800-D28002D0527F}" dt="2020-05-07T03:55:25.661" v="1119" actId="20577"/>
          <ac:spMkLst>
            <pc:docMk/>
            <pc:sldMk cId="3978397717" sldId="336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E53D3694-629A-4FF4-9800-D28002D0527F}" dt="2020-05-07T04:02:29.522" v="1621" actId="20577"/>
          <ac:spMkLst>
            <pc:docMk/>
            <pc:sldMk cId="3978397717" sldId="336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E53D3694-629A-4FF4-9800-D28002D0527F}" dt="2020-05-07T05:11:23.173" v="10633" actId="20577"/>
        <pc:sldMkLst>
          <pc:docMk/>
          <pc:sldMk cId="1802692188" sldId="338"/>
        </pc:sldMkLst>
        <pc:spChg chg="mod">
          <ac:chgData name="Minae Lee" userId="S::minae@nucamp.co::fd8661ea-038b-4311-9694-b703622d7ae4" providerId="AD" clId="Web-{E53D3694-629A-4FF4-9800-D28002D0527F}" dt="2020-05-07T05:11:23.173" v="10633" actId="20577"/>
          <ac:spMkLst>
            <pc:docMk/>
            <pc:sldMk cId="1802692188" sldId="338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E53D3694-629A-4FF4-9800-D28002D0527F}" dt="2020-05-07T04:32:05.340" v="4787" actId="20577"/>
          <ac:spMkLst>
            <pc:docMk/>
            <pc:sldMk cId="1802692188" sldId="338"/>
            <ac:spMk id="3" creationId="{AA884387-B0CF-45D3-8BD7-0DA176A27965}"/>
          </ac:spMkLst>
        </pc:spChg>
      </pc:sldChg>
      <pc:sldChg chg="addSp delSp modSp">
        <pc:chgData name="Minae Lee" userId="S::minae@nucamp.co::fd8661ea-038b-4311-9694-b703622d7ae4" providerId="AD" clId="Web-{E53D3694-629A-4FF4-9800-D28002D0527F}" dt="2020-05-09T14:34:10.473" v="12741" actId="14100"/>
        <pc:sldMkLst>
          <pc:docMk/>
          <pc:sldMk cId="1859557821" sldId="340"/>
        </pc:sldMkLst>
        <pc:spChg chg="mod">
          <ac:chgData name="Minae Lee" userId="S::minae@nucamp.co::fd8661ea-038b-4311-9694-b703622d7ae4" providerId="AD" clId="Web-{E53D3694-629A-4FF4-9800-D28002D0527F}" dt="2020-05-07T03:41:56.300" v="6" actId="20577"/>
          <ac:spMkLst>
            <pc:docMk/>
            <pc:sldMk cId="1859557821" sldId="340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E53D3694-629A-4FF4-9800-D28002D0527F}" dt="2020-05-07T03:55:09.723" v="1100" actId="20577"/>
          <ac:spMkLst>
            <pc:docMk/>
            <pc:sldMk cId="1859557821" sldId="340"/>
            <ac:spMk id="3" creationId="{AA884387-B0CF-45D3-8BD7-0DA176A27965}"/>
          </ac:spMkLst>
        </pc:spChg>
        <pc:picChg chg="add del mod">
          <ac:chgData name="Minae Lee" userId="S::minae@nucamp.co::fd8661ea-038b-4311-9694-b703622d7ae4" providerId="AD" clId="Web-{E53D3694-629A-4FF4-9800-D28002D0527F}" dt="2020-05-09T14:34:01.848" v="12737"/>
          <ac:picMkLst>
            <pc:docMk/>
            <pc:sldMk cId="1859557821" sldId="340"/>
            <ac:picMk id="4" creationId="{03F99351-50F2-4C65-B37C-285B79FF5335}"/>
          </ac:picMkLst>
        </pc:picChg>
        <pc:picChg chg="add mod">
          <ac:chgData name="Minae Lee" userId="S::minae@nucamp.co::fd8661ea-038b-4311-9694-b703622d7ae4" providerId="AD" clId="Web-{E53D3694-629A-4FF4-9800-D28002D0527F}" dt="2020-05-09T14:34:10.473" v="12741" actId="14100"/>
          <ac:picMkLst>
            <pc:docMk/>
            <pc:sldMk cId="1859557821" sldId="340"/>
            <ac:picMk id="5" creationId="{64AF5EF1-7731-49C7-A602-46E3A63AE5B2}"/>
          </ac:picMkLst>
        </pc:picChg>
      </pc:sldChg>
      <pc:sldChg chg="modSp">
        <pc:chgData name="Minae Lee" userId="S::minae@nucamp.co::fd8661ea-038b-4311-9694-b703622d7ae4" providerId="AD" clId="Web-{E53D3694-629A-4FF4-9800-D28002D0527F}" dt="2020-05-07T04:48:11.545" v="6761" actId="20577"/>
        <pc:sldMkLst>
          <pc:docMk/>
          <pc:sldMk cId="1343043270" sldId="341"/>
        </pc:sldMkLst>
        <pc:spChg chg="mod">
          <ac:chgData name="Minae Lee" userId="S::minae@nucamp.co::fd8661ea-038b-4311-9694-b703622d7ae4" providerId="AD" clId="Web-{E53D3694-629A-4FF4-9800-D28002D0527F}" dt="2020-05-07T04:44:31.216" v="6259" actId="20577"/>
          <ac:spMkLst>
            <pc:docMk/>
            <pc:sldMk cId="1343043270" sldId="341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E53D3694-629A-4FF4-9800-D28002D0527F}" dt="2020-05-07T04:48:11.545" v="6761" actId="20577"/>
          <ac:spMkLst>
            <pc:docMk/>
            <pc:sldMk cId="1343043270" sldId="341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E53D3694-629A-4FF4-9800-D28002D0527F}" dt="2020-05-07T05:21:44.596" v="12487" actId="20577"/>
        <pc:sldMkLst>
          <pc:docMk/>
          <pc:sldMk cId="2742543859" sldId="343"/>
        </pc:sldMkLst>
        <pc:spChg chg="mod">
          <ac:chgData name="Minae Lee" userId="S::minae@nucamp.co::fd8661ea-038b-4311-9694-b703622d7ae4" providerId="AD" clId="Web-{E53D3694-629A-4FF4-9800-D28002D0527F}" dt="2020-05-07T05:21:44.596" v="12487" actId="20577"/>
          <ac:spMkLst>
            <pc:docMk/>
            <pc:sldMk cId="2742543859" sldId="343"/>
            <ac:spMk id="3" creationId="{38C96490-753D-4E81-A14D-5433C2129896}"/>
          </ac:spMkLst>
        </pc:spChg>
      </pc:sldChg>
      <pc:sldChg chg="modSp">
        <pc:chgData name="Minae Lee" userId="S::minae@nucamp.co::fd8661ea-038b-4311-9694-b703622d7ae4" providerId="AD" clId="Web-{E53D3694-629A-4FF4-9800-D28002D0527F}" dt="2020-05-07T04:58:03.078" v="7819" actId="20577"/>
        <pc:sldMkLst>
          <pc:docMk/>
          <pc:sldMk cId="3821955709" sldId="344"/>
        </pc:sldMkLst>
        <pc:spChg chg="mod">
          <ac:chgData name="Minae Lee" userId="S::minae@nucamp.co::fd8661ea-038b-4311-9694-b703622d7ae4" providerId="AD" clId="Web-{E53D3694-629A-4FF4-9800-D28002D0527F}" dt="2020-05-07T04:49:49.155" v="6908" actId="20577"/>
          <ac:spMkLst>
            <pc:docMk/>
            <pc:sldMk cId="3821955709" sldId="344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E53D3694-629A-4FF4-9800-D28002D0527F}" dt="2020-05-07T04:58:03.078" v="7819" actId="20577"/>
          <ac:spMkLst>
            <pc:docMk/>
            <pc:sldMk cId="3821955709" sldId="344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E53D3694-629A-4FF4-9800-D28002D0527F}" dt="2020-05-07T04:50:59.889" v="6956" actId="20577"/>
        <pc:sldMkLst>
          <pc:docMk/>
          <pc:sldMk cId="1601040706" sldId="345"/>
        </pc:sldMkLst>
        <pc:spChg chg="mod">
          <ac:chgData name="Minae Lee" userId="S::minae@nucamp.co::fd8661ea-038b-4311-9694-b703622d7ae4" providerId="AD" clId="Web-{E53D3694-629A-4FF4-9800-D28002D0527F}" dt="2020-05-07T04:50:03.639" v="6924" actId="20577"/>
          <ac:spMkLst>
            <pc:docMk/>
            <pc:sldMk cId="1601040706" sldId="345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E53D3694-629A-4FF4-9800-D28002D0527F}" dt="2020-05-07T04:50:59.889" v="6956" actId="20577"/>
          <ac:spMkLst>
            <pc:docMk/>
            <pc:sldMk cId="1601040706" sldId="345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E53D3694-629A-4FF4-9800-D28002D0527F}" dt="2020-05-07T05:10:28.782" v="10542" actId="20577"/>
        <pc:sldMkLst>
          <pc:docMk/>
          <pc:sldMk cId="828369172" sldId="346"/>
        </pc:sldMkLst>
        <pc:spChg chg="mod">
          <ac:chgData name="Minae Lee" userId="S::minae@nucamp.co::fd8661ea-038b-4311-9694-b703622d7ae4" providerId="AD" clId="Web-{E53D3694-629A-4FF4-9800-D28002D0527F}" dt="2020-05-07T05:10:13.001" v="10523" actId="20577"/>
          <ac:spMkLst>
            <pc:docMk/>
            <pc:sldMk cId="828369172" sldId="346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E53D3694-629A-4FF4-9800-D28002D0527F}" dt="2020-05-07T05:10:28.782" v="10542" actId="20577"/>
          <ac:spMkLst>
            <pc:docMk/>
            <pc:sldMk cId="828369172" sldId="346"/>
            <ac:spMk id="3" creationId="{AA884387-B0CF-45D3-8BD7-0DA176A27965}"/>
          </ac:spMkLst>
        </pc:spChg>
      </pc:sldChg>
      <pc:sldChg chg="del">
        <pc:chgData name="Minae Lee" userId="S::minae@nucamp.co::fd8661ea-038b-4311-9694-b703622d7ae4" providerId="AD" clId="Web-{E53D3694-629A-4FF4-9800-D28002D0527F}" dt="2020-05-07T05:21:23.721" v="12478"/>
        <pc:sldMkLst>
          <pc:docMk/>
          <pc:sldMk cId="915009128" sldId="347"/>
        </pc:sldMkLst>
      </pc:sldChg>
      <pc:sldChg chg="del">
        <pc:chgData name="Minae Lee" userId="S::minae@nucamp.co::fd8661ea-038b-4311-9694-b703622d7ae4" providerId="AD" clId="Web-{E53D3694-629A-4FF4-9800-D28002D0527F}" dt="2020-05-07T05:21:27.159" v="12481"/>
        <pc:sldMkLst>
          <pc:docMk/>
          <pc:sldMk cId="2581581915" sldId="348"/>
        </pc:sldMkLst>
      </pc:sldChg>
      <pc:sldChg chg="del">
        <pc:chgData name="Minae Lee" userId="S::minae@nucamp.co::fd8661ea-038b-4311-9694-b703622d7ae4" providerId="AD" clId="Web-{E53D3694-629A-4FF4-9800-D28002D0527F}" dt="2020-05-07T05:21:29.643" v="12484"/>
        <pc:sldMkLst>
          <pc:docMk/>
          <pc:sldMk cId="855070230" sldId="349"/>
        </pc:sldMkLst>
      </pc:sldChg>
      <pc:sldChg chg="del">
        <pc:chgData name="Minae Lee" userId="S::minae@nucamp.co::fd8661ea-038b-4311-9694-b703622d7ae4" providerId="AD" clId="Web-{E53D3694-629A-4FF4-9800-D28002D0527F}" dt="2020-05-07T05:21:30.409" v="12485"/>
        <pc:sldMkLst>
          <pc:docMk/>
          <pc:sldMk cId="559863947" sldId="350"/>
        </pc:sldMkLst>
      </pc:sldChg>
      <pc:sldChg chg="del">
        <pc:chgData name="Minae Lee" userId="S::minae@nucamp.co::fd8661ea-038b-4311-9694-b703622d7ae4" providerId="AD" clId="Web-{E53D3694-629A-4FF4-9800-D28002D0527F}" dt="2020-05-07T05:21:30.893" v="12486"/>
        <pc:sldMkLst>
          <pc:docMk/>
          <pc:sldMk cId="2783466890" sldId="351"/>
        </pc:sldMkLst>
      </pc:sldChg>
      <pc:sldChg chg="modSp">
        <pc:chgData name="Minae Lee" userId="S::minae@nucamp.co::fd8661ea-038b-4311-9694-b703622d7ae4" providerId="AD" clId="Web-{E53D3694-629A-4FF4-9800-D28002D0527F}" dt="2020-05-07T05:05:52.626" v="9381" actId="20577"/>
        <pc:sldMkLst>
          <pc:docMk/>
          <pc:sldMk cId="3327715131" sldId="358"/>
        </pc:sldMkLst>
        <pc:spChg chg="mod">
          <ac:chgData name="Minae Lee" userId="S::minae@nucamp.co::fd8661ea-038b-4311-9694-b703622d7ae4" providerId="AD" clId="Web-{E53D3694-629A-4FF4-9800-D28002D0527F}" dt="2020-05-07T05:05:52.626" v="9381" actId="20577"/>
          <ac:spMkLst>
            <pc:docMk/>
            <pc:sldMk cId="3327715131" sldId="358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E53D3694-629A-4FF4-9800-D28002D0527F}" dt="2020-05-07T05:05:37.938" v="9359" actId="20577"/>
          <ac:spMkLst>
            <pc:docMk/>
            <pc:sldMk cId="3327715131" sldId="358"/>
            <ac:spMk id="3" creationId="{AA884387-B0CF-45D3-8BD7-0DA176A27965}"/>
          </ac:spMkLst>
        </pc:spChg>
      </pc:sldChg>
      <pc:sldChg chg="del">
        <pc:chgData name="Minae Lee" userId="S::minae@nucamp.co::fd8661ea-038b-4311-9694-b703622d7ae4" providerId="AD" clId="Web-{E53D3694-629A-4FF4-9800-D28002D0527F}" dt="2020-05-07T05:21:25.253" v="12479"/>
        <pc:sldMkLst>
          <pc:docMk/>
          <pc:sldMk cId="3694446240" sldId="360"/>
        </pc:sldMkLst>
      </pc:sldChg>
      <pc:sldChg chg="del">
        <pc:chgData name="Minae Lee" userId="S::minae@nucamp.co::fd8661ea-038b-4311-9694-b703622d7ae4" providerId="AD" clId="Web-{E53D3694-629A-4FF4-9800-D28002D0527F}" dt="2020-05-07T05:21:28.706" v="12483"/>
        <pc:sldMkLst>
          <pc:docMk/>
          <pc:sldMk cId="770018511" sldId="361"/>
        </pc:sldMkLst>
      </pc:sldChg>
      <pc:sldChg chg="del">
        <pc:chgData name="Minae Lee" userId="S::minae@nucamp.co::fd8661ea-038b-4311-9694-b703622d7ae4" providerId="AD" clId="Web-{E53D3694-629A-4FF4-9800-D28002D0527F}" dt="2020-05-07T05:21:27.956" v="12482"/>
        <pc:sldMkLst>
          <pc:docMk/>
          <pc:sldMk cId="1725834686" sldId="362"/>
        </pc:sldMkLst>
      </pc:sldChg>
      <pc:sldChg chg="del">
        <pc:chgData name="Minae Lee" userId="S::minae@nucamp.co::fd8661ea-038b-4311-9694-b703622d7ae4" providerId="AD" clId="Web-{E53D3694-629A-4FF4-9800-D28002D0527F}" dt="2020-05-07T05:21:26.378" v="12480"/>
        <pc:sldMkLst>
          <pc:docMk/>
          <pc:sldMk cId="2732234113" sldId="363"/>
        </pc:sldMkLst>
      </pc:sldChg>
      <pc:sldChg chg="delSp modSp">
        <pc:chgData name="Minae Lee" userId="S::minae@nucamp.co::fd8661ea-038b-4311-9694-b703622d7ae4" providerId="AD" clId="Web-{E53D3694-629A-4FF4-9800-D28002D0527F}" dt="2020-05-07T04:31:49.152" v="4771" actId="20577"/>
        <pc:sldMkLst>
          <pc:docMk/>
          <pc:sldMk cId="3636931705" sldId="365"/>
        </pc:sldMkLst>
        <pc:spChg chg="mod">
          <ac:chgData name="Minae Lee" userId="S::minae@nucamp.co::fd8661ea-038b-4311-9694-b703622d7ae4" providerId="AD" clId="Web-{E53D3694-629A-4FF4-9800-D28002D0527F}" dt="2020-05-07T04:23:24.402" v="3638" actId="20577"/>
          <ac:spMkLst>
            <pc:docMk/>
            <pc:sldMk cId="3636931705" sldId="365"/>
            <ac:spMk id="2" creationId="{39DB4379-F93A-4B5A-95FA-C8F415042071}"/>
          </ac:spMkLst>
        </pc:spChg>
        <pc:spChg chg="mod">
          <ac:chgData name="Minae Lee" userId="S::minae@nucamp.co::fd8661ea-038b-4311-9694-b703622d7ae4" providerId="AD" clId="Web-{E53D3694-629A-4FF4-9800-D28002D0527F}" dt="2020-05-07T04:31:49.152" v="4771" actId="20577"/>
          <ac:spMkLst>
            <pc:docMk/>
            <pc:sldMk cId="3636931705" sldId="365"/>
            <ac:spMk id="3" creationId="{F9EF5D59-9EDC-4F01-8BBF-608D89485BE7}"/>
          </ac:spMkLst>
        </pc:spChg>
        <pc:grpChg chg="del">
          <ac:chgData name="Minae Lee" userId="S::minae@nucamp.co::fd8661ea-038b-4311-9694-b703622d7ae4" providerId="AD" clId="Web-{E53D3694-629A-4FF4-9800-D28002D0527F}" dt="2020-05-07T04:25:00.151" v="3687"/>
          <ac:grpSpMkLst>
            <pc:docMk/>
            <pc:sldMk cId="3636931705" sldId="365"/>
            <ac:grpSpMk id="7" creationId="{EF078ED2-ECE1-4DFF-B7E8-D5FC38236C20}"/>
          </ac:grpSpMkLst>
        </pc:grpChg>
      </pc:sldChg>
      <pc:sldChg chg="modSp">
        <pc:chgData name="Minae Lee" userId="S::minae@nucamp.co::fd8661ea-038b-4311-9694-b703622d7ae4" providerId="AD" clId="Web-{E53D3694-629A-4FF4-9800-D28002D0527F}" dt="2020-05-07T04:44:14.982" v="6256" actId="20577"/>
        <pc:sldMkLst>
          <pc:docMk/>
          <pc:sldMk cId="164026028" sldId="366"/>
        </pc:sldMkLst>
        <pc:spChg chg="mod">
          <ac:chgData name="Minae Lee" userId="S::minae@nucamp.co::fd8661ea-038b-4311-9694-b703622d7ae4" providerId="AD" clId="Web-{E53D3694-629A-4FF4-9800-D28002D0527F}" dt="2020-05-07T04:38:18.544" v="5228" actId="20577"/>
          <ac:spMkLst>
            <pc:docMk/>
            <pc:sldMk cId="164026028" sldId="366"/>
            <ac:spMk id="2" creationId="{CE7A9CAB-2CEE-4493-A4CE-DDE110D3D1B5}"/>
          </ac:spMkLst>
        </pc:spChg>
        <pc:spChg chg="mod">
          <ac:chgData name="Minae Lee" userId="S::minae@nucamp.co::fd8661ea-038b-4311-9694-b703622d7ae4" providerId="AD" clId="Web-{E53D3694-629A-4FF4-9800-D28002D0527F}" dt="2020-05-07T04:44:14.982" v="6256" actId="20577"/>
          <ac:spMkLst>
            <pc:docMk/>
            <pc:sldMk cId="164026028" sldId="366"/>
            <ac:spMk id="3" creationId="{E3BCB215-AB95-49FB-8EF5-E41A97C11396}"/>
          </ac:spMkLst>
        </pc:spChg>
      </pc:sldChg>
      <pc:sldChg chg="modSp">
        <pc:chgData name="Minae Lee" userId="S::minae@nucamp.co::fd8661ea-038b-4311-9694-b703622d7ae4" providerId="AD" clId="Web-{E53D3694-629A-4FF4-9800-D28002D0527F}" dt="2020-05-07T05:07:12.173" v="9582" actId="20577"/>
        <pc:sldMkLst>
          <pc:docMk/>
          <pc:sldMk cId="673259064" sldId="367"/>
        </pc:sldMkLst>
        <pc:spChg chg="mod">
          <ac:chgData name="Minae Lee" userId="S::minae@nucamp.co::fd8661ea-038b-4311-9694-b703622d7ae4" providerId="AD" clId="Web-{E53D3694-629A-4FF4-9800-D28002D0527F}" dt="2020-05-07T05:05:57.141" v="9383" actId="20577"/>
          <ac:spMkLst>
            <pc:docMk/>
            <pc:sldMk cId="673259064" sldId="367"/>
            <ac:spMk id="2" creationId="{8AA49A2B-3242-4C26-9A20-65E9404DF67B}"/>
          </ac:spMkLst>
        </pc:spChg>
        <pc:spChg chg="mod">
          <ac:chgData name="Minae Lee" userId="S::minae@nucamp.co::fd8661ea-038b-4311-9694-b703622d7ae4" providerId="AD" clId="Web-{E53D3694-629A-4FF4-9800-D28002D0527F}" dt="2020-05-07T05:07:12.173" v="9582" actId="20577"/>
          <ac:spMkLst>
            <pc:docMk/>
            <pc:sldMk cId="673259064" sldId="367"/>
            <ac:spMk id="3" creationId="{B6CB4B6B-7898-4FE8-B17B-AB38B779FD0F}"/>
          </ac:spMkLst>
        </pc:spChg>
      </pc:sldChg>
      <pc:sldChg chg="modSp">
        <pc:chgData name="Minae Lee" userId="S::minae@nucamp.co::fd8661ea-038b-4311-9694-b703622d7ae4" providerId="AD" clId="Web-{E53D3694-629A-4FF4-9800-D28002D0527F}" dt="2020-05-07T05:14:27.220" v="11196" actId="20577"/>
        <pc:sldMkLst>
          <pc:docMk/>
          <pc:sldMk cId="3455738851" sldId="368"/>
        </pc:sldMkLst>
        <pc:spChg chg="mod">
          <ac:chgData name="Minae Lee" userId="S::minae@nucamp.co::fd8661ea-038b-4311-9694-b703622d7ae4" providerId="AD" clId="Web-{E53D3694-629A-4FF4-9800-D28002D0527F}" dt="2020-05-07T05:12:19.392" v="10700" actId="20577"/>
          <ac:spMkLst>
            <pc:docMk/>
            <pc:sldMk cId="3455738851" sldId="368"/>
            <ac:spMk id="2" creationId="{8AA49A2B-3242-4C26-9A20-65E9404DF67B}"/>
          </ac:spMkLst>
        </pc:spChg>
        <pc:spChg chg="mod">
          <ac:chgData name="Minae Lee" userId="S::minae@nucamp.co::fd8661ea-038b-4311-9694-b703622d7ae4" providerId="AD" clId="Web-{E53D3694-629A-4FF4-9800-D28002D0527F}" dt="2020-05-07T05:14:27.220" v="11196" actId="20577"/>
          <ac:spMkLst>
            <pc:docMk/>
            <pc:sldMk cId="3455738851" sldId="368"/>
            <ac:spMk id="3" creationId="{B6CB4B6B-7898-4FE8-B17B-AB38B779FD0F}"/>
          </ac:spMkLst>
        </pc:spChg>
      </pc:sldChg>
      <pc:sldChg chg="delSp modSp">
        <pc:chgData name="Minae Lee" userId="S::minae@nucamp.co::fd8661ea-038b-4311-9694-b703622d7ae4" providerId="AD" clId="Web-{E53D3694-629A-4FF4-9800-D28002D0527F}" dt="2020-05-07T05:21:19.737" v="12476" actId="20577"/>
        <pc:sldMkLst>
          <pc:docMk/>
          <pc:sldMk cId="4045611828" sldId="369"/>
        </pc:sldMkLst>
        <pc:spChg chg="mod">
          <ac:chgData name="Minae Lee" userId="S::minae@nucamp.co::fd8661ea-038b-4311-9694-b703622d7ae4" providerId="AD" clId="Web-{E53D3694-629A-4FF4-9800-D28002D0527F}" dt="2020-05-07T05:19:50.674" v="12192" actId="20577"/>
          <ac:spMkLst>
            <pc:docMk/>
            <pc:sldMk cId="4045611828" sldId="369"/>
            <ac:spMk id="2" creationId="{FB54AD2F-C8B5-4C15-AA8F-213BD312A60B}"/>
          </ac:spMkLst>
        </pc:spChg>
        <pc:spChg chg="mod">
          <ac:chgData name="Minae Lee" userId="S::minae@nucamp.co::fd8661ea-038b-4311-9694-b703622d7ae4" providerId="AD" clId="Web-{E53D3694-629A-4FF4-9800-D28002D0527F}" dt="2020-05-07T05:21:19.737" v="12476" actId="20577"/>
          <ac:spMkLst>
            <pc:docMk/>
            <pc:sldMk cId="4045611828" sldId="369"/>
            <ac:spMk id="3" creationId="{71FBDEF2-64B7-467B-985A-5F747F699165}"/>
          </ac:spMkLst>
        </pc:spChg>
        <pc:picChg chg="del">
          <ac:chgData name="Minae Lee" userId="S::minae@nucamp.co::fd8661ea-038b-4311-9694-b703622d7ae4" providerId="AD" clId="Web-{E53D3694-629A-4FF4-9800-D28002D0527F}" dt="2020-05-07T05:19:58.674" v="12197"/>
          <ac:picMkLst>
            <pc:docMk/>
            <pc:sldMk cId="4045611828" sldId="369"/>
            <ac:picMk id="4" creationId="{499C27C7-7D30-45F1-B076-397AD55BA98E}"/>
          </ac:picMkLst>
        </pc:picChg>
      </pc:sldChg>
      <pc:sldChg chg="delSp modSp">
        <pc:chgData name="Minae Lee" userId="S::minae@nucamp.co::fd8661ea-038b-4311-9694-b703622d7ae4" providerId="AD" clId="Web-{E53D3694-629A-4FF4-9800-D28002D0527F}" dt="2020-05-07T05:19:36.580" v="12158" actId="20577"/>
        <pc:sldMkLst>
          <pc:docMk/>
          <pc:sldMk cId="1843612868" sldId="371"/>
        </pc:sldMkLst>
        <pc:spChg chg="mod">
          <ac:chgData name="Minae Lee" userId="S::minae@nucamp.co::fd8661ea-038b-4311-9694-b703622d7ae4" providerId="AD" clId="Web-{E53D3694-629A-4FF4-9800-D28002D0527F}" dt="2020-05-07T05:14:36.111" v="11198" actId="20577"/>
          <ac:spMkLst>
            <pc:docMk/>
            <pc:sldMk cId="1843612868" sldId="371"/>
            <ac:spMk id="2" creationId="{8AA49A2B-3242-4C26-9A20-65E9404DF67B}"/>
          </ac:spMkLst>
        </pc:spChg>
        <pc:spChg chg="mod">
          <ac:chgData name="Minae Lee" userId="S::minae@nucamp.co::fd8661ea-038b-4311-9694-b703622d7ae4" providerId="AD" clId="Web-{E53D3694-629A-4FF4-9800-D28002D0527F}" dt="2020-05-07T05:19:36.580" v="12158" actId="20577"/>
          <ac:spMkLst>
            <pc:docMk/>
            <pc:sldMk cId="1843612868" sldId="371"/>
            <ac:spMk id="3" creationId="{B6CB4B6B-7898-4FE8-B17B-AB38B779FD0F}"/>
          </ac:spMkLst>
        </pc:spChg>
        <pc:picChg chg="del">
          <ac:chgData name="Minae Lee" userId="S::minae@nucamp.co::fd8661ea-038b-4311-9694-b703622d7ae4" providerId="AD" clId="Web-{E53D3694-629A-4FF4-9800-D28002D0527F}" dt="2020-05-07T05:15:07.752" v="11347"/>
          <ac:picMkLst>
            <pc:docMk/>
            <pc:sldMk cId="1843612868" sldId="371"/>
            <ac:picMk id="6" creationId="{5434A6DE-9010-40BB-9176-B8964600A0FC}"/>
          </ac:picMkLst>
        </pc:picChg>
        <pc:picChg chg="del">
          <ac:chgData name="Minae Lee" userId="S::minae@nucamp.co::fd8661ea-038b-4311-9694-b703622d7ae4" providerId="AD" clId="Web-{E53D3694-629A-4FF4-9800-D28002D0527F}" dt="2020-05-07T05:15:08.345" v="11348"/>
          <ac:picMkLst>
            <pc:docMk/>
            <pc:sldMk cId="1843612868" sldId="371"/>
            <ac:picMk id="8" creationId="{F19B8787-5A56-4978-8EEE-0F670B0CAA53}"/>
          </ac:picMkLst>
        </pc:picChg>
      </pc:sldChg>
      <pc:sldChg chg="modSp add replId">
        <pc:chgData name="Minae Lee" userId="S::minae@nucamp.co::fd8661ea-038b-4311-9694-b703622d7ae4" providerId="AD" clId="Web-{E53D3694-629A-4FF4-9800-D28002D0527F}" dt="2020-05-07T04:18:09.901" v="3186" actId="20577"/>
        <pc:sldMkLst>
          <pc:docMk/>
          <pc:sldMk cId="2873861053" sldId="372"/>
        </pc:sldMkLst>
        <pc:spChg chg="mod">
          <ac:chgData name="Minae Lee" userId="S::minae@nucamp.co::fd8661ea-038b-4311-9694-b703622d7ae4" providerId="AD" clId="Web-{E53D3694-629A-4FF4-9800-D28002D0527F}" dt="2020-05-07T04:02:41.771" v="1651" actId="20577"/>
          <ac:spMkLst>
            <pc:docMk/>
            <pc:sldMk cId="2873861053" sldId="372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E53D3694-629A-4FF4-9800-D28002D0527F}" dt="2020-05-07T04:18:09.901" v="3186" actId="20577"/>
          <ac:spMkLst>
            <pc:docMk/>
            <pc:sldMk cId="2873861053" sldId="372"/>
            <ac:spMk id="3" creationId="{AA884387-B0CF-45D3-8BD7-0DA176A27965}"/>
          </ac:spMkLst>
        </pc:spChg>
      </pc:sldChg>
      <pc:sldChg chg="modSp add replId">
        <pc:chgData name="Minae Lee" userId="S::minae@nucamp.co::fd8661ea-038b-4311-9694-b703622d7ae4" providerId="AD" clId="Web-{E53D3694-629A-4FF4-9800-D28002D0527F}" dt="2020-05-07T04:44:08.685" v="6252" actId="20577"/>
        <pc:sldMkLst>
          <pc:docMk/>
          <pc:sldMk cId="2165396061" sldId="373"/>
        </pc:sldMkLst>
        <pc:spChg chg="mod">
          <ac:chgData name="Minae Lee" userId="S::minae@nucamp.co::fd8661ea-038b-4311-9694-b703622d7ae4" providerId="AD" clId="Web-{E53D3694-629A-4FF4-9800-D28002D0527F}" dt="2020-05-07T04:44:08.685" v="6252" actId="20577"/>
          <ac:spMkLst>
            <pc:docMk/>
            <pc:sldMk cId="2165396061" sldId="373"/>
            <ac:spMk id="3" creationId="{E3BCB215-AB95-49FB-8EF5-E41A97C11396}"/>
          </ac:spMkLst>
        </pc:spChg>
      </pc:sldChg>
      <pc:sldChg chg="modSp new">
        <pc:chgData name="Minae Lee" userId="S::minae@nucamp.co::fd8661ea-038b-4311-9694-b703622d7ae4" providerId="AD" clId="Web-{E53D3694-629A-4FF4-9800-D28002D0527F}" dt="2020-05-07T04:49:34.295" v="6881" actId="20577"/>
        <pc:sldMkLst>
          <pc:docMk/>
          <pc:sldMk cId="3714356952" sldId="374"/>
        </pc:sldMkLst>
        <pc:spChg chg="mod">
          <ac:chgData name="Minae Lee" userId="S::minae@nucamp.co::fd8661ea-038b-4311-9694-b703622d7ae4" providerId="AD" clId="Web-{E53D3694-629A-4FF4-9800-D28002D0527F}" dt="2020-05-07T04:48:44.576" v="6788" actId="20577"/>
          <ac:spMkLst>
            <pc:docMk/>
            <pc:sldMk cId="3714356952" sldId="374"/>
            <ac:spMk id="2" creationId="{D448C4F0-5632-4604-996E-332AC50EA5E4}"/>
          </ac:spMkLst>
        </pc:spChg>
        <pc:spChg chg="mod">
          <ac:chgData name="Minae Lee" userId="S::minae@nucamp.co::fd8661ea-038b-4311-9694-b703622d7ae4" providerId="AD" clId="Web-{E53D3694-629A-4FF4-9800-D28002D0527F}" dt="2020-05-07T04:49:34.295" v="6881" actId="20577"/>
          <ac:spMkLst>
            <pc:docMk/>
            <pc:sldMk cId="3714356952" sldId="374"/>
            <ac:spMk id="3" creationId="{DD435E08-AE89-4ADF-8198-D3A488224949}"/>
          </ac:spMkLst>
        </pc:spChg>
      </pc:sldChg>
      <pc:sldChg chg="modSp add replId">
        <pc:chgData name="Minae Lee" userId="S::minae@nucamp.co::fd8661ea-038b-4311-9694-b703622d7ae4" providerId="AD" clId="Web-{E53D3694-629A-4FF4-9800-D28002D0527F}" dt="2020-05-07T05:24:29.737" v="12734" actId="20577"/>
        <pc:sldMkLst>
          <pc:docMk/>
          <pc:sldMk cId="1617778952" sldId="375"/>
        </pc:sldMkLst>
        <pc:spChg chg="mod">
          <ac:chgData name="Minae Lee" userId="S::minae@nucamp.co::fd8661ea-038b-4311-9694-b703622d7ae4" providerId="AD" clId="Web-{E53D3694-629A-4FF4-9800-D28002D0527F}" dt="2020-05-07T05:24:29.737" v="12734" actId="20577"/>
          <ac:spMkLst>
            <pc:docMk/>
            <pc:sldMk cId="1617778952" sldId="375"/>
            <ac:spMk id="3" creationId="{AA884387-B0CF-45D3-8BD7-0DA176A27965}"/>
          </ac:spMkLst>
        </pc:spChg>
      </pc:sldChg>
      <pc:sldChg chg="modSp new">
        <pc:chgData name="Minae Lee" userId="S::minae@nucamp.co::fd8661ea-038b-4311-9694-b703622d7ae4" providerId="AD" clId="Web-{E53D3694-629A-4FF4-9800-D28002D0527F}" dt="2020-05-07T05:23:20.315" v="12719" actId="20577"/>
        <pc:sldMkLst>
          <pc:docMk/>
          <pc:sldMk cId="2942901228" sldId="376"/>
        </pc:sldMkLst>
        <pc:spChg chg="mod">
          <ac:chgData name="Minae Lee" userId="S::minae@nucamp.co::fd8661ea-038b-4311-9694-b703622d7ae4" providerId="AD" clId="Web-{E53D3694-629A-4FF4-9800-D28002D0527F}" dt="2020-05-07T05:23:20.315" v="12719" actId="20577"/>
          <ac:spMkLst>
            <pc:docMk/>
            <pc:sldMk cId="2942901228" sldId="376"/>
            <ac:spMk id="2" creationId="{0515C749-12FA-4D22-A6B8-2D98EF3F88A6}"/>
          </ac:spMkLst>
        </pc:spChg>
        <pc:spChg chg="mod">
          <ac:chgData name="Minae Lee" userId="S::minae@nucamp.co::fd8661ea-038b-4311-9694-b703622d7ae4" providerId="AD" clId="Web-{E53D3694-629A-4FF4-9800-D28002D0527F}" dt="2020-05-07T05:23:16.597" v="12715" actId="20577"/>
          <ac:spMkLst>
            <pc:docMk/>
            <pc:sldMk cId="2942901228" sldId="376"/>
            <ac:spMk id="3" creationId="{0F7F99AE-9561-4C80-B382-EAD3AD1A16E9}"/>
          </ac:spMkLst>
        </pc:spChg>
      </pc:sldChg>
    </pc:docChg>
  </pc:docChgLst>
  <pc:docChgLst>
    <pc:chgData name="Minae Lee" userId="S::minae@nucamp.co::fd8661ea-038b-4311-9694-b703622d7ae4" providerId="AD" clId="Web-{187FA42E-D7D5-1577-FF1A-A685CCE98644}"/>
    <pc:docChg chg="addSld delSld modSld">
      <pc:chgData name="Minae Lee" userId="S::minae@nucamp.co::fd8661ea-038b-4311-9694-b703622d7ae4" providerId="AD" clId="Web-{187FA42E-D7D5-1577-FF1A-A685CCE98644}" dt="2019-02-20T23:39:22.649" v="380" actId="20577"/>
      <pc:docMkLst>
        <pc:docMk/>
      </pc:docMkLst>
      <pc:sldChg chg="modSp">
        <pc:chgData name="Minae Lee" userId="S::minae@nucamp.co::fd8661ea-038b-4311-9694-b703622d7ae4" providerId="AD" clId="Web-{187FA42E-D7D5-1577-FF1A-A685CCE98644}" dt="2019-02-20T23:32:02.664" v="43" actId="20577"/>
        <pc:sldMkLst>
          <pc:docMk/>
          <pc:sldMk cId="951182691" sldId="257"/>
        </pc:sldMkLst>
        <pc:spChg chg="mod">
          <ac:chgData name="Minae Lee" userId="S::minae@nucamp.co::fd8661ea-038b-4311-9694-b703622d7ae4" providerId="AD" clId="Web-{187FA42E-D7D5-1577-FF1A-A685CCE98644}" dt="2019-02-20T23:32:02.664" v="43" actId="20577"/>
          <ac:spMkLst>
            <pc:docMk/>
            <pc:sldMk cId="951182691" sldId="257"/>
            <ac:spMk id="3" creationId="{5A17150A-BC48-4749-82F9-EE7D750DBF78}"/>
          </ac:spMkLst>
        </pc:spChg>
      </pc:sldChg>
      <pc:sldChg chg="modSp">
        <pc:chgData name="Minae Lee" userId="S::minae@nucamp.co::fd8661ea-038b-4311-9694-b703622d7ae4" providerId="AD" clId="Web-{187FA42E-D7D5-1577-FF1A-A685CCE98644}" dt="2019-02-20T23:13:23.219" v="28" actId="20577"/>
        <pc:sldMkLst>
          <pc:docMk/>
          <pc:sldMk cId="1480724025" sldId="267"/>
        </pc:sldMkLst>
        <pc:spChg chg="mod">
          <ac:chgData name="Minae Lee" userId="S::minae@nucamp.co::fd8661ea-038b-4311-9694-b703622d7ae4" providerId="AD" clId="Web-{187FA42E-D7D5-1577-FF1A-A685CCE98644}" dt="2019-02-20T23:13:09.813" v="14" actId="20577"/>
          <ac:spMkLst>
            <pc:docMk/>
            <pc:sldMk cId="1480724025" sldId="267"/>
            <ac:spMk id="7" creationId="{352D1BFF-E0EC-44F4-B849-600634463323}"/>
          </ac:spMkLst>
        </pc:spChg>
        <pc:spChg chg="mod">
          <ac:chgData name="Minae Lee" userId="S::minae@nucamp.co::fd8661ea-038b-4311-9694-b703622d7ae4" providerId="AD" clId="Web-{187FA42E-D7D5-1577-FF1A-A685CCE98644}" dt="2019-02-20T23:13:23.219" v="28" actId="20577"/>
          <ac:spMkLst>
            <pc:docMk/>
            <pc:sldMk cId="1480724025" sldId="267"/>
            <ac:spMk id="8" creationId="{D6712391-C1BD-470B-B4BE-D0E579A8FCD4}"/>
          </ac:spMkLst>
        </pc:spChg>
      </pc:sldChg>
      <pc:sldChg chg="del">
        <pc:chgData name="Minae Lee" userId="S::minae@nucamp.co::fd8661ea-038b-4311-9694-b703622d7ae4" providerId="AD" clId="Web-{187FA42E-D7D5-1577-FF1A-A685CCE98644}" dt="2019-02-20T23:13:41.110" v="30"/>
        <pc:sldMkLst>
          <pc:docMk/>
          <pc:sldMk cId="2808023690" sldId="268"/>
        </pc:sldMkLst>
      </pc:sldChg>
      <pc:sldChg chg="delSp modSp new">
        <pc:chgData name="Minae Lee" userId="S::minae@nucamp.co::fd8661ea-038b-4311-9694-b703622d7ae4" providerId="AD" clId="Web-{187FA42E-D7D5-1577-FF1A-A685CCE98644}" dt="2019-02-20T23:39:07.290" v="378" actId="20577"/>
        <pc:sldMkLst>
          <pc:docMk/>
          <pc:sldMk cId="4165848884" sldId="268"/>
        </pc:sldMkLst>
        <pc:spChg chg="mod">
          <ac:chgData name="Minae Lee" userId="S::minae@nucamp.co::fd8661ea-038b-4311-9694-b703622d7ae4" providerId="AD" clId="Web-{187FA42E-D7D5-1577-FF1A-A685CCE98644}" dt="2019-02-20T23:32:53.774" v="48" actId="20577"/>
          <ac:spMkLst>
            <pc:docMk/>
            <pc:sldMk cId="4165848884" sldId="268"/>
            <ac:spMk id="2" creationId="{7C7EAA7A-2693-452C-A310-CE09CD65AE5C}"/>
          </ac:spMkLst>
        </pc:spChg>
        <pc:spChg chg="mod">
          <ac:chgData name="Minae Lee" userId="S::minae@nucamp.co::fd8661ea-038b-4311-9694-b703622d7ae4" providerId="AD" clId="Web-{187FA42E-D7D5-1577-FF1A-A685CCE98644}" dt="2019-02-20T23:39:07.290" v="378" actId="20577"/>
          <ac:spMkLst>
            <pc:docMk/>
            <pc:sldMk cId="4165848884" sldId="268"/>
            <ac:spMk id="3" creationId="{FE5FAF08-E89B-45D9-9290-4B2B53CDD715}"/>
          </ac:spMkLst>
        </pc:spChg>
        <pc:spChg chg="del">
          <ac:chgData name="Minae Lee" userId="S::minae@nucamp.co::fd8661ea-038b-4311-9694-b703622d7ae4" providerId="AD" clId="Web-{187FA42E-D7D5-1577-FF1A-A685CCE98644}" dt="2019-02-20T23:35:37.758" v="244"/>
          <ac:spMkLst>
            <pc:docMk/>
            <pc:sldMk cId="4165848884" sldId="268"/>
            <ac:spMk id="4" creationId="{B4B6C6A7-D6D0-4968-B33B-D5AADD0E2FFF}"/>
          </ac:spMkLst>
        </pc:spChg>
      </pc:sldChg>
    </pc:docChg>
  </pc:docChgLst>
  <pc:docChgLst>
    <pc:chgData name="Minae Lee" userId="S::minae@nucamp.co::fd8661ea-038b-4311-9694-b703622d7ae4" providerId="AD" clId="Web-{4A6FC2C1-1D20-0DC2-F787-4D31BBD33BA5}"/>
    <pc:docChg chg="modSld">
      <pc:chgData name="Minae Lee" userId="S::minae@nucamp.co::fd8661ea-038b-4311-9694-b703622d7ae4" providerId="AD" clId="Web-{4A6FC2C1-1D20-0DC2-F787-4D31BBD33BA5}" dt="2018-11-02T19:39:41.400" v="214" actId="20577"/>
      <pc:docMkLst>
        <pc:docMk/>
      </pc:docMkLst>
      <pc:sldChg chg="modSp">
        <pc:chgData name="Minae Lee" userId="S::minae@nucamp.co::fd8661ea-038b-4311-9694-b703622d7ae4" providerId="AD" clId="Web-{4A6FC2C1-1D20-0DC2-F787-4D31BBD33BA5}" dt="2018-11-02T19:36:12.929" v="156" actId="20577"/>
        <pc:sldMkLst>
          <pc:docMk/>
          <pc:sldMk cId="951182691" sldId="257"/>
        </pc:sldMkLst>
        <pc:spChg chg="mod">
          <ac:chgData name="Minae Lee" userId="S::minae@nucamp.co::fd8661ea-038b-4311-9694-b703622d7ae4" providerId="AD" clId="Web-{4A6FC2C1-1D20-0DC2-F787-4D31BBD33BA5}" dt="2018-11-02T19:36:12.929" v="156" actId="20577"/>
          <ac:spMkLst>
            <pc:docMk/>
            <pc:sldMk cId="951182691" sldId="257"/>
            <ac:spMk id="3" creationId="{5A17150A-BC48-4749-82F9-EE7D750DBF78}"/>
          </ac:spMkLst>
        </pc:spChg>
      </pc:sldChg>
      <pc:sldChg chg="modSp">
        <pc:chgData name="Minae Lee" userId="S::minae@nucamp.co::fd8661ea-038b-4311-9694-b703622d7ae4" providerId="AD" clId="Web-{4A6FC2C1-1D20-0DC2-F787-4D31BBD33BA5}" dt="2018-11-02T19:36:22.195" v="166" actId="20577"/>
        <pc:sldMkLst>
          <pc:docMk/>
          <pc:sldMk cId="1281760466" sldId="260"/>
        </pc:sldMkLst>
        <pc:spChg chg="mod">
          <ac:chgData name="Minae Lee" userId="S::minae@nucamp.co::fd8661ea-038b-4311-9694-b703622d7ae4" providerId="AD" clId="Web-{4A6FC2C1-1D20-0DC2-F787-4D31BBD33BA5}" dt="2018-11-02T19:36:22.195" v="166" actId="20577"/>
          <ac:spMkLst>
            <pc:docMk/>
            <pc:sldMk cId="1281760466" sldId="260"/>
            <ac:spMk id="3" creationId="{38C96490-753D-4E81-A14D-5433C2129896}"/>
          </ac:spMkLst>
        </pc:spChg>
      </pc:sldChg>
      <pc:sldChg chg="modSp">
        <pc:chgData name="Minae Lee" userId="S::minae@nucamp.co::fd8661ea-038b-4311-9694-b703622d7ae4" providerId="AD" clId="Web-{4A6FC2C1-1D20-0DC2-F787-4D31BBD33BA5}" dt="2018-11-02T19:38:48.665" v="181" actId="20577"/>
        <pc:sldMkLst>
          <pc:docMk/>
          <pc:sldMk cId="488116745" sldId="263"/>
        </pc:sldMkLst>
        <pc:spChg chg="mod">
          <ac:chgData name="Minae Lee" userId="S::minae@nucamp.co::fd8661ea-038b-4311-9694-b703622d7ae4" providerId="AD" clId="Web-{4A6FC2C1-1D20-0DC2-F787-4D31BBD33BA5}" dt="2018-11-02T19:38:48.665" v="181" actId="20577"/>
          <ac:spMkLst>
            <pc:docMk/>
            <pc:sldMk cId="488116745" sldId="263"/>
            <ac:spMk id="3" creationId="{91EE39B5-A20D-466E-B245-1CF7D54C534E}"/>
          </ac:spMkLst>
        </pc:spChg>
      </pc:sldChg>
      <pc:sldChg chg="modSp">
        <pc:chgData name="Minae Lee" userId="S::minae@nucamp.co::fd8661ea-038b-4311-9694-b703622d7ae4" providerId="AD" clId="Web-{4A6FC2C1-1D20-0DC2-F787-4D31BBD33BA5}" dt="2018-11-02T19:39:13.134" v="191" actId="20577"/>
        <pc:sldMkLst>
          <pc:docMk/>
          <pc:sldMk cId="4106836866" sldId="265"/>
        </pc:sldMkLst>
        <pc:spChg chg="mod">
          <ac:chgData name="Minae Lee" userId="S::minae@nucamp.co::fd8661ea-038b-4311-9694-b703622d7ae4" providerId="AD" clId="Web-{4A6FC2C1-1D20-0DC2-F787-4D31BBD33BA5}" dt="2018-11-02T19:39:13.134" v="191" actId="20577"/>
          <ac:spMkLst>
            <pc:docMk/>
            <pc:sldMk cId="4106836866" sldId="265"/>
            <ac:spMk id="4" creationId="{DB5C2BCB-AB13-4DF2-BFF5-92E3482048DB}"/>
          </ac:spMkLst>
        </pc:spChg>
      </pc:sldChg>
      <pc:sldChg chg="modSp">
        <pc:chgData name="Minae Lee" userId="S::minae@nucamp.co::fd8661ea-038b-4311-9694-b703622d7ae4" providerId="AD" clId="Web-{4A6FC2C1-1D20-0DC2-F787-4D31BBD33BA5}" dt="2018-11-02T19:39:41.400" v="213" actId="20577"/>
        <pc:sldMkLst>
          <pc:docMk/>
          <pc:sldMk cId="3729169003" sldId="266"/>
        </pc:sldMkLst>
        <pc:spChg chg="mod">
          <ac:chgData name="Minae Lee" userId="S::minae@nucamp.co::fd8661ea-038b-4311-9694-b703622d7ae4" providerId="AD" clId="Web-{4A6FC2C1-1D20-0DC2-F787-4D31BBD33BA5}" dt="2018-11-02T19:39:41.400" v="213" actId="20577"/>
          <ac:spMkLst>
            <pc:docMk/>
            <pc:sldMk cId="3729169003" sldId="266"/>
            <ac:spMk id="5" creationId="{47D89348-4E9D-4A4B-8350-EFC9CC30D1A7}"/>
          </ac:spMkLst>
        </pc:spChg>
      </pc:sldChg>
    </pc:docChg>
  </pc:docChgLst>
  <pc:docChgLst>
    <pc:chgData name="Minae Lee" userId="S::minae@nucamp.co::fd8661ea-038b-4311-9694-b703622d7ae4" providerId="AD" clId="Web-{CF10D822-4CCF-911F-18C3-D46686F89183}"/>
    <pc:docChg chg="modSld">
      <pc:chgData name="Minae Lee" userId="S::minae@nucamp.co::fd8661ea-038b-4311-9694-b703622d7ae4" providerId="AD" clId="Web-{CF10D822-4CCF-911F-18C3-D46686F89183}" dt="2020-06-10T22:28:15.247" v="17" actId="20577"/>
      <pc:docMkLst>
        <pc:docMk/>
      </pc:docMkLst>
      <pc:sldChg chg="modSp">
        <pc:chgData name="Minae Lee" userId="S::minae@nucamp.co::fd8661ea-038b-4311-9694-b703622d7ae4" providerId="AD" clId="Web-{CF10D822-4CCF-911F-18C3-D46686F89183}" dt="2020-06-10T22:28:15.247" v="16" actId="20577"/>
        <pc:sldMkLst>
          <pc:docMk/>
          <pc:sldMk cId="2873861053" sldId="372"/>
        </pc:sldMkLst>
        <pc:spChg chg="mod">
          <ac:chgData name="Minae Lee" userId="S::minae@nucamp.co::fd8661ea-038b-4311-9694-b703622d7ae4" providerId="AD" clId="Web-{CF10D822-4CCF-911F-18C3-D46686F89183}" dt="2020-06-10T22:28:15.247" v="16" actId="20577"/>
          <ac:spMkLst>
            <pc:docMk/>
            <pc:sldMk cId="2873861053" sldId="372"/>
            <ac:spMk id="3" creationId="{AA884387-B0CF-45D3-8BD7-0DA176A27965}"/>
          </ac:spMkLst>
        </pc:spChg>
      </pc:sldChg>
    </pc:docChg>
  </pc:docChgLst>
  <pc:docChgLst>
    <pc:chgData name="Guest User" userId="S::urn:spo:anon#dc2d666f7fc8d39deb531039cb6eab4909d64e03ce0329505cc13c2272710bf7::" providerId="AD" clId="Web-{2EF27825-228A-4031-E190-D2EF457C1E8B}"/>
    <pc:docChg chg="sldOrd">
      <pc:chgData name="Guest User" userId="S::urn:spo:anon#dc2d666f7fc8d39deb531039cb6eab4909d64e03ce0329505cc13c2272710bf7::" providerId="AD" clId="Web-{2EF27825-228A-4031-E190-D2EF457C1E8B}" dt="2020-07-18T07:37:50.618" v="0"/>
      <pc:docMkLst>
        <pc:docMk/>
      </pc:docMkLst>
      <pc:sldChg chg="ord">
        <pc:chgData name="Guest User" userId="S::urn:spo:anon#dc2d666f7fc8d39deb531039cb6eab4909d64e03ce0329505cc13c2272710bf7::" providerId="AD" clId="Web-{2EF27825-228A-4031-E190-D2EF457C1E8B}" dt="2020-07-18T07:37:50.618" v="0"/>
        <pc:sldMkLst>
          <pc:docMk/>
          <pc:sldMk cId="2767028868" sldId="334"/>
        </pc:sldMkLst>
      </pc:sldChg>
    </pc:docChg>
  </pc:docChgLst>
  <pc:docChgLst>
    <pc:chgData name="Minae Lee" userId="S::minae@nucamp.co::fd8661ea-038b-4311-9694-b703622d7ae4" providerId="AD" clId="Web-{A53434E7-800E-1D56-6EEB-59A7101FE3A7}"/>
    <pc:docChg chg="modSld sldOrd">
      <pc:chgData name="Minae Lee" userId="S::minae@nucamp.co::fd8661ea-038b-4311-9694-b703622d7ae4" providerId="AD" clId="Web-{A53434E7-800E-1D56-6EEB-59A7101FE3A7}" dt="2020-04-29T01:34:13.757" v="1955" actId="20577"/>
      <pc:docMkLst>
        <pc:docMk/>
      </pc:docMkLst>
      <pc:sldChg chg="modSp">
        <pc:chgData name="Minae Lee" userId="S::minae@nucamp.co::fd8661ea-038b-4311-9694-b703622d7ae4" providerId="AD" clId="Web-{A53434E7-800E-1D56-6EEB-59A7101FE3A7}" dt="2020-04-29T01:31:00.839" v="1907"/>
        <pc:sldMkLst>
          <pc:docMk/>
          <pc:sldMk cId="2349121748" sldId="312"/>
        </pc:sldMkLst>
        <pc:graphicFrameChg chg="mod modGraphic">
          <ac:chgData name="Minae Lee" userId="S::minae@nucamp.co::fd8661ea-038b-4311-9694-b703622d7ae4" providerId="AD" clId="Web-{A53434E7-800E-1D56-6EEB-59A7101FE3A7}" dt="2020-04-29T01:31:00.839" v="1907"/>
          <ac:graphicFrameMkLst>
            <pc:docMk/>
            <pc:sldMk cId="2349121748" sldId="312"/>
            <ac:graphicFrameMk id="7" creationId="{28755887-1BCF-4546-B220-C1E634EFA518}"/>
          </ac:graphicFrameMkLst>
        </pc:graphicFrameChg>
      </pc:sldChg>
      <pc:sldChg chg="modSp">
        <pc:chgData name="Minae Lee" userId="S::minae@nucamp.co::fd8661ea-038b-4311-9694-b703622d7ae4" providerId="AD" clId="Web-{A53434E7-800E-1D56-6EEB-59A7101FE3A7}" dt="2020-04-29T00:58:57.707" v="683" actId="20577"/>
        <pc:sldMkLst>
          <pc:docMk/>
          <pc:sldMk cId="2998859930" sldId="325"/>
        </pc:sldMkLst>
        <pc:spChg chg="mod">
          <ac:chgData name="Minae Lee" userId="S::minae@nucamp.co::fd8661ea-038b-4311-9694-b703622d7ae4" providerId="AD" clId="Web-{A53434E7-800E-1D56-6EEB-59A7101FE3A7}" dt="2020-04-29T00:58:57.707" v="683" actId="20577"/>
          <ac:spMkLst>
            <pc:docMk/>
            <pc:sldMk cId="2998859930" sldId="325"/>
            <ac:spMk id="3" creationId="{E3BCB215-AB95-49FB-8EF5-E41A97C11396}"/>
          </ac:spMkLst>
        </pc:spChg>
      </pc:sldChg>
      <pc:sldChg chg="modSp">
        <pc:chgData name="Minae Lee" userId="S::minae@nucamp.co::fd8661ea-038b-4311-9694-b703622d7ae4" providerId="AD" clId="Web-{A53434E7-800E-1D56-6EEB-59A7101FE3A7}" dt="2020-04-29T00:53:36.171" v="314" actId="20577"/>
        <pc:sldMkLst>
          <pc:docMk/>
          <pc:sldMk cId="3978397717" sldId="336"/>
        </pc:sldMkLst>
        <pc:spChg chg="mod">
          <ac:chgData name="Minae Lee" userId="S::minae@nucamp.co::fd8661ea-038b-4311-9694-b703622d7ae4" providerId="AD" clId="Web-{A53434E7-800E-1D56-6EEB-59A7101FE3A7}" dt="2020-04-29T00:53:36.171" v="314" actId="20577"/>
          <ac:spMkLst>
            <pc:docMk/>
            <pc:sldMk cId="3978397717" sldId="336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A53434E7-800E-1D56-6EEB-59A7101FE3A7}" dt="2020-04-29T00:54:32.722" v="358" actId="20577"/>
        <pc:sldMkLst>
          <pc:docMk/>
          <pc:sldMk cId="1802692188" sldId="338"/>
        </pc:sldMkLst>
        <pc:spChg chg="mod">
          <ac:chgData name="Minae Lee" userId="S::minae@nucamp.co::fd8661ea-038b-4311-9694-b703622d7ae4" providerId="AD" clId="Web-{A53434E7-800E-1D56-6EEB-59A7101FE3A7}" dt="2020-04-29T00:54:32.722" v="358" actId="20577"/>
          <ac:spMkLst>
            <pc:docMk/>
            <pc:sldMk cId="1802692188" sldId="338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A53434E7-800E-1D56-6EEB-59A7101FE3A7}" dt="2020-04-29T00:52:42.857" v="218" actId="20577"/>
        <pc:sldMkLst>
          <pc:docMk/>
          <pc:sldMk cId="602392572" sldId="339"/>
        </pc:sldMkLst>
        <pc:spChg chg="mod">
          <ac:chgData name="Minae Lee" userId="S::minae@nucamp.co::fd8661ea-038b-4311-9694-b703622d7ae4" providerId="AD" clId="Web-{A53434E7-800E-1D56-6EEB-59A7101FE3A7}" dt="2020-04-29T00:52:42.857" v="218" actId="20577"/>
          <ac:spMkLst>
            <pc:docMk/>
            <pc:sldMk cId="602392572" sldId="339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A53434E7-800E-1D56-6EEB-59A7101FE3A7}" dt="2020-04-29T00:51:55.275" v="150" actId="20577"/>
        <pc:sldMkLst>
          <pc:docMk/>
          <pc:sldMk cId="1859557821" sldId="340"/>
        </pc:sldMkLst>
        <pc:spChg chg="mod">
          <ac:chgData name="Minae Lee" userId="S::minae@nucamp.co::fd8661ea-038b-4311-9694-b703622d7ae4" providerId="AD" clId="Web-{A53434E7-800E-1D56-6EEB-59A7101FE3A7}" dt="2020-04-29T00:51:55.275" v="150" actId="20577"/>
          <ac:spMkLst>
            <pc:docMk/>
            <pc:sldMk cId="1859557821" sldId="340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A53434E7-800E-1D56-6EEB-59A7101FE3A7}" dt="2020-04-29T01:24:56.770" v="1857" actId="20577"/>
        <pc:sldMkLst>
          <pc:docMk/>
          <pc:sldMk cId="1343043270" sldId="341"/>
        </pc:sldMkLst>
        <pc:spChg chg="mod">
          <ac:chgData name="Minae Lee" userId="S::minae@nucamp.co::fd8661ea-038b-4311-9694-b703622d7ae4" providerId="AD" clId="Web-{A53434E7-800E-1D56-6EEB-59A7101FE3A7}" dt="2020-04-29T01:24:56.770" v="1857" actId="20577"/>
          <ac:spMkLst>
            <pc:docMk/>
            <pc:sldMk cId="1343043270" sldId="341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A53434E7-800E-1D56-6EEB-59A7101FE3A7}" dt="2020-04-29T01:33:10.081" v="1952" actId="20577"/>
        <pc:sldMkLst>
          <pc:docMk/>
          <pc:sldMk cId="828369172" sldId="346"/>
        </pc:sldMkLst>
        <pc:spChg chg="mod">
          <ac:chgData name="Minae Lee" userId="S::minae@nucamp.co::fd8661ea-038b-4311-9694-b703622d7ae4" providerId="AD" clId="Web-{A53434E7-800E-1D56-6EEB-59A7101FE3A7}" dt="2020-04-29T01:33:10.081" v="1952" actId="20577"/>
          <ac:spMkLst>
            <pc:docMk/>
            <pc:sldMk cId="828369172" sldId="346"/>
            <ac:spMk id="3" creationId="{AA884387-B0CF-45D3-8BD7-0DA176A27965}"/>
          </ac:spMkLst>
        </pc:spChg>
      </pc:sldChg>
      <pc:sldChg chg="addSp modSp">
        <pc:chgData name="Minae Lee" userId="S::minae@nucamp.co::fd8661ea-038b-4311-9694-b703622d7ae4" providerId="AD" clId="Web-{A53434E7-800E-1D56-6EEB-59A7101FE3A7}" dt="2020-04-29T00:45:58.565" v="4" actId="1076"/>
        <pc:sldMkLst>
          <pc:docMk/>
          <pc:sldMk cId="915009128" sldId="347"/>
        </pc:sldMkLst>
        <pc:picChg chg="add mod">
          <ac:chgData name="Minae Lee" userId="S::minae@nucamp.co::fd8661ea-038b-4311-9694-b703622d7ae4" providerId="AD" clId="Web-{A53434E7-800E-1D56-6EEB-59A7101FE3A7}" dt="2020-04-29T00:45:58.565" v="4" actId="1076"/>
          <ac:picMkLst>
            <pc:docMk/>
            <pc:sldMk cId="915009128" sldId="347"/>
            <ac:picMk id="4" creationId="{7D5B80CF-703F-4B7C-84CF-7827462DB3AB}"/>
          </ac:picMkLst>
        </pc:picChg>
      </pc:sldChg>
      <pc:sldChg chg="modSp">
        <pc:chgData name="Minae Lee" userId="S::minae@nucamp.co::fd8661ea-038b-4311-9694-b703622d7ae4" providerId="AD" clId="Web-{A53434E7-800E-1D56-6EEB-59A7101FE3A7}" dt="2020-04-29T01:34:13.757" v="1954" actId="20577"/>
        <pc:sldMkLst>
          <pc:docMk/>
          <pc:sldMk cId="855070230" sldId="349"/>
        </pc:sldMkLst>
        <pc:spChg chg="mod">
          <ac:chgData name="Minae Lee" userId="S::minae@nucamp.co::fd8661ea-038b-4311-9694-b703622d7ae4" providerId="AD" clId="Web-{A53434E7-800E-1D56-6EEB-59A7101FE3A7}" dt="2020-04-29T01:34:13.757" v="1954" actId="20577"/>
          <ac:spMkLst>
            <pc:docMk/>
            <pc:sldMk cId="855070230" sldId="349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A53434E7-800E-1D56-6EEB-59A7101FE3A7}" dt="2020-04-29T01:30:15.649" v="1901" actId="20577"/>
        <pc:sldMkLst>
          <pc:docMk/>
          <pc:sldMk cId="2783466890" sldId="351"/>
        </pc:sldMkLst>
        <pc:spChg chg="mod">
          <ac:chgData name="Minae Lee" userId="S::minae@nucamp.co::fd8661ea-038b-4311-9694-b703622d7ae4" providerId="AD" clId="Web-{A53434E7-800E-1D56-6EEB-59A7101FE3A7}" dt="2020-04-29T01:30:07.977" v="1899" actId="20577"/>
          <ac:spMkLst>
            <pc:docMk/>
            <pc:sldMk cId="2783466890" sldId="351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A53434E7-800E-1D56-6EEB-59A7101FE3A7}" dt="2020-04-29T01:30:15.649" v="1901" actId="20577"/>
          <ac:spMkLst>
            <pc:docMk/>
            <pc:sldMk cId="2783466890" sldId="351"/>
            <ac:spMk id="3" creationId="{AA884387-B0CF-45D3-8BD7-0DA176A27965}"/>
          </ac:spMkLst>
        </pc:spChg>
      </pc:sldChg>
      <pc:sldChg chg="addSp modSp">
        <pc:chgData name="Minae Lee" userId="S::minae@nucamp.co::fd8661ea-038b-4311-9694-b703622d7ae4" providerId="AD" clId="Web-{A53434E7-800E-1D56-6EEB-59A7101FE3A7}" dt="2020-04-29T00:49:18.077" v="12" actId="1076"/>
        <pc:sldMkLst>
          <pc:docMk/>
          <pc:sldMk cId="3694446240" sldId="360"/>
        </pc:sldMkLst>
        <pc:picChg chg="add mod">
          <ac:chgData name="Minae Lee" userId="S::minae@nucamp.co::fd8661ea-038b-4311-9694-b703622d7ae4" providerId="AD" clId="Web-{A53434E7-800E-1D56-6EEB-59A7101FE3A7}" dt="2020-04-29T00:49:18.077" v="12" actId="1076"/>
          <ac:picMkLst>
            <pc:docMk/>
            <pc:sldMk cId="3694446240" sldId="360"/>
            <ac:picMk id="4" creationId="{30F597C5-8031-4BC1-A4C7-2967206A2326}"/>
          </ac:picMkLst>
        </pc:picChg>
      </pc:sldChg>
      <pc:sldChg chg="modSp">
        <pc:chgData name="Minae Lee" userId="S::minae@nucamp.co::fd8661ea-038b-4311-9694-b703622d7ae4" providerId="AD" clId="Web-{A53434E7-800E-1D56-6EEB-59A7101FE3A7}" dt="2020-04-29T01:31:32.513" v="1920" actId="20577"/>
        <pc:sldMkLst>
          <pc:docMk/>
          <pc:sldMk cId="1459063752" sldId="364"/>
        </pc:sldMkLst>
        <pc:spChg chg="mod">
          <ac:chgData name="Minae Lee" userId="S::minae@nucamp.co::fd8661ea-038b-4311-9694-b703622d7ae4" providerId="AD" clId="Web-{A53434E7-800E-1D56-6EEB-59A7101FE3A7}" dt="2020-04-29T01:31:32.513" v="1920" actId="20577"/>
          <ac:spMkLst>
            <pc:docMk/>
            <pc:sldMk cId="1459063752" sldId="364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A53434E7-800E-1D56-6EEB-59A7101FE3A7}" dt="2020-04-29T00:56:23.869" v="406" actId="20577"/>
        <pc:sldMkLst>
          <pc:docMk/>
          <pc:sldMk cId="3636931705" sldId="365"/>
        </pc:sldMkLst>
        <pc:spChg chg="mod">
          <ac:chgData name="Minae Lee" userId="S::minae@nucamp.co::fd8661ea-038b-4311-9694-b703622d7ae4" providerId="AD" clId="Web-{A53434E7-800E-1D56-6EEB-59A7101FE3A7}" dt="2020-04-29T00:56:23.869" v="406" actId="20577"/>
          <ac:spMkLst>
            <pc:docMk/>
            <pc:sldMk cId="3636931705" sldId="365"/>
            <ac:spMk id="3" creationId="{F9EF5D59-9EDC-4F01-8BBF-608D89485BE7}"/>
          </ac:spMkLst>
        </pc:spChg>
      </pc:sldChg>
      <pc:sldChg chg="modSp">
        <pc:chgData name="Minae Lee" userId="S::minae@nucamp.co::fd8661ea-038b-4311-9694-b703622d7ae4" providerId="AD" clId="Web-{A53434E7-800E-1D56-6EEB-59A7101FE3A7}" dt="2020-04-29T01:22:17.714" v="1832" actId="1076"/>
        <pc:sldMkLst>
          <pc:docMk/>
          <pc:sldMk cId="164026028" sldId="366"/>
        </pc:sldMkLst>
        <pc:spChg chg="mod">
          <ac:chgData name="Minae Lee" userId="S::minae@nucamp.co::fd8661ea-038b-4311-9694-b703622d7ae4" providerId="AD" clId="Web-{A53434E7-800E-1D56-6EEB-59A7101FE3A7}" dt="2020-04-29T01:22:17.714" v="1832" actId="1076"/>
          <ac:spMkLst>
            <pc:docMk/>
            <pc:sldMk cId="164026028" sldId="366"/>
            <ac:spMk id="3" creationId="{E3BCB215-AB95-49FB-8EF5-E41A97C11396}"/>
          </ac:spMkLst>
        </pc:spChg>
      </pc:sldChg>
      <pc:sldChg chg="modSp ord">
        <pc:chgData name="Minae Lee" userId="S::minae@nucamp.co::fd8661ea-038b-4311-9694-b703622d7ae4" providerId="AD" clId="Web-{A53434E7-800E-1D56-6EEB-59A7101FE3A7}" dt="2020-04-29T01:32:39.970" v="1947"/>
        <pc:sldMkLst>
          <pc:docMk/>
          <pc:sldMk cId="673259064" sldId="367"/>
        </pc:sldMkLst>
        <pc:spChg chg="mod">
          <ac:chgData name="Minae Lee" userId="S::minae@nucamp.co::fd8661ea-038b-4311-9694-b703622d7ae4" providerId="AD" clId="Web-{A53434E7-800E-1D56-6EEB-59A7101FE3A7}" dt="2020-04-29T01:32:36.189" v="1945" actId="20577"/>
          <ac:spMkLst>
            <pc:docMk/>
            <pc:sldMk cId="673259064" sldId="367"/>
            <ac:spMk id="3" creationId="{B6CB4B6B-7898-4FE8-B17B-AB38B779FD0F}"/>
          </ac:spMkLst>
        </pc:spChg>
      </pc:sldChg>
      <pc:sldChg chg="modSp">
        <pc:chgData name="Minae Lee" userId="S::minae@nucamp.co::fd8661ea-038b-4311-9694-b703622d7ae4" providerId="AD" clId="Web-{A53434E7-800E-1D56-6EEB-59A7101FE3A7}" dt="2020-04-29T01:31:53.686" v="1928" actId="20577"/>
        <pc:sldMkLst>
          <pc:docMk/>
          <pc:sldMk cId="3455738851" sldId="368"/>
        </pc:sldMkLst>
        <pc:spChg chg="mod">
          <ac:chgData name="Minae Lee" userId="S::minae@nucamp.co::fd8661ea-038b-4311-9694-b703622d7ae4" providerId="AD" clId="Web-{A53434E7-800E-1D56-6EEB-59A7101FE3A7}" dt="2020-04-29T01:31:53.686" v="1928" actId="20577"/>
          <ac:spMkLst>
            <pc:docMk/>
            <pc:sldMk cId="3455738851" sldId="368"/>
            <ac:spMk id="3" creationId="{B6CB4B6B-7898-4FE8-B17B-AB38B779FD0F}"/>
          </ac:spMkLst>
        </pc:spChg>
      </pc:sldChg>
      <pc:sldChg chg="modSp">
        <pc:chgData name="Minae Lee" userId="S::minae@nucamp.co::fd8661ea-038b-4311-9694-b703622d7ae4" providerId="AD" clId="Web-{A53434E7-800E-1D56-6EEB-59A7101FE3A7}" dt="2020-04-29T01:25:36.976" v="1861" actId="20577"/>
        <pc:sldMkLst>
          <pc:docMk/>
          <pc:sldMk cId="4045611828" sldId="369"/>
        </pc:sldMkLst>
        <pc:spChg chg="mod">
          <ac:chgData name="Minae Lee" userId="S::minae@nucamp.co::fd8661ea-038b-4311-9694-b703622d7ae4" providerId="AD" clId="Web-{A53434E7-800E-1D56-6EEB-59A7101FE3A7}" dt="2020-04-29T01:25:36.976" v="1861" actId="20577"/>
          <ac:spMkLst>
            <pc:docMk/>
            <pc:sldMk cId="4045611828" sldId="369"/>
            <ac:spMk id="3" creationId="{71FBDEF2-64B7-467B-985A-5F747F699165}"/>
          </ac:spMkLst>
        </pc:spChg>
      </pc:sldChg>
    </pc:docChg>
  </pc:docChgLst>
  <pc:docChgLst>
    <pc:chgData name="Minae Lee" userId="S::minae@nucamp.co::fd8661ea-038b-4311-9694-b703622d7ae4" providerId="AD" clId="Web-{AAB2BC9F-C0AF-B000-D6F7-8529BC9E245A}"/>
    <pc:docChg chg="addSld modSld sldOrd">
      <pc:chgData name="Minae Lee" userId="S::minae@nucamp.co::fd8661ea-038b-4311-9694-b703622d7ae4" providerId="AD" clId="Web-{AAB2BC9F-C0AF-B000-D6F7-8529BC9E245A}" dt="2021-04-09T23:56:24.818" v="182" actId="20577"/>
      <pc:docMkLst>
        <pc:docMk/>
      </pc:docMkLst>
      <pc:sldChg chg="modSp">
        <pc:chgData name="Minae Lee" userId="S::minae@nucamp.co::fd8661ea-038b-4311-9694-b703622d7ae4" providerId="AD" clId="Web-{AAB2BC9F-C0AF-B000-D6F7-8529BC9E245A}" dt="2021-04-09T23:49:59.095" v="128"/>
        <pc:sldMkLst>
          <pc:docMk/>
          <pc:sldMk cId="2767028868" sldId="334"/>
        </pc:sldMkLst>
        <pc:graphicFrameChg chg="mod modGraphic">
          <ac:chgData name="Minae Lee" userId="S::minae@nucamp.co::fd8661ea-038b-4311-9694-b703622d7ae4" providerId="AD" clId="Web-{AAB2BC9F-C0AF-B000-D6F7-8529BC9E245A}" dt="2021-04-09T23:49:59.095" v="128"/>
          <ac:graphicFrameMkLst>
            <pc:docMk/>
            <pc:sldMk cId="2767028868" sldId="334"/>
            <ac:graphicFrameMk id="8" creationId="{8AF2553C-45E1-4974-BFD3-656ABC371743}"/>
          </ac:graphicFrameMkLst>
        </pc:graphicFrameChg>
      </pc:sldChg>
      <pc:sldChg chg="modSp">
        <pc:chgData name="Minae Lee" userId="S::minae@nucamp.co::fd8661ea-038b-4311-9694-b703622d7ae4" providerId="AD" clId="Web-{AAB2BC9F-C0AF-B000-D6F7-8529BC9E245A}" dt="2021-04-09T23:52:37.666" v="164" actId="20577"/>
        <pc:sldMkLst>
          <pc:docMk/>
          <pc:sldMk cId="1843612868" sldId="371"/>
        </pc:sldMkLst>
        <pc:spChg chg="mod">
          <ac:chgData name="Minae Lee" userId="S::minae@nucamp.co::fd8661ea-038b-4311-9694-b703622d7ae4" providerId="AD" clId="Web-{AAB2BC9F-C0AF-B000-D6F7-8529BC9E245A}" dt="2021-04-09T23:52:37.666" v="164" actId="20577"/>
          <ac:spMkLst>
            <pc:docMk/>
            <pc:sldMk cId="1843612868" sldId="371"/>
            <ac:spMk id="3" creationId="{B6CB4B6B-7898-4FE8-B17B-AB38B779FD0F}"/>
          </ac:spMkLst>
        </pc:spChg>
      </pc:sldChg>
      <pc:sldChg chg="modSp">
        <pc:chgData name="Minae Lee" userId="S::minae@nucamp.co::fd8661ea-038b-4311-9694-b703622d7ae4" providerId="AD" clId="Web-{AAB2BC9F-C0AF-B000-D6F7-8529BC9E245A}" dt="2021-04-09T23:50:20.674" v="139" actId="1076"/>
        <pc:sldMkLst>
          <pc:docMk/>
          <pc:sldMk cId="1617778952" sldId="375"/>
        </pc:sldMkLst>
        <pc:spChg chg="mod">
          <ac:chgData name="Minae Lee" userId="S::minae@nucamp.co::fd8661ea-038b-4311-9694-b703622d7ae4" providerId="AD" clId="Web-{AAB2BC9F-C0AF-B000-D6F7-8529BC9E245A}" dt="2021-04-09T23:50:16.580" v="138" actId="20577"/>
          <ac:spMkLst>
            <pc:docMk/>
            <pc:sldMk cId="1617778952" sldId="375"/>
            <ac:spMk id="3" creationId="{AA884387-B0CF-45D3-8BD7-0DA176A27965}"/>
          </ac:spMkLst>
        </pc:spChg>
        <pc:spChg chg="mod">
          <ac:chgData name="Minae Lee" userId="S::minae@nucamp.co::fd8661ea-038b-4311-9694-b703622d7ae4" providerId="AD" clId="Web-{AAB2BC9F-C0AF-B000-D6F7-8529BC9E245A}" dt="2021-04-09T23:50:20.674" v="139" actId="1076"/>
          <ac:spMkLst>
            <pc:docMk/>
            <pc:sldMk cId="1617778952" sldId="375"/>
            <ac:spMk id="6" creationId="{AD08C5EC-5C02-474B-A9DE-DE1B00C56188}"/>
          </ac:spMkLst>
        </pc:spChg>
      </pc:sldChg>
      <pc:sldChg chg="modSp add replId">
        <pc:chgData name="Minae Lee" userId="S::minae@nucamp.co::fd8661ea-038b-4311-9694-b703622d7ae4" providerId="AD" clId="Web-{AAB2BC9F-C0AF-B000-D6F7-8529BC9E245A}" dt="2021-04-09T23:43:57.435" v="92" actId="1076"/>
        <pc:sldMkLst>
          <pc:docMk/>
          <pc:sldMk cId="4168054066" sldId="382"/>
        </pc:sldMkLst>
        <pc:spChg chg="mod">
          <ac:chgData name="Minae Lee" userId="S::minae@nucamp.co::fd8661ea-038b-4311-9694-b703622d7ae4" providerId="AD" clId="Web-{AAB2BC9F-C0AF-B000-D6F7-8529BC9E245A}" dt="2021-04-09T23:38:42.824" v="9" actId="20577"/>
          <ac:spMkLst>
            <pc:docMk/>
            <pc:sldMk cId="4168054066" sldId="382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AAB2BC9F-C0AF-B000-D6F7-8529BC9E245A}" dt="2021-04-09T23:43:38.465" v="91" actId="20577"/>
          <ac:spMkLst>
            <pc:docMk/>
            <pc:sldMk cId="4168054066" sldId="382"/>
            <ac:spMk id="3" creationId="{AA884387-B0CF-45D3-8BD7-0DA176A27965}"/>
          </ac:spMkLst>
        </pc:spChg>
        <pc:spChg chg="mod">
          <ac:chgData name="Minae Lee" userId="S::minae@nucamp.co::fd8661ea-038b-4311-9694-b703622d7ae4" providerId="AD" clId="Web-{AAB2BC9F-C0AF-B000-D6F7-8529BC9E245A}" dt="2021-04-09T23:43:57.435" v="92" actId="1076"/>
          <ac:spMkLst>
            <pc:docMk/>
            <pc:sldMk cId="4168054066" sldId="382"/>
            <ac:spMk id="6" creationId="{9471A1D9-1BCC-4C6B-8971-88D4F338F923}"/>
          </ac:spMkLst>
        </pc:spChg>
        <pc:spChg chg="mod">
          <ac:chgData name="Minae Lee" userId="S::minae@nucamp.co::fd8661ea-038b-4311-9694-b703622d7ae4" providerId="AD" clId="Web-{AAB2BC9F-C0AF-B000-D6F7-8529BC9E245A}" dt="2021-04-09T23:43:15.573" v="86" actId="20577"/>
          <ac:spMkLst>
            <pc:docMk/>
            <pc:sldMk cId="4168054066" sldId="382"/>
            <ac:spMk id="7" creationId="{BF3D246A-2481-4096-8F03-DAF813964271}"/>
          </ac:spMkLst>
        </pc:spChg>
        <pc:spChg chg="mod">
          <ac:chgData name="Minae Lee" userId="S::minae@nucamp.co::fd8661ea-038b-4311-9694-b703622d7ae4" providerId="AD" clId="Web-{AAB2BC9F-C0AF-B000-D6F7-8529BC9E245A}" dt="2021-04-09T23:43:10.229" v="81" actId="20577"/>
          <ac:spMkLst>
            <pc:docMk/>
            <pc:sldMk cId="4168054066" sldId="382"/>
            <ac:spMk id="8" creationId="{CBF332B8-274A-4E2E-B5EB-5D95B52E310B}"/>
          </ac:spMkLst>
        </pc:spChg>
      </pc:sldChg>
      <pc:sldChg chg="delSp modSp add replId delAnim">
        <pc:chgData name="Minae Lee" userId="S::minae@nucamp.co::fd8661ea-038b-4311-9694-b703622d7ae4" providerId="AD" clId="Web-{AAB2BC9F-C0AF-B000-D6F7-8529BC9E245A}" dt="2021-04-09T23:49:12.311" v="114" actId="20577"/>
        <pc:sldMkLst>
          <pc:docMk/>
          <pc:sldMk cId="1697361929" sldId="383"/>
        </pc:sldMkLst>
        <pc:spChg chg="mod">
          <ac:chgData name="Minae Lee" userId="S::minae@nucamp.co::fd8661ea-038b-4311-9694-b703622d7ae4" providerId="AD" clId="Web-{AAB2BC9F-C0AF-B000-D6F7-8529BC9E245A}" dt="2021-04-09T23:48:17.652" v="96" actId="20577"/>
          <ac:spMkLst>
            <pc:docMk/>
            <pc:sldMk cId="1697361929" sldId="383"/>
            <ac:spMk id="2" creationId="{8AA49A2B-3242-4C26-9A20-65E9404DF67B}"/>
          </ac:spMkLst>
        </pc:spChg>
        <pc:spChg chg="mod">
          <ac:chgData name="Minae Lee" userId="S::minae@nucamp.co::fd8661ea-038b-4311-9694-b703622d7ae4" providerId="AD" clId="Web-{AAB2BC9F-C0AF-B000-D6F7-8529BC9E245A}" dt="2021-04-09T23:49:12.311" v="114" actId="20577"/>
          <ac:spMkLst>
            <pc:docMk/>
            <pc:sldMk cId="1697361929" sldId="383"/>
            <ac:spMk id="3" creationId="{B6CB4B6B-7898-4FE8-B17B-AB38B779FD0F}"/>
          </ac:spMkLst>
        </pc:spChg>
        <pc:spChg chg="del">
          <ac:chgData name="Minae Lee" userId="S::minae@nucamp.co::fd8661ea-038b-4311-9694-b703622d7ae4" providerId="AD" clId="Web-{AAB2BC9F-C0AF-B000-D6F7-8529BC9E245A}" dt="2021-04-09T23:48:25.105" v="102"/>
          <ac:spMkLst>
            <pc:docMk/>
            <pc:sldMk cId="1697361929" sldId="383"/>
            <ac:spMk id="4" creationId="{A2E17751-6EB8-4F68-A8FC-45DB66F1B3C9}"/>
          </ac:spMkLst>
        </pc:spChg>
        <pc:spChg chg="del mod">
          <ac:chgData name="Minae Lee" userId="S::minae@nucamp.co::fd8661ea-038b-4311-9694-b703622d7ae4" providerId="AD" clId="Web-{AAB2BC9F-C0AF-B000-D6F7-8529BC9E245A}" dt="2021-04-09T23:48:23.980" v="101"/>
          <ac:spMkLst>
            <pc:docMk/>
            <pc:sldMk cId="1697361929" sldId="383"/>
            <ac:spMk id="6" creationId="{4FE4B6FD-46DE-4E67-825A-9BB9328539FF}"/>
          </ac:spMkLst>
        </pc:spChg>
      </pc:sldChg>
      <pc:sldChg chg="modSp add replId">
        <pc:chgData name="Minae Lee" userId="S::minae@nucamp.co::fd8661ea-038b-4311-9694-b703622d7ae4" providerId="AD" clId="Web-{AAB2BC9F-C0AF-B000-D6F7-8529BC9E245A}" dt="2021-04-09T23:51:11.630" v="151" actId="20577"/>
        <pc:sldMkLst>
          <pc:docMk/>
          <pc:sldMk cId="3095317429" sldId="384"/>
        </pc:sldMkLst>
        <pc:spChg chg="mod">
          <ac:chgData name="Minae Lee" userId="S::minae@nucamp.co::fd8661ea-038b-4311-9694-b703622d7ae4" providerId="AD" clId="Web-{AAB2BC9F-C0AF-B000-D6F7-8529BC9E245A}" dt="2021-04-09T23:51:11.630" v="151" actId="20577"/>
          <ac:spMkLst>
            <pc:docMk/>
            <pc:sldMk cId="3095317429" sldId="384"/>
            <ac:spMk id="2" creationId="{8AA49A2B-3242-4C26-9A20-65E9404DF67B}"/>
          </ac:spMkLst>
        </pc:spChg>
        <pc:spChg chg="mod">
          <ac:chgData name="Minae Lee" userId="S::minae@nucamp.co::fd8661ea-038b-4311-9694-b703622d7ae4" providerId="AD" clId="Web-{AAB2BC9F-C0AF-B000-D6F7-8529BC9E245A}" dt="2021-04-09T23:51:11.192" v="150" actId="20577"/>
          <ac:spMkLst>
            <pc:docMk/>
            <pc:sldMk cId="3095317429" sldId="384"/>
            <ac:spMk id="3" creationId="{B6CB4B6B-7898-4FE8-B17B-AB38B779FD0F}"/>
          </ac:spMkLst>
        </pc:spChg>
      </pc:sldChg>
      <pc:sldChg chg="modSp add ord replId">
        <pc:chgData name="Minae Lee" userId="S::minae@nucamp.co::fd8661ea-038b-4311-9694-b703622d7ae4" providerId="AD" clId="Web-{AAB2BC9F-C0AF-B000-D6F7-8529BC9E245A}" dt="2021-04-09T23:56:24.818" v="182" actId="20577"/>
        <pc:sldMkLst>
          <pc:docMk/>
          <pc:sldMk cId="3760797003" sldId="385"/>
        </pc:sldMkLst>
        <pc:spChg chg="mod">
          <ac:chgData name="Minae Lee" userId="S::minae@nucamp.co::fd8661ea-038b-4311-9694-b703622d7ae4" providerId="AD" clId="Web-{AAB2BC9F-C0AF-B000-D6F7-8529BC9E245A}" dt="2021-04-09T23:54:04.108" v="174" actId="20577"/>
          <ac:spMkLst>
            <pc:docMk/>
            <pc:sldMk cId="3760797003" sldId="385"/>
            <ac:spMk id="2" creationId="{8AA49A2B-3242-4C26-9A20-65E9404DF67B}"/>
          </ac:spMkLst>
        </pc:spChg>
        <pc:spChg chg="mod">
          <ac:chgData name="Minae Lee" userId="S::minae@nucamp.co::fd8661ea-038b-4311-9694-b703622d7ae4" providerId="AD" clId="Web-{AAB2BC9F-C0AF-B000-D6F7-8529BC9E245A}" dt="2021-04-09T23:56:24.818" v="182" actId="20577"/>
          <ac:spMkLst>
            <pc:docMk/>
            <pc:sldMk cId="3760797003" sldId="385"/>
            <ac:spMk id="3" creationId="{B6CB4B6B-7898-4FE8-B17B-AB38B779FD0F}"/>
          </ac:spMkLst>
        </pc:spChg>
      </pc:sldChg>
    </pc:docChg>
  </pc:docChgLst>
  <pc:docChgLst>
    <pc:chgData name="Minae Lee" userId="S::minae@nucamp.co::fd8661ea-038b-4311-9694-b703622d7ae4" providerId="AD" clId="Web-{07B7DAFB-7374-705B-25D2-2087D69CFB21}"/>
    <pc:docChg chg="addSld modSld sldOrd">
      <pc:chgData name="Minae Lee" userId="S::minae@nucamp.co::fd8661ea-038b-4311-9694-b703622d7ae4" providerId="AD" clId="Web-{07B7DAFB-7374-705B-25D2-2087D69CFB21}" dt="2020-04-18T18:15:32.864" v="3586" actId="20577"/>
      <pc:docMkLst>
        <pc:docMk/>
      </pc:docMkLst>
      <pc:sldChg chg="modSp">
        <pc:chgData name="Minae Lee" userId="S::minae@nucamp.co::fd8661ea-038b-4311-9694-b703622d7ae4" providerId="AD" clId="Web-{07B7DAFB-7374-705B-25D2-2087D69CFB21}" dt="2020-04-18T17:40:01.375" v="108" actId="20577"/>
        <pc:sldMkLst>
          <pc:docMk/>
          <pc:sldMk cId="1601040706" sldId="345"/>
        </pc:sldMkLst>
        <pc:spChg chg="mod">
          <ac:chgData name="Minae Lee" userId="S::minae@nucamp.co::fd8661ea-038b-4311-9694-b703622d7ae4" providerId="AD" clId="Web-{07B7DAFB-7374-705B-25D2-2087D69CFB21}" dt="2020-04-18T17:40:01.375" v="108" actId="20577"/>
          <ac:spMkLst>
            <pc:docMk/>
            <pc:sldMk cId="1601040706" sldId="345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07B7DAFB-7374-705B-25D2-2087D69CFB21}" dt="2020-04-18T18:07:31.053" v="2477" actId="20577"/>
        <pc:sldMkLst>
          <pc:docMk/>
          <pc:sldMk cId="828369172" sldId="346"/>
        </pc:sldMkLst>
        <pc:spChg chg="mod">
          <ac:chgData name="Minae Lee" userId="S::minae@nucamp.co::fd8661ea-038b-4311-9694-b703622d7ae4" providerId="AD" clId="Web-{07B7DAFB-7374-705B-25D2-2087D69CFB21}" dt="2020-04-18T18:05:39.218" v="2458" actId="20577"/>
          <ac:spMkLst>
            <pc:docMk/>
            <pc:sldMk cId="828369172" sldId="346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07B7DAFB-7374-705B-25D2-2087D69CFB21}" dt="2020-04-18T18:07:31.053" v="2477" actId="20577"/>
          <ac:spMkLst>
            <pc:docMk/>
            <pc:sldMk cId="828369172" sldId="346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07B7DAFB-7374-705B-25D2-2087D69CFB21}" dt="2020-04-18T18:14:04.718" v="3500" actId="1076"/>
        <pc:sldMkLst>
          <pc:docMk/>
          <pc:sldMk cId="915009128" sldId="347"/>
        </pc:sldMkLst>
        <pc:spChg chg="mod">
          <ac:chgData name="Minae Lee" userId="S::minae@nucamp.co::fd8661ea-038b-4311-9694-b703622d7ae4" providerId="AD" clId="Web-{07B7DAFB-7374-705B-25D2-2087D69CFB21}" dt="2020-04-18T18:14:02.608" v="3499" actId="1076"/>
          <ac:spMkLst>
            <pc:docMk/>
            <pc:sldMk cId="915009128" sldId="347"/>
            <ac:spMk id="3" creationId="{AA884387-B0CF-45D3-8BD7-0DA176A27965}"/>
          </ac:spMkLst>
        </pc:spChg>
        <pc:picChg chg="mod">
          <ac:chgData name="Minae Lee" userId="S::minae@nucamp.co::fd8661ea-038b-4311-9694-b703622d7ae4" providerId="AD" clId="Web-{07B7DAFB-7374-705B-25D2-2087D69CFB21}" dt="2020-04-18T18:14:04.718" v="3500" actId="1076"/>
          <ac:picMkLst>
            <pc:docMk/>
            <pc:sldMk cId="915009128" sldId="347"/>
            <ac:picMk id="4" creationId="{C29C8236-0733-40B7-AF53-10D11437FCCA}"/>
          </ac:picMkLst>
        </pc:picChg>
      </pc:sldChg>
      <pc:sldChg chg="modSp ord">
        <pc:chgData name="Minae Lee" userId="S::minae@nucamp.co::fd8661ea-038b-4311-9694-b703622d7ae4" providerId="AD" clId="Web-{07B7DAFB-7374-705B-25D2-2087D69CFB21}" dt="2020-04-18T18:01:17.781" v="2102" actId="20577"/>
        <pc:sldMkLst>
          <pc:docMk/>
          <pc:sldMk cId="2581581915" sldId="348"/>
        </pc:sldMkLst>
        <pc:spChg chg="mod">
          <ac:chgData name="Minae Lee" userId="S::minae@nucamp.co::fd8661ea-038b-4311-9694-b703622d7ae4" providerId="AD" clId="Web-{07B7DAFB-7374-705B-25D2-2087D69CFB21}" dt="2020-04-18T17:50:02.224" v="1083" actId="20577"/>
          <ac:spMkLst>
            <pc:docMk/>
            <pc:sldMk cId="2581581915" sldId="348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07B7DAFB-7374-705B-25D2-2087D69CFB21}" dt="2020-04-18T18:01:17.781" v="2102" actId="20577"/>
          <ac:spMkLst>
            <pc:docMk/>
            <pc:sldMk cId="2581581915" sldId="348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07B7DAFB-7374-705B-25D2-2087D69CFB21}" dt="2020-04-18T18:05:04.513" v="2442" actId="20577"/>
        <pc:sldMkLst>
          <pc:docMk/>
          <pc:sldMk cId="559863947" sldId="350"/>
        </pc:sldMkLst>
        <pc:spChg chg="mod">
          <ac:chgData name="Minae Lee" userId="S::minae@nucamp.co::fd8661ea-038b-4311-9694-b703622d7ae4" providerId="AD" clId="Web-{07B7DAFB-7374-705B-25D2-2087D69CFB21}" dt="2020-04-18T18:04:01.275" v="2331" actId="20577"/>
          <ac:spMkLst>
            <pc:docMk/>
            <pc:sldMk cId="559863947" sldId="350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07B7DAFB-7374-705B-25D2-2087D69CFB21}" dt="2020-04-18T18:05:04.513" v="2442" actId="20577"/>
          <ac:spMkLst>
            <pc:docMk/>
            <pc:sldMk cId="559863947" sldId="350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07B7DAFB-7374-705B-25D2-2087D69CFB21}" dt="2020-04-18T18:14:58.643" v="3525" actId="20577"/>
        <pc:sldMkLst>
          <pc:docMk/>
          <pc:sldMk cId="3925320525" sldId="354"/>
        </pc:sldMkLst>
        <pc:spChg chg="mod">
          <ac:chgData name="Minae Lee" userId="S::minae@nucamp.co::fd8661ea-038b-4311-9694-b703622d7ae4" providerId="AD" clId="Web-{07B7DAFB-7374-705B-25D2-2087D69CFB21}" dt="2020-04-18T18:14:58.643" v="3525" actId="20577"/>
          <ac:spMkLst>
            <pc:docMk/>
            <pc:sldMk cId="3925320525" sldId="354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07B7DAFB-7374-705B-25D2-2087D69CFB21}" dt="2020-04-18T18:15:32.864" v="3585" actId="20577"/>
        <pc:sldMkLst>
          <pc:docMk/>
          <pc:sldMk cId="4058727329" sldId="355"/>
        </pc:sldMkLst>
        <pc:spChg chg="mod">
          <ac:chgData name="Minae Lee" userId="S::minae@nucamp.co::fd8661ea-038b-4311-9694-b703622d7ae4" providerId="AD" clId="Web-{07B7DAFB-7374-705B-25D2-2087D69CFB21}" dt="2020-04-18T18:15:32.864" v="3585" actId="20577"/>
          <ac:spMkLst>
            <pc:docMk/>
            <pc:sldMk cId="4058727329" sldId="355"/>
            <ac:spMk id="3" creationId="{AA884387-B0CF-45D3-8BD7-0DA176A27965}"/>
          </ac:spMkLst>
        </pc:spChg>
      </pc:sldChg>
      <pc:sldChg chg="modSp">
        <pc:chgData name="Minae Lee" userId="S::minae@nucamp.co::fd8661ea-038b-4311-9694-b703622d7ae4" providerId="AD" clId="Web-{07B7DAFB-7374-705B-25D2-2087D69CFB21}" dt="2020-04-18T17:39:18.669" v="8" actId="20577"/>
        <pc:sldMkLst>
          <pc:docMk/>
          <pc:sldMk cId="3327715131" sldId="358"/>
        </pc:sldMkLst>
        <pc:spChg chg="mod">
          <ac:chgData name="Minae Lee" userId="S::minae@nucamp.co::fd8661ea-038b-4311-9694-b703622d7ae4" providerId="AD" clId="Web-{07B7DAFB-7374-705B-25D2-2087D69CFB21}" dt="2020-04-18T17:39:18.669" v="8" actId="20577"/>
          <ac:spMkLst>
            <pc:docMk/>
            <pc:sldMk cId="3327715131" sldId="358"/>
            <ac:spMk id="3" creationId="{AA884387-B0CF-45D3-8BD7-0DA176A27965}"/>
          </ac:spMkLst>
        </pc:spChg>
      </pc:sldChg>
      <pc:sldChg chg="modSp add replId">
        <pc:chgData name="Minae Lee" userId="S::minae@nucamp.co::fd8661ea-038b-4311-9694-b703622d7ae4" providerId="AD" clId="Web-{07B7DAFB-7374-705B-25D2-2087D69CFB21}" dt="2020-04-18T18:13:51.092" v="3496" actId="20577"/>
        <pc:sldMkLst>
          <pc:docMk/>
          <pc:sldMk cId="3694446240" sldId="360"/>
        </pc:sldMkLst>
        <pc:spChg chg="mod">
          <ac:chgData name="Minae Lee" userId="S::minae@nucamp.co::fd8661ea-038b-4311-9694-b703622d7ae4" providerId="AD" clId="Web-{07B7DAFB-7374-705B-25D2-2087D69CFB21}" dt="2020-04-18T18:11:08.332" v="3216" actId="20577"/>
          <ac:spMkLst>
            <pc:docMk/>
            <pc:sldMk cId="3694446240" sldId="360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07B7DAFB-7374-705B-25D2-2087D69CFB21}" dt="2020-04-18T18:13:51.092" v="3496" actId="20577"/>
          <ac:spMkLst>
            <pc:docMk/>
            <pc:sldMk cId="3694446240" sldId="360"/>
            <ac:spMk id="3" creationId="{AA884387-B0CF-45D3-8BD7-0DA176A27965}"/>
          </ac:spMkLst>
        </pc:spChg>
      </pc:sldChg>
      <pc:sldChg chg="modSp add replId">
        <pc:chgData name="Minae Lee" userId="S::minae@nucamp.co::fd8661ea-038b-4311-9694-b703622d7ae4" providerId="AD" clId="Web-{07B7DAFB-7374-705B-25D2-2087D69CFB21}" dt="2020-04-18T18:01:32.563" v="2109" actId="20577"/>
        <pc:sldMkLst>
          <pc:docMk/>
          <pc:sldMk cId="770018511" sldId="361"/>
        </pc:sldMkLst>
        <pc:spChg chg="mod">
          <ac:chgData name="Minae Lee" userId="S::minae@nucamp.co::fd8661ea-038b-4311-9694-b703622d7ae4" providerId="AD" clId="Web-{07B7DAFB-7374-705B-25D2-2087D69CFB21}" dt="2020-04-18T17:53:33.455" v="1583" actId="20577"/>
          <ac:spMkLst>
            <pc:docMk/>
            <pc:sldMk cId="770018511" sldId="361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07B7DAFB-7374-705B-25D2-2087D69CFB21}" dt="2020-04-18T18:01:32.563" v="2109" actId="20577"/>
          <ac:spMkLst>
            <pc:docMk/>
            <pc:sldMk cId="770018511" sldId="361"/>
            <ac:spMk id="3" creationId="{AA884387-B0CF-45D3-8BD7-0DA176A27965}"/>
          </ac:spMkLst>
        </pc:spChg>
      </pc:sldChg>
      <pc:sldChg chg="modSp add replId">
        <pc:chgData name="Minae Lee" userId="S::minae@nucamp.co::fd8661ea-038b-4311-9694-b703622d7ae4" providerId="AD" clId="Web-{07B7DAFB-7374-705B-25D2-2087D69CFB21}" dt="2020-04-18T18:02:43.879" v="2252" actId="20577"/>
        <pc:sldMkLst>
          <pc:docMk/>
          <pc:sldMk cId="1725834686" sldId="362"/>
        </pc:sldMkLst>
        <pc:spChg chg="mod">
          <ac:chgData name="Minae Lee" userId="S::minae@nucamp.co::fd8661ea-038b-4311-9694-b703622d7ae4" providerId="AD" clId="Web-{07B7DAFB-7374-705B-25D2-2087D69CFB21}" dt="2020-04-18T17:58:58.288" v="1927" actId="20577"/>
          <ac:spMkLst>
            <pc:docMk/>
            <pc:sldMk cId="1725834686" sldId="362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07B7DAFB-7374-705B-25D2-2087D69CFB21}" dt="2020-04-18T18:02:43.879" v="2252" actId="20577"/>
          <ac:spMkLst>
            <pc:docMk/>
            <pc:sldMk cId="1725834686" sldId="362"/>
            <ac:spMk id="3" creationId="{AA884387-B0CF-45D3-8BD7-0DA176A27965}"/>
          </ac:spMkLst>
        </pc:spChg>
      </pc:sldChg>
      <pc:sldChg chg="modSp add replId">
        <pc:chgData name="Minae Lee" userId="S::minae@nucamp.co::fd8661ea-038b-4311-9694-b703622d7ae4" providerId="AD" clId="Web-{07B7DAFB-7374-705B-25D2-2087D69CFB21}" dt="2020-04-18T18:13:12.965" v="3464" actId="20577"/>
        <pc:sldMkLst>
          <pc:docMk/>
          <pc:sldMk cId="2732234113" sldId="363"/>
        </pc:sldMkLst>
        <pc:spChg chg="mod">
          <ac:chgData name="Minae Lee" userId="S::minae@nucamp.co::fd8661ea-038b-4311-9694-b703622d7ae4" providerId="AD" clId="Web-{07B7DAFB-7374-705B-25D2-2087D69CFB21}" dt="2020-04-18T18:11:14.957" v="3219" actId="20577"/>
          <ac:spMkLst>
            <pc:docMk/>
            <pc:sldMk cId="2732234113" sldId="363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07B7DAFB-7374-705B-25D2-2087D69CFB21}" dt="2020-04-18T18:13:12.965" v="3464" actId="20577"/>
          <ac:spMkLst>
            <pc:docMk/>
            <pc:sldMk cId="2732234113" sldId="363"/>
            <ac:spMk id="3" creationId="{AA884387-B0CF-45D3-8BD7-0DA176A27965}"/>
          </ac:spMkLst>
        </pc:spChg>
      </pc:sldChg>
    </pc:docChg>
  </pc:docChgLst>
  <pc:docChgLst>
    <pc:chgData name="Minae Lee" userId="S::minae@nucamp.co::fd8661ea-038b-4311-9694-b703622d7ae4" providerId="AD" clId="Web-{D340E006-44A7-F7D0-0755-B89C7F86C82E}"/>
    <pc:docChg chg="addSld delSld modSld sldOrd">
      <pc:chgData name="Minae Lee" userId="S::minae@nucamp.co::fd8661ea-038b-4311-9694-b703622d7ae4" providerId="AD" clId="Web-{D340E006-44A7-F7D0-0755-B89C7F86C82E}" dt="2020-04-15T12:37:02.183" v="8731"/>
      <pc:docMkLst>
        <pc:docMk/>
      </pc:docMkLst>
      <pc:sldChg chg="modSp">
        <pc:chgData name="Minae Lee" userId="S::minae@nucamp.co::fd8661ea-038b-4311-9694-b703622d7ae4" providerId="AD" clId="Web-{D340E006-44A7-F7D0-0755-B89C7F86C82E}" dt="2020-04-15T12:37:02.183" v="8731"/>
        <pc:sldMkLst>
          <pc:docMk/>
          <pc:sldMk cId="2349121748" sldId="312"/>
        </pc:sldMkLst>
        <pc:graphicFrameChg chg="mod modGraphic">
          <ac:chgData name="Minae Lee" userId="S::minae@nucamp.co::fd8661ea-038b-4311-9694-b703622d7ae4" providerId="AD" clId="Web-{D340E006-44A7-F7D0-0755-B89C7F86C82E}" dt="2020-04-15T12:37:02.183" v="8731"/>
          <ac:graphicFrameMkLst>
            <pc:docMk/>
            <pc:sldMk cId="2349121748" sldId="312"/>
            <ac:graphicFrameMk id="7" creationId="{28755887-1BCF-4546-B220-C1E634EFA518}"/>
          </ac:graphicFrameMkLst>
        </pc:graphicFrameChg>
      </pc:sldChg>
      <pc:sldChg chg="modSp">
        <pc:chgData name="Minae Lee" userId="S::minae@nucamp.co::fd8661ea-038b-4311-9694-b703622d7ae4" providerId="AD" clId="Web-{D340E006-44A7-F7D0-0755-B89C7F86C82E}" dt="2020-04-15T05:14:13.547" v="8128" actId="1076"/>
        <pc:sldMkLst>
          <pc:docMk/>
          <pc:sldMk cId="2767028868" sldId="334"/>
        </pc:sldMkLst>
        <pc:spChg chg="mod">
          <ac:chgData name="Minae Lee" userId="S::minae@nucamp.co::fd8661ea-038b-4311-9694-b703622d7ae4" providerId="AD" clId="Web-{D340E006-44A7-F7D0-0755-B89C7F86C82E}" dt="2020-04-15T05:14:08.422" v="8126" actId="20577"/>
          <ac:spMkLst>
            <pc:docMk/>
            <pc:sldMk cId="2767028868" sldId="334"/>
            <ac:spMk id="6" creationId="{F9FA2B1C-691F-4937-9289-D5426CF54E5A}"/>
          </ac:spMkLst>
        </pc:spChg>
        <pc:graphicFrameChg chg="mod modGraphic">
          <ac:chgData name="Minae Lee" userId="S::minae@nucamp.co::fd8661ea-038b-4311-9694-b703622d7ae4" providerId="AD" clId="Web-{D340E006-44A7-F7D0-0755-B89C7F86C82E}" dt="2020-04-15T05:14:13.547" v="8128" actId="1076"/>
          <ac:graphicFrameMkLst>
            <pc:docMk/>
            <pc:sldMk cId="2767028868" sldId="334"/>
            <ac:graphicFrameMk id="8" creationId="{8AF2553C-45E1-4974-BFD3-656ABC371743}"/>
          </ac:graphicFrameMkLst>
        </pc:graphicFrameChg>
      </pc:sldChg>
      <pc:sldChg chg="addSp delSp modSp add replId">
        <pc:chgData name="Minae Lee" userId="S::minae@nucamp.co::fd8661ea-038b-4311-9694-b703622d7ae4" providerId="AD" clId="Web-{D340E006-44A7-F7D0-0755-B89C7F86C82E}" dt="2020-04-14T17:09:36.926" v="695" actId="20577"/>
        <pc:sldMkLst>
          <pc:docMk/>
          <pc:sldMk cId="3821955709" sldId="344"/>
        </pc:sldMkLst>
        <pc:spChg chg="mod">
          <ac:chgData name="Minae Lee" userId="S::minae@nucamp.co::fd8661ea-038b-4311-9694-b703622d7ae4" providerId="AD" clId="Web-{D340E006-44A7-F7D0-0755-B89C7F86C82E}" dt="2020-04-14T17:01:00.950" v="9" actId="20577"/>
          <ac:spMkLst>
            <pc:docMk/>
            <pc:sldMk cId="3821955709" sldId="344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D340E006-44A7-F7D0-0755-B89C7F86C82E}" dt="2020-04-14T17:09:36.926" v="695" actId="20577"/>
          <ac:spMkLst>
            <pc:docMk/>
            <pc:sldMk cId="3821955709" sldId="344"/>
            <ac:spMk id="3" creationId="{AA884387-B0CF-45D3-8BD7-0DA176A27965}"/>
          </ac:spMkLst>
        </pc:spChg>
        <pc:spChg chg="add del mod">
          <ac:chgData name="Minae Lee" userId="S::minae@nucamp.co::fd8661ea-038b-4311-9694-b703622d7ae4" providerId="AD" clId="Web-{D340E006-44A7-F7D0-0755-B89C7F86C82E}" dt="2020-04-14T17:07:18.556" v="643"/>
          <ac:spMkLst>
            <pc:docMk/>
            <pc:sldMk cId="3821955709" sldId="344"/>
            <ac:spMk id="4" creationId="{C982917F-1CBD-48EB-B7DA-2065D0B22C01}"/>
          </ac:spMkLst>
        </pc:spChg>
        <pc:grpChg chg="del">
          <ac:chgData name="Minae Lee" userId="S::minae@nucamp.co::fd8661ea-038b-4311-9694-b703622d7ae4" providerId="AD" clId="Web-{D340E006-44A7-F7D0-0755-B89C7F86C82E}" dt="2020-04-14T17:01:11.311" v="22"/>
          <ac:grpSpMkLst>
            <pc:docMk/>
            <pc:sldMk cId="3821955709" sldId="344"/>
            <ac:grpSpMk id="11" creationId="{6F1AF515-A4BA-40DE-AE96-ECFFFD301BAA}"/>
          </ac:grpSpMkLst>
        </pc:grpChg>
        <pc:picChg chg="add del mod">
          <ac:chgData name="Minae Lee" userId="S::minae@nucamp.co::fd8661ea-038b-4311-9694-b703622d7ae4" providerId="AD" clId="Web-{D340E006-44A7-F7D0-0755-B89C7F86C82E}" dt="2020-04-14T17:09:09.049" v="681"/>
          <ac:picMkLst>
            <pc:docMk/>
            <pc:sldMk cId="3821955709" sldId="344"/>
            <ac:picMk id="5" creationId="{A81E3031-BFA3-4BED-8ED9-CE5918062990}"/>
          </ac:picMkLst>
        </pc:picChg>
        <pc:picChg chg="add mod">
          <ac:chgData name="Minae Lee" userId="S::minae@nucamp.co::fd8661ea-038b-4311-9694-b703622d7ae4" providerId="AD" clId="Web-{D340E006-44A7-F7D0-0755-B89C7F86C82E}" dt="2020-04-14T17:09:17.893" v="684" actId="1076"/>
          <ac:picMkLst>
            <pc:docMk/>
            <pc:sldMk cId="3821955709" sldId="344"/>
            <ac:picMk id="9" creationId="{A20230D0-8AB2-4BD0-B3F5-0EFDD4734705}"/>
          </ac:picMkLst>
        </pc:picChg>
      </pc:sldChg>
      <pc:sldChg chg="delSp modSp add replId">
        <pc:chgData name="Minae Lee" userId="S::minae@nucamp.co::fd8661ea-038b-4311-9694-b703622d7ae4" providerId="AD" clId="Web-{D340E006-44A7-F7D0-0755-B89C7F86C82E}" dt="2020-04-15T05:15:53.157" v="8198" actId="20577"/>
        <pc:sldMkLst>
          <pc:docMk/>
          <pc:sldMk cId="1601040706" sldId="345"/>
        </pc:sldMkLst>
        <pc:spChg chg="mod">
          <ac:chgData name="Minae Lee" userId="S::minae@nucamp.co::fd8661ea-038b-4311-9694-b703622d7ae4" providerId="AD" clId="Web-{D340E006-44A7-F7D0-0755-B89C7F86C82E}" dt="2020-04-15T05:15:53.157" v="8198" actId="20577"/>
          <ac:spMkLst>
            <pc:docMk/>
            <pc:sldMk cId="1601040706" sldId="345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D340E006-44A7-F7D0-0755-B89C7F86C82E}" dt="2020-04-15T05:15:49.610" v="8193" actId="20577"/>
          <ac:spMkLst>
            <pc:docMk/>
            <pc:sldMk cId="1601040706" sldId="345"/>
            <ac:spMk id="3" creationId="{AA884387-B0CF-45D3-8BD7-0DA176A27965}"/>
          </ac:spMkLst>
        </pc:spChg>
        <pc:picChg chg="del">
          <ac:chgData name="Minae Lee" userId="S::minae@nucamp.co::fd8661ea-038b-4311-9694-b703622d7ae4" providerId="AD" clId="Web-{D340E006-44A7-F7D0-0755-B89C7F86C82E}" dt="2020-04-14T17:16:17.768" v="758"/>
          <ac:picMkLst>
            <pc:docMk/>
            <pc:sldMk cId="1601040706" sldId="345"/>
            <ac:picMk id="9" creationId="{A20230D0-8AB2-4BD0-B3F5-0EFDD4734705}"/>
          </ac:picMkLst>
        </pc:picChg>
      </pc:sldChg>
      <pc:sldChg chg="modSp add replId">
        <pc:chgData name="Minae Lee" userId="S::minae@nucamp.co::fd8661ea-038b-4311-9694-b703622d7ae4" providerId="AD" clId="Web-{D340E006-44A7-F7D0-0755-B89C7F86C82E}" dt="2020-04-15T05:16:57.158" v="8309" actId="20577"/>
        <pc:sldMkLst>
          <pc:docMk/>
          <pc:sldMk cId="828369172" sldId="346"/>
        </pc:sldMkLst>
        <pc:spChg chg="mod">
          <ac:chgData name="Minae Lee" userId="S::minae@nucamp.co::fd8661ea-038b-4311-9694-b703622d7ae4" providerId="AD" clId="Web-{D340E006-44A7-F7D0-0755-B89C7F86C82E}" dt="2020-04-14T17:23:54.004" v="2000" actId="20577"/>
          <ac:spMkLst>
            <pc:docMk/>
            <pc:sldMk cId="828369172" sldId="346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D340E006-44A7-F7D0-0755-B89C7F86C82E}" dt="2020-04-15T05:16:57.158" v="8309" actId="20577"/>
          <ac:spMkLst>
            <pc:docMk/>
            <pc:sldMk cId="828369172" sldId="346"/>
            <ac:spMk id="3" creationId="{AA884387-B0CF-45D3-8BD7-0DA176A27965}"/>
          </ac:spMkLst>
        </pc:spChg>
      </pc:sldChg>
      <pc:sldChg chg="addSp modSp add replId">
        <pc:chgData name="Minae Lee" userId="S::minae@nucamp.co::fd8661ea-038b-4311-9694-b703622d7ae4" providerId="AD" clId="Web-{D340E006-44A7-F7D0-0755-B89C7F86C82E}" dt="2020-04-15T05:17:10.642" v="8312" actId="1076"/>
        <pc:sldMkLst>
          <pc:docMk/>
          <pc:sldMk cId="915009128" sldId="347"/>
        </pc:sldMkLst>
        <pc:spChg chg="mod">
          <ac:chgData name="Minae Lee" userId="S::minae@nucamp.co::fd8661ea-038b-4311-9694-b703622d7ae4" providerId="AD" clId="Web-{D340E006-44A7-F7D0-0755-B89C7F86C82E}" dt="2020-04-14T17:24:18.943" v="2014" actId="20577"/>
          <ac:spMkLst>
            <pc:docMk/>
            <pc:sldMk cId="915009128" sldId="347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D340E006-44A7-F7D0-0755-B89C7F86C82E}" dt="2020-04-14T17:26:10.014" v="2453" actId="20577"/>
          <ac:spMkLst>
            <pc:docMk/>
            <pc:sldMk cId="915009128" sldId="347"/>
            <ac:spMk id="3" creationId="{AA884387-B0CF-45D3-8BD7-0DA176A27965}"/>
          </ac:spMkLst>
        </pc:spChg>
        <pc:picChg chg="add mod">
          <ac:chgData name="Minae Lee" userId="S::minae@nucamp.co::fd8661ea-038b-4311-9694-b703622d7ae4" providerId="AD" clId="Web-{D340E006-44A7-F7D0-0755-B89C7F86C82E}" dt="2020-04-15T05:17:10.642" v="8312" actId="1076"/>
          <ac:picMkLst>
            <pc:docMk/>
            <pc:sldMk cId="915009128" sldId="347"/>
            <ac:picMk id="4" creationId="{C29C8236-0733-40B7-AF53-10D11437FCCA}"/>
          </ac:picMkLst>
        </pc:picChg>
      </pc:sldChg>
      <pc:sldChg chg="delSp modSp add replId">
        <pc:chgData name="Minae Lee" userId="S::minae@nucamp.co::fd8661ea-038b-4311-9694-b703622d7ae4" providerId="AD" clId="Web-{D340E006-44A7-F7D0-0755-B89C7F86C82E}" dt="2020-04-15T05:18:06.565" v="8339" actId="20577"/>
        <pc:sldMkLst>
          <pc:docMk/>
          <pc:sldMk cId="2581581915" sldId="348"/>
        </pc:sldMkLst>
        <pc:spChg chg="mod">
          <ac:chgData name="Minae Lee" userId="S::minae@nucamp.co::fd8661ea-038b-4311-9694-b703622d7ae4" providerId="AD" clId="Web-{D340E006-44A7-F7D0-0755-B89C7F86C82E}" dt="2020-04-14T17:26:41.845" v="2464" actId="20577"/>
          <ac:spMkLst>
            <pc:docMk/>
            <pc:sldMk cId="2581581915" sldId="348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D340E006-44A7-F7D0-0755-B89C7F86C82E}" dt="2020-04-15T05:18:06.565" v="8339" actId="20577"/>
          <ac:spMkLst>
            <pc:docMk/>
            <pc:sldMk cId="2581581915" sldId="348"/>
            <ac:spMk id="3" creationId="{AA884387-B0CF-45D3-8BD7-0DA176A27965}"/>
          </ac:spMkLst>
        </pc:spChg>
        <pc:picChg chg="del">
          <ac:chgData name="Minae Lee" userId="S::minae@nucamp.co::fd8661ea-038b-4311-9694-b703622d7ae4" providerId="AD" clId="Web-{D340E006-44A7-F7D0-0755-B89C7F86C82E}" dt="2020-04-14T17:27:09.222" v="2583"/>
          <ac:picMkLst>
            <pc:docMk/>
            <pc:sldMk cId="2581581915" sldId="348"/>
            <ac:picMk id="4" creationId="{C29C8236-0733-40B7-AF53-10D11437FCCA}"/>
          </ac:picMkLst>
        </pc:picChg>
      </pc:sldChg>
      <pc:sldChg chg="addSp delSp modSp add replId">
        <pc:chgData name="Minae Lee" userId="S::minae@nucamp.co::fd8661ea-038b-4311-9694-b703622d7ae4" providerId="AD" clId="Web-{D340E006-44A7-F7D0-0755-B89C7F86C82E}" dt="2020-04-15T04:33:16.501" v="4317" actId="1076"/>
        <pc:sldMkLst>
          <pc:docMk/>
          <pc:sldMk cId="855070230" sldId="349"/>
        </pc:sldMkLst>
        <pc:spChg chg="mod">
          <ac:chgData name="Minae Lee" userId="S::minae@nucamp.co::fd8661ea-038b-4311-9694-b703622d7ae4" providerId="AD" clId="Web-{D340E006-44A7-F7D0-0755-B89C7F86C82E}" dt="2020-04-14T17:28:21.742" v="2724" actId="20577"/>
          <ac:spMkLst>
            <pc:docMk/>
            <pc:sldMk cId="855070230" sldId="349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D340E006-44A7-F7D0-0755-B89C7F86C82E}" dt="2020-04-15T04:31:09.594" v="4295" actId="20577"/>
          <ac:spMkLst>
            <pc:docMk/>
            <pc:sldMk cId="855070230" sldId="349"/>
            <ac:spMk id="3" creationId="{AA884387-B0CF-45D3-8BD7-0DA176A27965}"/>
          </ac:spMkLst>
        </pc:spChg>
        <pc:spChg chg="add mod">
          <ac:chgData name="Minae Lee" userId="S::minae@nucamp.co::fd8661ea-038b-4311-9694-b703622d7ae4" providerId="AD" clId="Web-{D340E006-44A7-F7D0-0755-B89C7F86C82E}" dt="2020-04-15T04:30:29.469" v="4194" actId="1076"/>
          <ac:spMkLst>
            <pc:docMk/>
            <pc:sldMk cId="855070230" sldId="349"/>
            <ac:spMk id="4" creationId="{CC8E0F80-453D-49F6-9319-67ECDD47BFFC}"/>
          </ac:spMkLst>
        </pc:spChg>
        <pc:spChg chg="add del mod">
          <ac:chgData name="Minae Lee" userId="S::minae@nucamp.co::fd8661ea-038b-4311-9694-b703622d7ae4" providerId="AD" clId="Web-{D340E006-44A7-F7D0-0755-B89C7F86C82E}" dt="2020-04-15T04:31:55.594" v="4300"/>
          <ac:spMkLst>
            <pc:docMk/>
            <pc:sldMk cId="855070230" sldId="349"/>
            <ac:spMk id="5" creationId="{B4C3E8DC-A8F8-4B81-BE80-4900A6F7152D}"/>
          </ac:spMkLst>
        </pc:spChg>
        <pc:cxnChg chg="add mod">
          <ac:chgData name="Minae Lee" userId="S::minae@nucamp.co::fd8661ea-038b-4311-9694-b703622d7ae4" providerId="AD" clId="Web-{D340E006-44A7-F7D0-0755-B89C7F86C82E}" dt="2020-04-15T04:33:08.907" v="4316" actId="14100"/>
          <ac:cxnSpMkLst>
            <pc:docMk/>
            <pc:sldMk cId="855070230" sldId="349"/>
            <ac:cxnSpMk id="6" creationId="{BBF6FE3B-CDAB-42DE-A130-90658F32892D}"/>
          </ac:cxnSpMkLst>
        </pc:cxnChg>
        <pc:cxnChg chg="add mod">
          <ac:chgData name="Minae Lee" userId="S::minae@nucamp.co::fd8661ea-038b-4311-9694-b703622d7ae4" providerId="AD" clId="Web-{D340E006-44A7-F7D0-0755-B89C7F86C82E}" dt="2020-04-15T04:33:16.501" v="4317" actId="1076"/>
          <ac:cxnSpMkLst>
            <pc:docMk/>
            <pc:sldMk cId="855070230" sldId="349"/>
            <ac:cxnSpMk id="7" creationId="{4935A668-3B12-4983-90AA-C8D5B424F019}"/>
          </ac:cxnSpMkLst>
        </pc:cxnChg>
      </pc:sldChg>
      <pc:sldChg chg="modSp add replId">
        <pc:chgData name="Minae Lee" userId="S::minae@nucamp.co::fd8661ea-038b-4311-9694-b703622d7ae4" providerId="AD" clId="Web-{D340E006-44A7-F7D0-0755-B89C7F86C82E}" dt="2020-04-15T04:34:43.752" v="4351" actId="20577"/>
        <pc:sldMkLst>
          <pc:docMk/>
          <pc:sldMk cId="559863947" sldId="350"/>
        </pc:sldMkLst>
        <pc:spChg chg="mod">
          <ac:chgData name="Minae Lee" userId="S::minae@nucamp.co::fd8661ea-038b-4311-9694-b703622d7ae4" providerId="AD" clId="Web-{D340E006-44A7-F7D0-0755-B89C7F86C82E}" dt="2020-04-14T17:29:00.542" v="2825" actId="20577"/>
          <ac:spMkLst>
            <pc:docMk/>
            <pc:sldMk cId="559863947" sldId="350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D340E006-44A7-F7D0-0755-B89C7F86C82E}" dt="2020-04-15T04:34:43.752" v="4351" actId="20577"/>
          <ac:spMkLst>
            <pc:docMk/>
            <pc:sldMk cId="559863947" sldId="350"/>
            <ac:spMk id="3" creationId="{AA884387-B0CF-45D3-8BD7-0DA176A27965}"/>
          </ac:spMkLst>
        </pc:spChg>
      </pc:sldChg>
      <pc:sldChg chg="modSp add replId">
        <pc:chgData name="Minae Lee" userId="S::minae@nucamp.co::fd8661ea-038b-4311-9694-b703622d7ae4" providerId="AD" clId="Web-{D340E006-44A7-F7D0-0755-B89C7F86C82E}" dt="2020-04-15T04:37:10.878" v="4777" actId="20577"/>
        <pc:sldMkLst>
          <pc:docMk/>
          <pc:sldMk cId="2783466890" sldId="351"/>
        </pc:sldMkLst>
        <pc:spChg chg="mod">
          <ac:chgData name="Minae Lee" userId="S::minae@nucamp.co::fd8661ea-038b-4311-9694-b703622d7ae4" providerId="AD" clId="Web-{D340E006-44A7-F7D0-0755-B89C7F86C82E}" dt="2020-04-15T04:35:06.689" v="4357" actId="20577"/>
          <ac:spMkLst>
            <pc:docMk/>
            <pc:sldMk cId="2783466890" sldId="351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D340E006-44A7-F7D0-0755-B89C7F86C82E}" dt="2020-04-15T04:37:10.878" v="4777" actId="20577"/>
          <ac:spMkLst>
            <pc:docMk/>
            <pc:sldMk cId="2783466890" sldId="351"/>
            <ac:spMk id="3" creationId="{AA884387-B0CF-45D3-8BD7-0DA176A27965}"/>
          </ac:spMkLst>
        </pc:spChg>
      </pc:sldChg>
      <pc:sldChg chg="add del replId">
        <pc:chgData name="Minae Lee" userId="S::minae@nucamp.co::fd8661ea-038b-4311-9694-b703622d7ae4" providerId="AD" clId="Web-{D340E006-44A7-F7D0-0755-B89C7F86C82E}" dt="2020-04-15T04:41:07.645" v="5429"/>
        <pc:sldMkLst>
          <pc:docMk/>
          <pc:sldMk cId="107285806" sldId="352"/>
        </pc:sldMkLst>
      </pc:sldChg>
      <pc:sldChg chg="modSp add replId">
        <pc:chgData name="Minae Lee" userId="S::minae@nucamp.co::fd8661ea-038b-4311-9694-b703622d7ae4" providerId="AD" clId="Web-{D340E006-44A7-F7D0-0755-B89C7F86C82E}" dt="2020-04-15T04:40:40.676" v="5426" actId="20577"/>
        <pc:sldMkLst>
          <pc:docMk/>
          <pc:sldMk cId="3382015535" sldId="353"/>
        </pc:sldMkLst>
        <pc:spChg chg="mod">
          <ac:chgData name="Minae Lee" userId="S::minae@nucamp.co::fd8661ea-038b-4311-9694-b703622d7ae4" providerId="AD" clId="Web-{D340E006-44A7-F7D0-0755-B89C7F86C82E}" dt="2020-04-15T04:37:26.831" v="4785" actId="20577"/>
          <ac:spMkLst>
            <pc:docMk/>
            <pc:sldMk cId="3382015535" sldId="353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D340E006-44A7-F7D0-0755-B89C7F86C82E}" dt="2020-04-15T04:40:40.676" v="5426" actId="20577"/>
          <ac:spMkLst>
            <pc:docMk/>
            <pc:sldMk cId="3382015535" sldId="353"/>
            <ac:spMk id="3" creationId="{AA884387-B0CF-45D3-8BD7-0DA176A27965}"/>
          </ac:spMkLst>
        </pc:spChg>
      </pc:sldChg>
      <pc:sldChg chg="new del">
        <pc:chgData name="Minae Lee" userId="S::minae@nucamp.co::fd8661ea-038b-4311-9694-b703622d7ae4" providerId="AD" clId="Web-{D340E006-44A7-F7D0-0755-B89C7F86C82E}" dt="2020-04-15T04:37:17.206" v="4781"/>
        <pc:sldMkLst>
          <pc:docMk/>
          <pc:sldMk cId="4109029789" sldId="353"/>
        </pc:sldMkLst>
      </pc:sldChg>
      <pc:sldChg chg="modSp add replId">
        <pc:chgData name="Minae Lee" userId="S::minae@nucamp.co::fd8661ea-038b-4311-9694-b703622d7ae4" providerId="AD" clId="Web-{D340E006-44A7-F7D0-0755-B89C7F86C82E}" dt="2020-04-15T04:47:47.569" v="6189" actId="20577"/>
        <pc:sldMkLst>
          <pc:docMk/>
          <pc:sldMk cId="3925320525" sldId="354"/>
        </pc:sldMkLst>
        <pc:spChg chg="mod">
          <ac:chgData name="Minae Lee" userId="S::minae@nucamp.co::fd8661ea-038b-4311-9694-b703622d7ae4" providerId="AD" clId="Web-{D340E006-44A7-F7D0-0755-B89C7F86C82E}" dt="2020-04-15T04:42:57.317" v="5641" actId="20577"/>
          <ac:spMkLst>
            <pc:docMk/>
            <pc:sldMk cId="3925320525" sldId="354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D340E006-44A7-F7D0-0755-B89C7F86C82E}" dt="2020-04-15T04:47:47.569" v="6189" actId="20577"/>
          <ac:spMkLst>
            <pc:docMk/>
            <pc:sldMk cId="3925320525" sldId="354"/>
            <ac:spMk id="3" creationId="{AA884387-B0CF-45D3-8BD7-0DA176A27965}"/>
          </ac:spMkLst>
        </pc:spChg>
      </pc:sldChg>
      <pc:sldChg chg="modSp add ord replId">
        <pc:chgData name="Minae Lee" userId="S::minae@nucamp.co::fd8661ea-038b-4311-9694-b703622d7ae4" providerId="AD" clId="Web-{D340E006-44A7-F7D0-0755-B89C7F86C82E}" dt="2020-04-15T05:13:02.656" v="8088" actId="20577"/>
        <pc:sldMkLst>
          <pc:docMk/>
          <pc:sldMk cId="4058727329" sldId="355"/>
        </pc:sldMkLst>
        <pc:spChg chg="mod">
          <ac:chgData name="Minae Lee" userId="S::minae@nucamp.co::fd8661ea-038b-4311-9694-b703622d7ae4" providerId="AD" clId="Web-{D340E006-44A7-F7D0-0755-B89C7F86C82E}" dt="2020-04-15T04:48:05.522" v="6220" actId="20577"/>
          <ac:spMkLst>
            <pc:docMk/>
            <pc:sldMk cId="4058727329" sldId="355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D340E006-44A7-F7D0-0755-B89C7F86C82E}" dt="2020-04-15T05:13:02.656" v="8088" actId="20577"/>
          <ac:spMkLst>
            <pc:docMk/>
            <pc:sldMk cId="4058727329" sldId="355"/>
            <ac:spMk id="3" creationId="{AA884387-B0CF-45D3-8BD7-0DA176A27965}"/>
          </ac:spMkLst>
        </pc:spChg>
      </pc:sldChg>
      <pc:sldChg chg="new del">
        <pc:chgData name="Minae Lee" userId="S::minae@nucamp.co::fd8661ea-038b-4311-9694-b703622d7ae4" providerId="AD" clId="Web-{D340E006-44A7-F7D0-0755-B89C7F86C82E}" dt="2020-04-15T04:47:57.959" v="6193"/>
        <pc:sldMkLst>
          <pc:docMk/>
          <pc:sldMk cId="4282271166" sldId="355"/>
        </pc:sldMkLst>
      </pc:sldChg>
      <pc:sldChg chg="modSp add replId">
        <pc:chgData name="Minae Lee" userId="S::minae@nucamp.co::fd8661ea-038b-4311-9694-b703622d7ae4" providerId="AD" clId="Web-{D340E006-44A7-F7D0-0755-B89C7F86C82E}" dt="2020-04-15T05:13:22.266" v="8097" actId="20577"/>
        <pc:sldMkLst>
          <pc:docMk/>
          <pc:sldMk cId="457938586" sldId="356"/>
        </pc:sldMkLst>
        <pc:spChg chg="mod">
          <ac:chgData name="Minae Lee" userId="S::minae@nucamp.co::fd8661ea-038b-4311-9694-b703622d7ae4" providerId="AD" clId="Web-{D340E006-44A7-F7D0-0755-B89C7F86C82E}" dt="2020-04-15T05:13:22.266" v="8097" actId="20577"/>
          <ac:spMkLst>
            <pc:docMk/>
            <pc:sldMk cId="457938586" sldId="356"/>
            <ac:spMk id="3" creationId="{AA884387-B0CF-45D3-8BD7-0DA176A27965}"/>
          </ac:spMkLst>
        </pc:spChg>
      </pc:sldChg>
      <pc:sldChg chg="addSp delSp modSp add replId">
        <pc:chgData name="Minae Lee" userId="S::minae@nucamp.co::fd8661ea-038b-4311-9694-b703622d7ae4" providerId="AD" clId="Web-{D340E006-44A7-F7D0-0755-B89C7F86C82E}" dt="2020-04-15T05:09:16.154" v="7598" actId="20577"/>
        <pc:sldMkLst>
          <pc:docMk/>
          <pc:sldMk cId="1966639599" sldId="357"/>
        </pc:sldMkLst>
        <pc:spChg chg="mod">
          <ac:chgData name="Minae Lee" userId="S::minae@nucamp.co::fd8661ea-038b-4311-9694-b703622d7ae4" providerId="AD" clId="Web-{D340E006-44A7-F7D0-0755-B89C7F86C82E}" dt="2020-04-15T04:55:53.556" v="6721" actId="20577"/>
          <ac:spMkLst>
            <pc:docMk/>
            <pc:sldMk cId="1966639599" sldId="357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D340E006-44A7-F7D0-0755-B89C7F86C82E}" dt="2020-04-15T05:09:16.154" v="7598" actId="20577"/>
          <ac:spMkLst>
            <pc:docMk/>
            <pc:sldMk cId="1966639599" sldId="357"/>
            <ac:spMk id="3" creationId="{AA884387-B0CF-45D3-8BD7-0DA176A27965}"/>
          </ac:spMkLst>
        </pc:spChg>
        <pc:graphicFrameChg chg="add mod modGraphic">
          <ac:chgData name="Minae Lee" userId="S::minae@nucamp.co::fd8661ea-038b-4311-9694-b703622d7ae4" providerId="AD" clId="Web-{D340E006-44A7-F7D0-0755-B89C7F86C82E}" dt="2020-04-15T05:08:56.779" v="7586" actId="1076"/>
          <ac:graphicFrameMkLst>
            <pc:docMk/>
            <pc:sldMk cId="1966639599" sldId="357"/>
            <ac:graphicFrameMk id="9" creationId="{7AD4CA8D-C2DE-4E25-AD33-3E42802A95EC}"/>
          </ac:graphicFrameMkLst>
        </pc:graphicFrameChg>
        <pc:picChg chg="add mod">
          <ac:chgData name="Minae Lee" userId="S::minae@nucamp.co::fd8661ea-038b-4311-9694-b703622d7ae4" providerId="AD" clId="Web-{D340E006-44A7-F7D0-0755-B89C7F86C82E}" dt="2020-04-15T05:09:12.592" v="7595" actId="1076"/>
          <ac:picMkLst>
            <pc:docMk/>
            <pc:sldMk cId="1966639599" sldId="357"/>
            <ac:picMk id="4" creationId="{F61BE8CB-419A-4DC7-B3D0-74964F194819}"/>
          </ac:picMkLst>
        </pc:picChg>
        <pc:inkChg chg="add">
          <ac:chgData name="Minae Lee" userId="S::minae@nucamp.co::fd8661ea-038b-4311-9694-b703622d7ae4" providerId="AD" clId="Web-{D340E006-44A7-F7D0-0755-B89C7F86C82E}" dt="2020-04-15T05:04:30.715" v="7395"/>
          <ac:inkMkLst>
            <pc:docMk/>
            <pc:sldMk cId="1966639599" sldId="357"/>
            <ac:inkMk id="6" creationId="{08E33F0F-048A-44F6-B65C-9C030689219B}"/>
          </ac:inkMkLst>
        </pc:inkChg>
        <pc:inkChg chg="add del">
          <ac:chgData name="Minae Lee" userId="S::minae@nucamp.co::fd8661ea-038b-4311-9694-b703622d7ae4" providerId="AD" clId="Web-{D340E006-44A7-F7D0-0755-B89C7F86C82E}" dt="2020-04-15T05:04:46.106" v="7399"/>
          <ac:inkMkLst>
            <pc:docMk/>
            <pc:sldMk cId="1966639599" sldId="357"/>
            <ac:inkMk id="7" creationId="{06903013-A77E-497B-B0CA-26B4874953AF}"/>
          </ac:inkMkLst>
        </pc:inkChg>
        <pc:inkChg chg="add del">
          <ac:chgData name="Minae Lee" userId="S::minae@nucamp.co::fd8661ea-038b-4311-9694-b703622d7ae4" providerId="AD" clId="Web-{D340E006-44A7-F7D0-0755-B89C7F86C82E}" dt="2020-04-15T05:04:44.668" v="7398"/>
          <ac:inkMkLst>
            <pc:docMk/>
            <pc:sldMk cId="1966639599" sldId="357"/>
            <ac:inkMk id="8" creationId="{C8D025AC-3422-4ABD-93FF-389F88E62B1D}"/>
          </ac:inkMkLst>
        </pc:inkChg>
        <pc:inkChg chg="add del">
          <ac:chgData name="Minae Lee" userId="S::minae@nucamp.co::fd8661ea-038b-4311-9694-b703622d7ae4" providerId="AD" clId="Web-{D340E006-44A7-F7D0-0755-B89C7F86C82E}" dt="2020-04-15T05:05:06.669" v="7410"/>
          <ac:inkMkLst>
            <pc:docMk/>
            <pc:sldMk cId="1966639599" sldId="357"/>
            <ac:inkMk id="11" creationId="{4258921B-E8C4-4B59-A3FD-880C0920B519}"/>
          </ac:inkMkLst>
        </pc:inkChg>
        <pc:inkChg chg="add del">
          <ac:chgData name="Minae Lee" userId="S::minae@nucamp.co::fd8661ea-038b-4311-9694-b703622d7ae4" providerId="AD" clId="Web-{D340E006-44A7-F7D0-0755-B89C7F86C82E}" dt="2020-04-15T05:05:05.684" v="7409"/>
          <ac:inkMkLst>
            <pc:docMk/>
            <pc:sldMk cId="1966639599" sldId="357"/>
            <ac:inkMk id="12" creationId="{6FD7E40B-A901-4BEA-A72F-07CB203FF69F}"/>
          </ac:inkMkLst>
        </pc:inkChg>
        <pc:inkChg chg="add del">
          <ac:chgData name="Minae Lee" userId="S::minae@nucamp.co::fd8661ea-038b-4311-9694-b703622d7ae4" providerId="AD" clId="Web-{D340E006-44A7-F7D0-0755-B89C7F86C82E}" dt="2020-04-15T05:05:05.684" v="7408"/>
          <ac:inkMkLst>
            <pc:docMk/>
            <pc:sldMk cId="1966639599" sldId="357"/>
            <ac:inkMk id="13" creationId="{E33AB25B-C10E-435B-BA48-616EDC83D84B}"/>
          </ac:inkMkLst>
        </pc:inkChg>
        <pc:inkChg chg="add del">
          <ac:chgData name="Minae Lee" userId="S::minae@nucamp.co::fd8661ea-038b-4311-9694-b703622d7ae4" providerId="AD" clId="Web-{D340E006-44A7-F7D0-0755-B89C7F86C82E}" dt="2020-04-15T05:05:05.684" v="7407"/>
          <ac:inkMkLst>
            <pc:docMk/>
            <pc:sldMk cId="1966639599" sldId="357"/>
            <ac:inkMk id="14" creationId="{8EFA5EEB-3ADF-484F-846E-7C206E20918A}"/>
          </ac:inkMkLst>
        </pc:inkChg>
        <pc:inkChg chg="add del">
          <ac:chgData name="Minae Lee" userId="S::minae@nucamp.co::fd8661ea-038b-4311-9694-b703622d7ae4" providerId="AD" clId="Web-{D340E006-44A7-F7D0-0755-B89C7F86C82E}" dt="2020-04-15T05:05:05.669" v="7406"/>
          <ac:inkMkLst>
            <pc:docMk/>
            <pc:sldMk cId="1966639599" sldId="357"/>
            <ac:inkMk id="15" creationId="{655CC956-02DB-412C-A022-CC93B6958F3A}"/>
          </ac:inkMkLst>
        </pc:inkChg>
      </pc:sldChg>
      <pc:sldChg chg="modSp add replId">
        <pc:chgData name="Minae Lee" userId="S::minae@nucamp.co::fd8661ea-038b-4311-9694-b703622d7ae4" providerId="AD" clId="Web-{D340E006-44A7-F7D0-0755-B89C7F86C82E}" dt="2020-04-15T05:16:01.032" v="8204" actId="20577"/>
        <pc:sldMkLst>
          <pc:docMk/>
          <pc:sldMk cId="3327715131" sldId="358"/>
        </pc:sldMkLst>
        <pc:spChg chg="mod">
          <ac:chgData name="Minae Lee" userId="S::minae@nucamp.co::fd8661ea-038b-4311-9694-b703622d7ae4" providerId="AD" clId="Web-{D340E006-44A7-F7D0-0755-B89C7F86C82E}" dt="2020-04-15T05:15:35.376" v="8188" actId="20577"/>
          <ac:spMkLst>
            <pc:docMk/>
            <pc:sldMk cId="3327715131" sldId="358"/>
            <ac:spMk id="2" creationId="{5B5D241C-05D2-42F5-938A-2785456A615B}"/>
          </ac:spMkLst>
        </pc:spChg>
        <pc:spChg chg="mod">
          <ac:chgData name="Minae Lee" userId="S::minae@nucamp.co::fd8661ea-038b-4311-9694-b703622d7ae4" providerId="AD" clId="Web-{D340E006-44A7-F7D0-0755-B89C7F86C82E}" dt="2020-04-15T05:16:01.032" v="8204" actId="20577"/>
          <ac:spMkLst>
            <pc:docMk/>
            <pc:sldMk cId="3327715131" sldId="358"/>
            <ac:spMk id="3" creationId="{AA884387-B0CF-45D3-8BD7-0DA176A27965}"/>
          </ac:spMkLst>
        </pc:spChg>
      </pc:sldChg>
      <pc:sldChg chg="modSp new">
        <pc:chgData name="Minae Lee" userId="S::minae@nucamp.co::fd8661ea-038b-4311-9694-b703622d7ae4" providerId="AD" clId="Web-{D340E006-44A7-F7D0-0755-B89C7F86C82E}" dt="2020-04-15T05:20:44.175" v="8721" actId="20577"/>
        <pc:sldMkLst>
          <pc:docMk/>
          <pc:sldMk cId="3151377898" sldId="359"/>
        </pc:sldMkLst>
        <pc:spChg chg="mod">
          <ac:chgData name="Minae Lee" userId="S::minae@nucamp.co::fd8661ea-038b-4311-9694-b703622d7ae4" providerId="AD" clId="Web-{D340E006-44A7-F7D0-0755-B89C7F86C82E}" dt="2020-04-15T05:18:31.299" v="8363" actId="20577"/>
          <ac:spMkLst>
            <pc:docMk/>
            <pc:sldMk cId="3151377898" sldId="359"/>
            <ac:spMk id="2" creationId="{AAA92F0D-749A-4D7E-A646-319833DB0DCB}"/>
          </ac:spMkLst>
        </pc:spChg>
        <pc:spChg chg="mod">
          <ac:chgData name="Minae Lee" userId="S::minae@nucamp.co::fd8661ea-038b-4311-9694-b703622d7ae4" providerId="AD" clId="Web-{D340E006-44A7-F7D0-0755-B89C7F86C82E}" dt="2020-04-15T05:20:44.175" v="8721" actId="20577"/>
          <ac:spMkLst>
            <pc:docMk/>
            <pc:sldMk cId="3151377898" sldId="359"/>
            <ac:spMk id="3" creationId="{874809D9-E083-4F53-B95C-7C6EBFDDE9E6}"/>
          </ac:spMkLst>
        </pc:spChg>
      </pc:sldChg>
    </pc:docChg>
  </pc:docChgLst>
  <pc:docChgLst>
    <pc:chgData name="Minae Lee" userId="S::minae@nucamp.co::fd8661ea-038b-4311-9694-b703622d7ae4" providerId="AD" clId="Web-{1EF813E0-7D70-DEE8-D312-2CDE4FEE4E7E}"/>
    <pc:docChg chg="sldOrd">
      <pc:chgData name="Minae Lee" userId="S::minae@nucamp.co::fd8661ea-038b-4311-9694-b703622d7ae4" providerId="AD" clId="Web-{1EF813E0-7D70-DEE8-D312-2CDE4FEE4E7E}" dt="2018-11-02T22:07:18.421" v="5"/>
      <pc:docMkLst>
        <pc:docMk/>
      </pc:docMkLst>
      <pc:sldChg chg="ord">
        <pc:chgData name="Minae Lee" userId="S::minae@nucamp.co::fd8661ea-038b-4311-9694-b703622d7ae4" providerId="AD" clId="Web-{1EF813E0-7D70-DEE8-D312-2CDE4FEE4E7E}" dt="2018-11-02T22:07:18.421" v="5"/>
        <pc:sldMkLst>
          <pc:docMk/>
          <pc:sldMk cId="951182691" sldId="257"/>
        </pc:sldMkLst>
      </pc:sldChg>
      <pc:sldChg chg="ord">
        <pc:chgData name="Minae Lee" userId="S::minae@nucamp.co::fd8661ea-038b-4311-9694-b703622d7ae4" providerId="AD" clId="Web-{1EF813E0-7D70-DEE8-D312-2CDE4FEE4E7E}" dt="2018-11-02T22:06:38.983" v="0"/>
        <pc:sldMkLst>
          <pc:docMk/>
          <pc:sldMk cId="3878852149" sldId="261"/>
        </pc:sldMkLst>
      </pc:sldChg>
      <pc:sldChg chg="ord">
        <pc:chgData name="Minae Lee" userId="S::minae@nucamp.co::fd8661ea-038b-4311-9694-b703622d7ae4" providerId="AD" clId="Web-{1EF813E0-7D70-DEE8-D312-2CDE4FEE4E7E}" dt="2018-11-02T22:06:49.217" v="3"/>
        <pc:sldMkLst>
          <pc:docMk/>
          <pc:sldMk cId="488116745" sldId="263"/>
        </pc:sldMkLst>
      </pc:sldChg>
      <pc:sldChg chg="ord">
        <pc:chgData name="Minae Lee" userId="S::minae@nucamp.co::fd8661ea-038b-4311-9694-b703622d7ae4" providerId="AD" clId="Web-{1EF813E0-7D70-DEE8-D312-2CDE4FEE4E7E}" dt="2018-11-02T22:06:49.217" v="4"/>
        <pc:sldMkLst>
          <pc:docMk/>
          <pc:sldMk cId="2194950202" sldId="264"/>
        </pc:sldMkLst>
      </pc:sldChg>
      <pc:sldChg chg="ord">
        <pc:chgData name="Minae Lee" userId="S::minae@nucamp.co::fd8661ea-038b-4311-9694-b703622d7ae4" providerId="AD" clId="Web-{1EF813E0-7D70-DEE8-D312-2CDE4FEE4E7E}" dt="2018-11-02T22:06:49.217" v="2"/>
        <pc:sldMkLst>
          <pc:docMk/>
          <pc:sldMk cId="4106836866" sldId="265"/>
        </pc:sldMkLst>
      </pc:sldChg>
      <pc:sldChg chg="ord">
        <pc:chgData name="Minae Lee" userId="S::minae@nucamp.co::fd8661ea-038b-4311-9694-b703622d7ae4" providerId="AD" clId="Web-{1EF813E0-7D70-DEE8-D312-2CDE4FEE4E7E}" dt="2018-11-02T22:06:49.217" v="1"/>
        <pc:sldMkLst>
          <pc:docMk/>
          <pc:sldMk cId="3729169003" sldId="266"/>
        </pc:sldMkLst>
      </pc:sldChg>
    </pc:docChg>
  </pc:docChgLst>
  <pc:docChgLst>
    <pc:chgData name="Minae Lee" userId="S::minae@nucamp.co::fd8661ea-038b-4311-9694-b703622d7ae4" providerId="AD" clId="Web-{067C1C2E-2279-11AA-E279-E35C30431DC8}"/>
    <pc:docChg chg="modSld sldOrd">
      <pc:chgData name="Minae Lee" userId="S::minae@nucamp.co::fd8661ea-038b-4311-9694-b703622d7ae4" providerId="AD" clId="Web-{067C1C2E-2279-11AA-E279-E35C30431DC8}" dt="2018-11-25T06:54:33.829" v="104" actId="20577"/>
      <pc:docMkLst>
        <pc:docMk/>
      </pc:docMkLst>
      <pc:sldChg chg="modSp">
        <pc:chgData name="Minae Lee" userId="S::minae@nucamp.co::fd8661ea-038b-4311-9694-b703622d7ae4" providerId="AD" clId="Web-{067C1C2E-2279-11AA-E279-E35C30431DC8}" dt="2018-11-25T06:54:33.829" v="103" actId="20577"/>
        <pc:sldMkLst>
          <pc:docMk/>
          <pc:sldMk cId="1281760466" sldId="260"/>
        </pc:sldMkLst>
        <pc:spChg chg="mod">
          <ac:chgData name="Minae Lee" userId="S::minae@nucamp.co::fd8661ea-038b-4311-9694-b703622d7ae4" providerId="AD" clId="Web-{067C1C2E-2279-11AA-E279-E35C30431DC8}" dt="2018-11-25T06:54:33.829" v="103" actId="20577"/>
          <ac:spMkLst>
            <pc:docMk/>
            <pc:sldMk cId="1281760466" sldId="260"/>
            <ac:spMk id="3" creationId="{38C96490-753D-4E81-A14D-5433C2129896}"/>
          </ac:spMkLst>
        </pc:spChg>
      </pc:sldChg>
      <pc:sldChg chg="ord">
        <pc:chgData name="Minae Lee" userId="S::minae@nucamp.co::fd8661ea-038b-4311-9694-b703622d7ae4" providerId="AD" clId="Web-{067C1C2E-2279-11AA-E279-E35C30431DC8}" dt="2018-11-25T06:50:27.481" v="0"/>
        <pc:sldMkLst>
          <pc:docMk/>
          <pc:sldMk cId="3878852149" sldId="261"/>
        </pc:sldMkLst>
      </pc:sldChg>
      <pc:sldChg chg="modSp">
        <pc:chgData name="Minae Lee" userId="S::minae@nucamp.co::fd8661ea-038b-4311-9694-b703622d7ae4" providerId="AD" clId="Web-{067C1C2E-2279-11AA-E279-E35C30431DC8}" dt="2018-11-25T06:54:25.547" v="99" actId="20577"/>
        <pc:sldMkLst>
          <pc:docMk/>
          <pc:sldMk cId="2808387005" sldId="262"/>
        </pc:sldMkLst>
        <pc:spChg chg="mod">
          <ac:chgData name="Minae Lee" userId="S::minae@nucamp.co::fd8661ea-038b-4311-9694-b703622d7ae4" providerId="AD" clId="Web-{067C1C2E-2279-11AA-E279-E35C30431DC8}" dt="2018-11-25T06:54:03.765" v="79" actId="20577"/>
          <ac:spMkLst>
            <pc:docMk/>
            <pc:sldMk cId="2808387005" sldId="262"/>
            <ac:spMk id="2" creationId="{ABA28554-E5A4-43D7-A3EC-BD3F1B5BCEA2}"/>
          </ac:spMkLst>
        </pc:spChg>
        <pc:spChg chg="mod">
          <ac:chgData name="Minae Lee" userId="S::minae@nucamp.co::fd8661ea-038b-4311-9694-b703622d7ae4" providerId="AD" clId="Web-{067C1C2E-2279-11AA-E279-E35C30431DC8}" dt="2018-11-25T06:54:25.547" v="99" actId="20577"/>
          <ac:spMkLst>
            <pc:docMk/>
            <pc:sldMk cId="2808387005" sldId="262"/>
            <ac:spMk id="3" creationId="{BCF8B41F-03D3-48AD-9CA3-4DB2C164EEC8}"/>
          </ac:spMkLst>
        </pc:spChg>
      </pc:sldChg>
    </pc:docChg>
  </pc:docChgLst>
  <pc:docChgLst>
    <pc:chgData name="Minae Lee" userId="S::minae@nucamp.co::fd8661ea-038b-4311-9694-b703622d7ae4" providerId="AD" clId="Web-{CD0FF15E-EC92-0162-2B7B-7DA7C7420B18}"/>
    <pc:docChg chg="modSld">
      <pc:chgData name="Minae Lee" userId="S::minae@nucamp.co::fd8661ea-038b-4311-9694-b703622d7ae4" providerId="AD" clId="Web-{CD0FF15E-EC92-0162-2B7B-7DA7C7420B18}" dt="2018-11-03T06:44:12.367" v="28" actId="20577"/>
      <pc:docMkLst>
        <pc:docMk/>
      </pc:docMkLst>
      <pc:sldChg chg="modSp">
        <pc:chgData name="Minae Lee" userId="S::minae@nucamp.co::fd8661ea-038b-4311-9694-b703622d7ae4" providerId="AD" clId="Web-{CD0FF15E-EC92-0162-2B7B-7DA7C7420B18}" dt="2018-11-03T06:44:12.367" v="27" actId="20577"/>
        <pc:sldMkLst>
          <pc:docMk/>
          <pc:sldMk cId="2194950202" sldId="264"/>
        </pc:sldMkLst>
        <pc:spChg chg="mod">
          <ac:chgData name="Minae Lee" userId="S::minae@nucamp.co::fd8661ea-038b-4311-9694-b703622d7ae4" providerId="AD" clId="Web-{CD0FF15E-EC92-0162-2B7B-7DA7C7420B18}" dt="2018-11-03T06:44:12.367" v="27" actId="20577"/>
          <ac:spMkLst>
            <pc:docMk/>
            <pc:sldMk cId="2194950202" sldId="264"/>
            <ac:spMk id="3" creationId="{91EE39B5-A20D-466E-B245-1CF7D54C534E}"/>
          </ac:spMkLst>
        </pc:spChg>
      </pc:sldChg>
      <pc:sldChg chg="modSp">
        <pc:chgData name="Minae Lee" userId="S::minae@nucamp.co::fd8661ea-038b-4311-9694-b703622d7ae4" providerId="AD" clId="Web-{CD0FF15E-EC92-0162-2B7B-7DA7C7420B18}" dt="2018-11-03T06:43:29.567" v="15" actId="20577"/>
        <pc:sldMkLst>
          <pc:docMk/>
          <pc:sldMk cId="3729169003" sldId="266"/>
        </pc:sldMkLst>
        <pc:spChg chg="mod">
          <ac:chgData name="Minae Lee" userId="S::minae@nucamp.co::fd8661ea-038b-4311-9694-b703622d7ae4" providerId="AD" clId="Web-{CD0FF15E-EC92-0162-2B7B-7DA7C7420B18}" dt="2018-11-03T06:43:06.781" v="6" actId="14100"/>
          <ac:spMkLst>
            <pc:docMk/>
            <pc:sldMk cId="3729169003" sldId="266"/>
            <ac:spMk id="3" creationId="{EE4B4732-109D-4673-AF49-0FF9625366AE}"/>
          </ac:spMkLst>
        </pc:spChg>
        <pc:spChg chg="mod">
          <ac:chgData name="Minae Lee" userId="S::minae@nucamp.co::fd8661ea-038b-4311-9694-b703622d7ae4" providerId="AD" clId="Web-{CD0FF15E-EC92-0162-2B7B-7DA7C7420B18}" dt="2018-11-03T06:43:29.567" v="15" actId="20577"/>
          <ac:spMkLst>
            <pc:docMk/>
            <pc:sldMk cId="3729169003" sldId="266"/>
            <ac:spMk id="5" creationId="{47D89348-4E9D-4A4B-8350-EFC9CC30D1A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1D398-FF62-453F-AAB8-19BE410EB622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6F5B2-9B9A-446E-8119-542298CB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1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06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11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29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15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0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8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354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209E-943A-4293-A46B-1116603E8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666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6928B-D71B-4884-A569-D9B77487E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633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13C54-4EC6-4DF5-B7B6-07D406F9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14A24-6E7A-4888-A0E7-C59A3CFE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5ACCE-9F2D-4AB4-8C3C-15CED565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Rev 1</a:t>
            </a:r>
          </a:p>
        </p:txBody>
      </p:sp>
    </p:spTree>
    <p:extLst>
      <p:ext uri="{BB962C8B-B14F-4D97-AF65-F5344CB8AC3E}">
        <p14:creationId xmlns:p14="http://schemas.microsoft.com/office/powerpoint/2010/main" val="1960695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29DB-09F2-43FC-85E3-3EF8837B4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27BC8-8C50-47AB-81B7-B0F3B2308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504" y="1478281"/>
            <a:ext cx="10515600" cy="4698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46FE1-3146-489C-8AF9-BAAF66F2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F442A-8FC4-4C8C-A67C-65DED2A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A26AA-427C-4E9E-9317-E9065715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68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4406-5CD6-46EB-B2A0-0D011041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16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267FB-E2FE-415D-8C21-0B4AD08B2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6816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5E6E5-9AD8-43C8-93F5-CB867732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A5067-5AE3-4C05-9155-A600E32A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FF564-1E47-4BC1-B8B1-4161904A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55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CD60-E4A2-4817-A8DA-365AEFBC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6EDC8-6A5C-4DAD-9AE7-661AEEB3B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66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FB171-FE25-4632-BBE6-FD1B4C6E3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766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77E7D-1723-4DB7-A2C6-401C731E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09FC2-6A40-4DC8-97D9-DB86BEA5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BC171-431D-48DE-AA0C-8A3F1203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71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E30F-84EF-49F2-941E-741B662C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8128" y="1"/>
            <a:ext cx="7235672" cy="11307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AFA46-3428-4ECC-866F-CC8EC191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093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AF842-8221-43E6-B91A-2152796F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093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82C4D-8F64-4A83-A66C-4DB15D1C0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7505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5A7C3-ED43-4CBE-BEF4-F956C55F4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7505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CEBFC-E3EF-4564-8E4D-71179C1F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E4E56-C31C-4FBE-B5C3-95CFCF78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402654-5267-4061-8111-5CF09537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53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F7E2-CC3C-454C-B628-2A59E710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5020E-5469-4B5B-81C7-451BC5B9F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E717B-9D0B-4E0F-BD94-464F11BD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2A9D4-34C5-4A25-95E7-6FA4C62D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933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884379-1E8D-42DA-99AF-4A599FB7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2148F-E807-4632-A7FA-E1B678B1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EDE5D-B0ED-43F2-B586-93E54834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314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D071-3245-4385-95E0-1E0510DD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8" y="1292224"/>
            <a:ext cx="3932237" cy="1069975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56218-C304-4CDF-BCDB-B09FCE94E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7988" y="12922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EDD16-F3D8-47C6-B37C-7B6D9E811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88" y="23622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33B0B-3764-4421-8A86-2642B130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35901-F9C0-4932-9491-602B4A64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AB6C1-ECEC-419B-BA94-8B0A2F1B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4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916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3E11-E2F5-48DA-B296-6DC83B16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421" y="1252895"/>
            <a:ext cx="3932237" cy="1069975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E5C441-C6B4-4881-9ABE-1319B5FE1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97821" y="125289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7D1BF-ABA4-47C3-B2C5-6E84A4AB9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421" y="232287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B1156-A501-40A7-8906-E7484C61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E9274-6749-443B-A2D8-9311668B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DD29A-4A7F-400A-B4EC-18F62FE7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85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9FA0-95F4-46CF-8B5B-A08B0CC1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E1539-58E6-47C8-ABBE-D8F0969DD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7CA6A-5C00-434B-94F2-E2CECF00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929EF-8D7E-48A0-BF9E-DED1B9B4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8E201-9167-4562-8AB1-2DB72812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803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0CB51F-3884-458F-8C42-646C15636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90369" y="1327355"/>
            <a:ext cx="2628900" cy="484960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59A83-7171-4FE9-A351-D5F8A266A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03669" y="1327355"/>
            <a:ext cx="7734300" cy="48496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82843-3816-4472-B0C2-5F8A0F51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D6158-161B-4032-A0A8-2AAD8F28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851A6-AE0C-4817-89B9-4CD91364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686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28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863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725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729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789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638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0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942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530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57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803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541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9CDD49-23D1-4977-BB71-A88B5CEF4C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62" y="2209801"/>
            <a:ext cx="9449674" cy="3778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1" y="362396"/>
            <a:ext cx="9144000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2089595"/>
            <a:ext cx="9144000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Rev 1</a:t>
            </a:r>
          </a:p>
        </p:txBody>
      </p:sp>
    </p:spTree>
    <p:extLst>
      <p:ext uri="{BB962C8B-B14F-4D97-AF65-F5344CB8AC3E}">
        <p14:creationId xmlns:p14="http://schemas.microsoft.com/office/powerpoint/2010/main" val="158846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9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 bwMode="ltGray">
          <a:xfrm rot="5400000">
            <a:off x="5493059" y="159058"/>
            <a:ext cx="1205883" cy="12192000"/>
          </a:xfrm>
          <a:custGeom>
            <a:avLst/>
            <a:gdLst/>
            <a:ahLst/>
            <a:cxnLst/>
            <a:rect l="l" t="t" r="r" b="b"/>
            <a:pathLst>
              <a:path w="904412" h="9144000">
                <a:moveTo>
                  <a:pt x="0" y="0"/>
                </a:moveTo>
                <a:lnTo>
                  <a:pt x="904412" y="0"/>
                </a:lnTo>
                <a:lnTo>
                  <a:pt x="904412" y="9144000"/>
                </a:lnTo>
                <a:lnTo>
                  <a:pt x="391235" y="9144000"/>
                </a:lnTo>
                <a:cubicBezTo>
                  <a:pt x="445385" y="6730684"/>
                  <a:pt x="250230" y="1995757"/>
                  <a:pt x="0" y="0"/>
                </a:cubicBezTo>
                <a:close/>
              </a:path>
            </a:pathLst>
          </a:cu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tangle 72"/>
          <p:cNvSpPr/>
          <p:nvPr/>
        </p:nvSpPr>
        <p:spPr bwMode="ltGray">
          <a:xfrm rot="5400000">
            <a:off x="5364759" y="44458"/>
            <a:ext cx="1462483" cy="12192000"/>
          </a:xfrm>
          <a:custGeom>
            <a:avLst/>
            <a:gdLst/>
            <a:ahLst/>
            <a:cxnLst/>
            <a:rect l="l" t="t" r="r" b="b"/>
            <a:pathLst>
              <a:path w="1096862" h="9144000">
                <a:moveTo>
                  <a:pt x="1096861" y="9136375"/>
                </a:moveTo>
                <a:lnTo>
                  <a:pt x="1096861" y="0"/>
                </a:lnTo>
                <a:lnTo>
                  <a:pt x="1096862" y="0"/>
                </a:lnTo>
                <a:lnTo>
                  <a:pt x="1096862" y="9136375"/>
                </a:lnTo>
                <a:close/>
                <a:moveTo>
                  <a:pt x="0" y="0"/>
                </a:moveTo>
                <a:lnTo>
                  <a:pt x="142171" y="0"/>
                </a:lnTo>
                <a:cubicBezTo>
                  <a:pt x="214017" y="532804"/>
                  <a:pt x="281641" y="1260834"/>
                  <a:pt x="340913" y="2087809"/>
                </a:cubicBezTo>
                <a:cubicBezTo>
                  <a:pt x="492781" y="4358443"/>
                  <a:pt x="587048" y="7374964"/>
                  <a:pt x="547354" y="9144000"/>
                </a:cubicBezTo>
                <a:lnTo>
                  <a:pt x="452132" y="9144000"/>
                </a:lnTo>
                <a:cubicBezTo>
                  <a:pt x="484963" y="4670358"/>
                  <a:pt x="240277" y="2482661"/>
                  <a:pt x="0" y="0"/>
                </a:cubicBezTo>
                <a:close/>
              </a:path>
            </a:pathLst>
          </a:cu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1932519"/>
            <a:ext cx="9144000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4084265"/>
            <a:ext cx="9144000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3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04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4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4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52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78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1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E71739-BDF5-40E2-9A7E-EFA5E3197221}"/>
              </a:ext>
            </a:extLst>
          </p:cNvPr>
          <p:cNvSpPr/>
          <p:nvPr/>
        </p:nvSpPr>
        <p:spPr>
          <a:xfrm>
            <a:off x="0" y="1"/>
            <a:ext cx="12194459" cy="1130710"/>
          </a:xfrm>
          <a:prstGeom prst="rect">
            <a:avLst/>
          </a:prstGeom>
          <a:gradFill flip="none" rotWithShape="1">
            <a:gsLst>
              <a:gs pos="74000">
                <a:schemeClr val="bg1"/>
              </a:gs>
              <a:gs pos="0">
                <a:schemeClr val="tx2">
                  <a:lumMod val="50000"/>
                </a:schemeClr>
              </a:gs>
              <a:gs pos="3300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98DC4-4AFF-47F8-A5D8-956F4538A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664" y="1478281"/>
            <a:ext cx="10515600" cy="4698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D94EF-B19D-444C-BFF5-92434A21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194" y="11221"/>
            <a:ext cx="7044813" cy="1119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92427-C17D-4FAF-848A-8B50D7DB3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366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9D3EC-F4CC-44E8-8884-B08ADD35112B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EF14A-BAC6-4C62-BD99-0EECB8FC5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406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E8837-1E1E-440D-B150-0E404B860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606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D8F5E3-CBA2-4160-AF4D-EB4AE62287A4}"/>
              </a:ext>
            </a:extLst>
          </p:cNvPr>
          <p:cNvSpPr/>
          <p:nvPr/>
        </p:nvSpPr>
        <p:spPr>
          <a:xfrm rot="5400000">
            <a:off x="-3009900" y="3009900"/>
            <a:ext cx="6858000" cy="838200"/>
          </a:xfrm>
          <a:prstGeom prst="rect">
            <a:avLst/>
          </a:prstGeom>
          <a:gradFill flip="none" rotWithShape="1">
            <a:gsLst>
              <a:gs pos="74000">
                <a:schemeClr val="bg1"/>
              </a:gs>
              <a:gs pos="0">
                <a:schemeClr val="accent6">
                  <a:lumMod val="60000"/>
                  <a:lumOff val="40000"/>
                </a:schemeClr>
              </a:gs>
              <a:gs pos="33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FDE587-95B7-4BF5-B2D5-6C297A751F2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" t="21051" b="21160"/>
          <a:stretch/>
        </p:blipFill>
        <p:spPr>
          <a:xfrm>
            <a:off x="0" y="100584"/>
            <a:ext cx="3940277" cy="92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2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0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learn.nucamp.co/course/view.php?id=3" TargetMode="Externa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61DF-5B03-493D-982B-423044720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1" y="867635"/>
            <a:ext cx="9144000" cy="1171161"/>
          </a:xfrm>
        </p:spPr>
        <p:txBody>
          <a:bodyPr/>
          <a:lstStyle/>
          <a:p>
            <a:r>
              <a:rPr lang="en-US" dirty="0"/>
              <a:t>Week 4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03589-A1D2-4318-A73A-7553D2E29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121899" tIns="60949" rIns="121899" bIns="60949" rtlCol="0" anchor="t">
            <a:normAutofit fontScale="85000" lnSpcReduction="20000"/>
          </a:bodyPr>
          <a:lstStyle/>
          <a:p>
            <a:r>
              <a:rPr lang="en-US">
                <a:latin typeface="Calibri Light"/>
                <a:cs typeface="Calibri Light"/>
              </a:rPr>
              <a:t>Web Development Fundamentals</a:t>
            </a:r>
            <a:endParaRPr lang="en-US"/>
          </a:p>
          <a:p>
            <a:r>
              <a:rPr lang="en-US">
                <a:latin typeface="Calibri Light"/>
                <a:cs typeface="Calibri Light"/>
              </a:rPr>
              <a:t>HTML, CSS, and JavaScript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9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980" y="151393"/>
            <a:ext cx="10515600" cy="1102539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More About Strings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420" y="1458533"/>
            <a:ext cx="10179736" cy="4753208"/>
          </a:xfrm>
        </p:spPr>
        <p:txBody>
          <a:bodyPr vert="horz" lIns="121899" tIns="60949" rIns="121899" bIns="60949" rtlCol="0" anchor="t">
            <a:normAutofit fontScale="92500" lnSpcReduction="10000"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Strings are </a:t>
            </a:r>
            <a:r>
              <a:rPr lang="en-US" i="1" dirty="0">
                <a:latin typeface="Calibri Light"/>
                <a:cs typeface="Calibri Light"/>
              </a:rPr>
              <a:t>not</a:t>
            </a:r>
            <a:r>
              <a:rPr lang="en-US" dirty="0">
                <a:latin typeface="Calibri Light"/>
                <a:cs typeface="Calibri Light"/>
              </a:rPr>
              <a:t> arrays but in some ways work similarly to arrays</a:t>
            </a: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You can access each character in a string by its index, as if each character is an item in an array – </a:t>
            </a:r>
          </a:p>
          <a:p>
            <a:pPr marL="755650" lvl="1" indent="-304165"/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'hello'[0]</a:t>
            </a:r>
            <a:r>
              <a:rPr lang="en-US" dirty="0">
                <a:latin typeface="Calibri Light"/>
                <a:cs typeface="Calibri Light"/>
              </a:rPr>
              <a:t> is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'h'</a:t>
            </a:r>
            <a:endParaRPr lang="en-US" b="1">
              <a:solidFill>
                <a:srgbClr val="A83DA3"/>
              </a:solidFill>
              <a:latin typeface="Calibri Light"/>
              <a:cs typeface="Calibri Light"/>
            </a:endParaRPr>
          </a:p>
          <a:p>
            <a:pPr marL="755650" lvl="1" indent="-304165"/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'hello'[1]</a:t>
            </a:r>
            <a:r>
              <a:rPr lang="en-US" dirty="0">
                <a:latin typeface="Calibri Light"/>
                <a:cs typeface="Calibri Light"/>
              </a:rPr>
              <a:t> is</a:t>
            </a:r>
            <a:r>
              <a:rPr lang="en-US" b="1" dirty="0">
                <a:latin typeface="Calibri Light"/>
                <a:cs typeface="Calibri Light"/>
              </a:rPr>
              <a:t>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'e'</a:t>
            </a:r>
            <a:endParaRPr lang="en-US" b="1" dirty="0">
              <a:latin typeface="Calibri Light"/>
              <a:cs typeface="Calibri Light"/>
            </a:endParaRPr>
          </a:p>
          <a:p>
            <a:pPr marL="755650" lvl="1" indent="-304165"/>
            <a:r>
              <a:rPr lang="en-US" dirty="0" err="1">
                <a:latin typeface="Calibri Light"/>
                <a:cs typeface="Calibri Light"/>
              </a:rPr>
              <a:t>etc</a:t>
            </a:r>
            <a:endParaRPr lang="en-US" dirty="0" err="1">
              <a:cs typeface="Calibri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And you can get the length of a string with .length:</a:t>
            </a:r>
            <a:endParaRPr lang="en-US" dirty="0"/>
          </a:p>
          <a:p>
            <a:pPr marL="755650" lvl="1" indent="-304165"/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'</a:t>
            </a:r>
            <a:r>
              <a:rPr lang="en-US" b="1" err="1">
                <a:solidFill>
                  <a:srgbClr val="A83DA3"/>
                </a:solidFill>
                <a:latin typeface="Calibri Light"/>
                <a:cs typeface="Calibri Light"/>
              </a:rPr>
              <a:t>hello'.length</a:t>
            </a:r>
            <a:r>
              <a:rPr lang="en-US" dirty="0">
                <a:latin typeface="Calibri Light"/>
                <a:cs typeface="Calibri Light"/>
              </a:rPr>
              <a:t> is </a:t>
            </a:r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5</a:t>
            </a:r>
          </a:p>
          <a:p>
            <a:pPr marL="0" indent="0">
              <a:buNone/>
            </a:pPr>
            <a:endParaRPr lang="en-US" b="1" u="sng" dirty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b="1" u="sng" dirty="0">
                <a:latin typeface="Calibri Light"/>
                <a:cs typeface="Calibri Light"/>
              </a:rPr>
              <a:t>Discuss:</a:t>
            </a:r>
            <a:r>
              <a:rPr lang="en-US" dirty="0">
                <a:latin typeface="Calibri Light"/>
                <a:cs typeface="Calibri Light"/>
              </a:rPr>
              <a:t> Given this variable:</a:t>
            </a:r>
            <a:endParaRPr lang="en-US" b="1" dirty="0">
              <a:latin typeface="Calibri Light"/>
              <a:cs typeface="Calibri Light"/>
            </a:endParaRPr>
          </a:p>
          <a:p>
            <a:pPr marL="451485" lvl="1" indent="0">
              <a:buNone/>
            </a:pPr>
            <a:r>
              <a:rPr lang="en-US" dirty="0">
                <a:latin typeface="Calibri Light"/>
                <a:cs typeface="Calibri Light"/>
              </a:rPr>
              <a:t>Can you change </a:t>
            </a:r>
            <a:r>
              <a:rPr lang="en-US" b="1" dirty="0" err="1">
                <a:latin typeface="Calibri Light"/>
                <a:cs typeface="Calibri Light"/>
              </a:rPr>
              <a:t>myStr</a:t>
            </a:r>
            <a:r>
              <a:rPr lang="en-US" dirty="0" err="1">
                <a:latin typeface="Calibri Light"/>
                <a:cs typeface="Calibri Light"/>
              </a:rPr>
              <a:t>'s</a:t>
            </a:r>
            <a:r>
              <a:rPr lang="en-US" dirty="0">
                <a:latin typeface="Calibri Light"/>
                <a:cs typeface="Calibri Light"/>
              </a:rPr>
              <a:t> value from </a:t>
            </a:r>
            <a:r>
              <a:rPr lang="en-US" b="1" dirty="0">
                <a:latin typeface="Calibri Light"/>
                <a:cs typeface="Calibri Light"/>
              </a:rPr>
              <a:t>'dog'</a:t>
            </a:r>
            <a:r>
              <a:rPr lang="en-US" dirty="0">
                <a:latin typeface="Calibri Light"/>
                <a:cs typeface="Calibri Light"/>
              </a:rPr>
              <a:t> to </a:t>
            </a:r>
            <a:r>
              <a:rPr lang="en-US" b="1" dirty="0">
                <a:latin typeface="Calibri Light"/>
                <a:cs typeface="Calibri Light"/>
              </a:rPr>
              <a:t>'</a:t>
            </a:r>
            <a:r>
              <a:rPr lang="en-US" b="1" dirty="0" err="1">
                <a:latin typeface="Calibri Light"/>
                <a:cs typeface="Calibri Light"/>
              </a:rPr>
              <a:t>zog</a:t>
            </a:r>
            <a:r>
              <a:rPr lang="en-US" b="1" dirty="0">
                <a:latin typeface="Calibri Light"/>
                <a:cs typeface="Calibri Light"/>
              </a:rPr>
              <a:t>'</a:t>
            </a:r>
            <a:r>
              <a:rPr lang="en-US" dirty="0">
                <a:latin typeface="Calibri Light"/>
                <a:cs typeface="Calibri Light"/>
              </a:rPr>
              <a:t> using the code as follows?:</a:t>
            </a:r>
          </a:p>
        </p:txBody>
      </p:sp>
      <p:pic>
        <p:nvPicPr>
          <p:cNvPr id="5" name="Picture 4" descr="A picture containing food, light, drawing&#10;&#10;Description automatically generated">
            <a:extLst>
              <a:ext uri="{FF2B5EF4-FFF2-40B4-BE49-F238E27FC236}">
                <a16:creationId xmlns:a16="http://schemas.microsoft.com/office/drawing/2014/main" id="{8FD6FEC6-0843-4BE6-9776-06135B75B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6" y="149942"/>
            <a:ext cx="1019175" cy="1104900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F5F90570-E807-4A2A-9488-8D0522544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212" y="5302869"/>
            <a:ext cx="2189356" cy="33174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DDB8098-D731-456E-A317-A840338C7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678" y="6111565"/>
            <a:ext cx="2127327" cy="34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9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9CAB-2CEE-4493-A4CE-DDE110D3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385" y="146379"/>
            <a:ext cx="9762892" cy="111251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HTML DOM &amp; Node Relationships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CB215-AB95-49FB-8EF5-E41A97C11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550" y="1776489"/>
            <a:ext cx="3904163" cy="482548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sz="2400" dirty="0">
                <a:latin typeface="Calibri Light"/>
                <a:cs typeface="Courier New"/>
              </a:rPr>
              <a:t>Let's review the DOM: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2842A-4436-4853-948D-76BE8B61C04B}"/>
              </a:ext>
            </a:extLst>
          </p:cNvPr>
          <p:cNvGrpSpPr/>
          <p:nvPr/>
        </p:nvGrpSpPr>
        <p:grpSpPr>
          <a:xfrm>
            <a:off x="510684" y="2305411"/>
            <a:ext cx="4792132" cy="3395133"/>
            <a:chOff x="948267" y="1778000"/>
            <a:chExt cx="3437466" cy="24384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730CACF-279D-43F2-AB74-26715D306E03}"/>
                </a:ext>
              </a:extLst>
            </p:cNvPr>
            <p:cNvSpPr/>
            <p:nvPr/>
          </p:nvSpPr>
          <p:spPr>
            <a:xfrm>
              <a:off x="948267" y="1778000"/>
              <a:ext cx="3437466" cy="243840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7" descr="A screenshot of a cell phone&#10;&#10;Description generated with high confidence">
              <a:extLst>
                <a:ext uri="{FF2B5EF4-FFF2-40B4-BE49-F238E27FC236}">
                  <a16:creationId xmlns:a16="http://schemas.microsoft.com/office/drawing/2014/main" id="{A150EC77-0484-48C5-811C-78C5DEDD0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2933" y="1868487"/>
              <a:ext cx="3276600" cy="2147358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5F46103-38E7-4FF7-8B69-8F8A04F80CDE}"/>
              </a:ext>
            </a:extLst>
          </p:cNvPr>
          <p:cNvSpPr txBox="1"/>
          <p:nvPr/>
        </p:nvSpPr>
        <p:spPr>
          <a:xfrm>
            <a:off x="5851206" y="934854"/>
            <a:ext cx="5844685" cy="49912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300000"/>
              </a:lnSpc>
              <a:buFont typeface="Arial"/>
              <a:buChar char="•"/>
            </a:pPr>
            <a:r>
              <a:rPr lang="en-US" sz="2200" dirty="0"/>
              <a:t>What node is the </a:t>
            </a:r>
            <a:r>
              <a:rPr lang="en-US" sz="2200" b="1" dirty="0" err="1">
                <a:solidFill>
                  <a:srgbClr val="0070C0"/>
                </a:solidFill>
              </a:rPr>
              <a:t>parentNode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of &lt;head&gt;?</a:t>
            </a:r>
            <a:endParaRPr lang="en-US" sz="2200" dirty="0">
              <a:cs typeface="Calibri Light"/>
            </a:endParaRPr>
          </a:p>
          <a:p>
            <a:pPr marL="285750" indent="-285750">
              <a:lnSpc>
                <a:spcPct val="300000"/>
              </a:lnSpc>
              <a:buFont typeface="Arial"/>
              <a:buChar char="•"/>
            </a:pPr>
            <a:r>
              <a:rPr lang="en-US" sz="2200" dirty="0">
                <a:cs typeface="Calibri Light"/>
              </a:rPr>
              <a:t>What node is the </a:t>
            </a:r>
            <a:r>
              <a:rPr lang="en-US" sz="2200" b="1" dirty="0" err="1">
                <a:solidFill>
                  <a:srgbClr val="0070C0"/>
                </a:solidFill>
                <a:cs typeface="Calibri Light"/>
              </a:rPr>
              <a:t>nextSibling</a:t>
            </a:r>
            <a:r>
              <a:rPr lang="en-US" sz="2200" b="1" dirty="0">
                <a:solidFill>
                  <a:srgbClr val="0070C0"/>
                </a:solidFill>
                <a:cs typeface="Calibri Light"/>
              </a:rPr>
              <a:t> </a:t>
            </a:r>
            <a:r>
              <a:rPr lang="en-US" sz="2200" dirty="0">
                <a:cs typeface="Calibri Light"/>
              </a:rPr>
              <a:t>of &lt;h1&gt;?</a:t>
            </a:r>
          </a:p>
          <a:p>
            <a:pPr marL="285750" indent="-285750">
              <a:lnSpc>
                <a:spcPct val="300000"/>
              </a:lnSpc>
              <a:buFont typeface="Arial"/>
              <a:buChar char="•"/>
            </a:pPr>
            <a:r>
              <a:rPr lang="en-US" sz="2200" dirty="0">
                <a:cs typeface="Calibri Light"/>
              </a:rPr>
              <a:t>What node is the </a:t>
            </a:r>
            <a:r>
              <a:rPr lang="en-US" sz="2200" b="1" dirty="0" err="1">
                <a:solidFill>
                  <a:srgbClr val="0070C0"/>
                </a:solidFill>
                <a:cs typeface="Calibri Light"/>
              </a:rPr>
              <a:t>previousSibling</a:t>
            </a:r>
            <a:r>
              <a:rPr lang="en-US" sz="2200" b="1" dirty="0">
                <a:solidFill>
                  <a:srgbClr val="0070C0"/>
                </a:solidFill>
                <a:cs typeface="Calibri Light"/>
              </a:rPr>
              <a:t> </a:t>
            </a:r>
            <a:r>
              <a:rPr lang="en-US" sz="2200" dirty="0">
                <a:cs typeface="Calibri Light"/>
              </a:rPr>
              <a:t>of &lt;p&gt;?</a:t>
            </a:r>
          </a:p>
          <a:p>
            <a:pPr marL="285750" indent="-285750">
              <a:lnSpc>
                <a:spcPct val="300000"/>
              </a:lnSpc>
              <a:buFont typeface="Arial"/>
              <a:buChar char="•"/>
            </a:pPr>
            <a:r>
              <a:rPr lang="en-US" sz="2200" dirty="0">
                <a:cs typeface="Calibri Light"/>
              </a:rPr>
              <a:t>What node is the </a:t>
            </a:r>
            <a:r>
              <a:rPr lang="en-US" sz="2200" b="1" dirty="0" err="1">
                <a:solidFill>
                  <a:srgbClr val="0070C0"/>
                </a:solidFill>
                <a:cs typeface="Calibri Light"/>
              </a:rPr>
              <a:t>firstChild</a:t>
            </a:r>
            <a:r>
              <a:rPr lang="en-US" sz="2200" b="1" dirty="0">
                <a:solidFill>
                  <a:srgbClr val="0070C0"/>
                </a:solidFill>
                <a:cs typeface="Calibri Light"/>
              </a:rPr>
              <a:t> </a:t>
            </a:r>
            <a:r>
              <a:rPr lang="en-US" sz="2200" dirty="0">
                <a:cs typeface="Calibri Light"/>
              </a:rPr>
              <a:t>of &lt;body&gt;?</a:t>
            </a:r>
          </a:p>
          <a:p>
            <a:pPr marL="285750" indent="-285750">
              <a:lnSpc>
                <a:spcPct val="300000"/>
              </a:lnSpc>
              <a:buFont typeface="Arial"/>
              <a:buChar char="•"/>
            </a:pPr>
            <a:r>
              <a:rPr lang="en-US" sz="2200" dirty="0">
                <a:cs typeface="Calibri Light"/>
              </a:rPr>
              <a:t>What node is the </a:t>
            </a:r>
            <a:r>
              <a:rPr lang="en-US" sz="2200" b="1" err="1">
                <a:solidFill>
                  <a:srgbClr val="0070C0"/>
                </a:solidFill>
                <a:cs typeface="Calibri Light"/>
              </a:rPr>
              <a:t>lastChild</a:t>
            </a:r>
            <a:r>
              <a:rPr lang="en-US" sz="2200" b="1" dirty="0">
                <a:solidFill>
                  <a:srgbClr val="0070C0"/>
                </a:solidFill>
                <a:cs typeface="Calibri Light"/>
              </a:rPr>
              <a:t> </a:t>
            </a:r>
            <a:r>
              <a:rPr lang="en-US" sz="2200" dirty="0">
                <a:cs typeface="Calibri Light"/>
              </a:rPr>
              <a:t>of &lt;html&gt;?</a:t>
            </a:r>
          </a:p>
        </p:txBody>
      </p:sp>
      <p:pic>
        <p:nvPicPr>
          <p:cNvPr id="4" name="Picture 4" descr="A picture containing food, light, drawing&#10;&#10;Description automatically generated">
            <a:extLst>
              <a:ext uri="{FF2B5EF4-FFF2-40B4-BE49-F238E27FC236}">
                <a16:creationId xmlns:a16="http://schemas.microsoft.com/office/drawing/2014/main" id="{CFD5FB4F-6711-48E8-92AF-4C7991867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36" y="149942"/>
            <a:ext cx="1019175" cy="1104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83D50B-9652-49C9-A99C-307380E5EAC4}"/>
              </a:ext>
            </a:extLst>
          </p:cNvPr>
          <p:cNvSpPr txBox="1"/>
          <p:nvPr/>
        </p:nvSpPr>
        <p:spPr>
          <a:xfrm>
            <a:off x="7297271" y="1891553"/>
            <a:ext cx="27432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58FD2B-DE79-4978-864D-8BB52EE7B98C}"/>
              </a:ext>
            </a:extLst>
          </p:cNvPr>
          <p:cNvSpPr txBox="1"/>
          <p:nvPr/>
        </p:nvSpPr>
        <p:spPr>
          <a:xfrm>
            <a:off x="7297271" y="2895600"/>
            <a:ext cx="27432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cs typeface="Calibri"/>
              </a:rPr>
              <a:t>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7E5998-4FDB-423D-9E7C-07A1F82A2254}"/>
              </a:ext>
            </a:extLst>
          </p:cNvPr>
          <p:cNvSpPr txBox="1"/>
          <p:nvPr/>
        </p:nvSpPr>
        <p:spPr>
          <a:xfrm>
            <a:off x="7404847" y="3944470"/>
            <a:ext cx="27432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H1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F27F54-B37B-410E-B52E-719DE01C2637}"/>
              </a:ext>
            </a:extLst>
          </p:cNvPr>
          <p:cNvSpPr txBox="1"/>
          <p:nvPr/>
        </p:nvSpPr>
        <p:spPr>
          <a:xfrm>
            <a:off x="7404847" y="5029199"/>
            <a:ext cx="27432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H1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2BCA8A-3AA3-4978-B3AF-52A4406AD399}"/>
              </a:ext>
            </a:extLst>
          </p:cNvPr>
          <p:cNvSpPr txBox="1"/>
          <p:nvPr/>
        </p:nvSpPr>
        <p:spPr>
          <a:xfrm>
            <a:off x="7404847" y="5961529"/>
            <a:ext cx="27432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99885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C4F0-5632-4604-996E-332AC50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980" y="151393"/>
            <a:ext cx="10515600" cy="1102539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More Node Relationships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35E08-AE89-4ADF-8198-D3A488224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529790"/>
            <a:ext cx="10859429" cy="89446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libri Light"/>
                <a:cs typeface="Calibri Light"/>
              </a:rPr>
              <a:t>Discuss</a:t>
            </a:r>
            <a:r>
              <a:rPr lang="en-US" dirty="0">
                <a:latin typeface="Calibri Light"/>
                <a:cs typeface="Calibri Light"/>
              </a:rPr>
              <a:t>: What is the difference between </a:t>
            </a:r>
            <a:r>
              <a:rPr lang="en-US" b="1" dirty="0" err="1">
                <a:solidFill>
                  <a:srgbClr val="A83DA3"/>
                </a:solidFill>
                <a:latin typeface="Calibri Light"/>
                <a:cs typeface="Calibri Light"/>
              </a:rPr>
              <a:t>firstChild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 </a:t>
            </a:r>
            <a:r>
              <a:rPr lang="en-US" dirty="0">
                <a:latin typeface="Calibri Light"/>
                <a:cs typeface="Calibri Light"/>
              </a:rPr>
              <a:t>and </a:t>
            </a:r>
            <a:r>
              <a:rPr lang="en-US" b="1" dirty="0" err="1">
                <a:solidFill>
                  <a:srgbClr val="0070C0"/>
                </a:solidFill>
                <a:latin typeface="Calibri Light"/>
                <a:cs typeface="Calibri Light"/>
              </a:rPr>
              <a:t>firstElementChild</a:t>
            </a:r>
            <a:r>
              <a:rPr lang="en-US" dirty="0">
                <a:latin typeface="Calibri Light"/>
                <a:cs typeface="Calibri Light"/>
              </a:rPr>
              <a:t>, and </a:t>
            </a:r>
            <a:r>
              <a:rPr lang="en-US" b="1" dirty="0" err="1">
                <a:solidFill>
                  <a:srgbClr val="A83DA3"/>
                </a:solidFill>
                <a:latin typeface="Calibri Light"/>
                <a:cs typeface="Calibri Light"/>
              </a:rPr>
              <a:t>lastChild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 </a:t>
            </a:r>
            <a:r>
              <a:rPr lang="en-US" dirty="0">
                <a:latin typeface="Calibri Light"/>
                <a:cs typeface="Calibri Light"/>
              </a:rPr>
              <a:t>and </a:t>
            </a:r>
            <a:r>
              <a:rPr lang="en-US" b="1" dirty="0" err="1">
                <a:solidFill>
                  <a:srgbClr val="0070C0"/>
                </a:solidFill>
                <a:latin typeface="Calibri Light"/>
                <a:cs typeface="Calibri Light"/>
              </a:rPr>
              <a:t>lastElementChild</a:t>
            </a:r>
            <a:r>
              <a:rPr lang="en-US" dirty="0">
                <a:latin typeface="Calibri Light"/>
                <a:cs typeface="Calibri Light"/>
              </a:rPr>
              <a:t>?</a:t>
            </a:r>
            <a:endParaRPr lang="en-US" dirty="0">
              <a:cs typeface="Calibri"/>
            </a:endParaRPr>
          </a:p>
        </p:txBody>
      </p:sp>
      <p:pic>
        <p:nvPicPr>
          <p:cNvPr id="5" name="Picture 4" descr="A picture containing food, light, drawing&#10;&#10;Description automatically generated">
            <a:extLst>
              <a:ext uri="{FF2B5EF4-FFF2-40B4-BE49-F238E27FC236}">
                <a16:creationId xmlns:a16="http://schemas.microsoft.com/office/drawing/2014/main" id="{133E2FF2-B5D6-462A-AF9B-297BEC127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6" y="149942"/>
            <a:ext cx="1019175" cy="11049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6FE2C4B-AE24-4192-B2DD-BD09A4A88B36}"/>
              </a:ext>
            </a:extLst>
          </p:cNvPr>
          <p:cNvGrpSpPr/>
          <p:nvPr/>
        </p:nvGrpSpPr>
        <p:grpSpPr>
          <a:xfrm>
            <a:off x="696623" y="2696610"/>
            <a:ext cx="11227418" cy="3818999"/>
            <a:chOff x="663497" y="2774012"/>
            <a:chExt cx="11227418" cy="3818999"/>
          </a:xfrm>
        </p:grpSpPr>
        <p:pic>
          <p:nvPicPr>
            <p:cNvPr id="9" name="Picture 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706265E-5D4B-42A5-B2E7-630A3F809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5716" y="2774012"/>
              <a:ext cx="7315199" cy="3818999"/>
            </a:xfrm>
            <a:prstGeom prst="rect">
              <a:avLst/>
            </a:prstGeom>
          </p:spPr>
        </p:pic>
        <p:pic>
          <p:nvPicPr>
            <p:cNvPr id="12" name="Picture 12" descr="A close up of a sign&#10;&#10;Description automatically generated">
              <a:extLst>
                <a:ext uri="{FF2B5EF4-FFF2-40B4-BE49-F238E27FC236}">
                  <a16:creationId xmlns:a16="http://schemas.microsoft.com/office/drawing/2014/main" id="{674F352E-6632-4DA7-A581-BB8E80F5B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497" y="3294731"/>
              <a:ext cx="3663175" cy="900440"/>
            </a:xfrm>
            <a:prstGeom prst="rect">
              <a:avLst/>
            </a:prstGeom>
          </p:spPr>
        </p:pic>
        <p:pic>
          <p:nvPicPr>
            <p:cNvPr id="13" name="Picture 13" descr="A close up of a sign&#10;&#10;Description automatically generated">
              <a:extLst>
                <a:ext uri="{FF2B5EF4-FFF2-40B4-BE49-F238E27FC236}">
                  <a16:creationId xmlns:a16="http://schemas.microsoft.com/office/drawing/2014/main" id="{00786441-2D45-4C21-990A-309EB12F1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1376" y="4835656"/>
              <a:ext cx="3579541" cy="8851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435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9CAB-2CEE-4493-A4CE-DDE110D3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385" y="146379"/>
            <a:ext cx="9762892" cy="99170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Locating Nodes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CB215-AB95-49FB-8EF5-E41A97C11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484" y="1541488"/>
            <a:ext cx="9820323" cy="4336208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 Light"/>
                <a:cs typeface="Courier New"/>
              </a:rPr>
              <a:t>Given this HTML:</a:t>
            </a:r>
            <a:br>
              <a:rPr lang="en-US" sz="2400" b="1" dirty="0">
                <a:latin typeface="Calibri Light"/>
                <a:cs typeface="Courier New"/>
              </a:rPr>
            </a:br>
            <a:endParaRPr lang="en-US" sz="2400">
              <a:latin typeface="Calibri Light"/>
              <a:cs typeface="Courier New"/>
            </a:endParaRPr>
          </a:p>
          <a:p>
            <a:pPr marL="304165" indent="-304165"/>
            <a:endParaRPr lang="en-US" sz="2400" dirty="0">
              <a:latin typeface="Calibri Light"/>
              <a:cs typeface="Courier New"/>
            </a:endParaRPr>
          </a:p>
          <a:p>
            <a:pPr marL="304165" indent="-304165"/>
            <a:endParaRPr lang="en-US" sz="2400" dirty="0">
              <a:latin typeface="Calibri Light"/>
              <a:cs typeface="Courier New"/>
            </a:endParaRPr>
          </a:p>
          <a:p>
            <a:pPr marL="0" indent="0">
              <a:buNone/>
            </a:pPr>
            <a:r>
              <a:rPr lang="en-US" sz="2400" b="1" u="sng" dirty="0">
                <a:latin typeface="Calibri Light"/>
                <a:cs typeface="Courier New"/>
              </a:rPr>
              <a:t>Discuss:</a:t>
            </a:r>
            <a:r>
              <a:rPr lang="en-US" sz="2400" b="1" dirty="0">
                <a:latin typeface="Calibri Light"/>
                <a:cs typeface="Courier New"/>
              </a:rPr>
              <a:t> </a:t>
            </a:r>
            <a:r>
              <a:rPr lang="en-US" sz="2400" dirty="0">
                <a:latin typeface="Calibri Light"/>
                <a:cs typeface="Courier New"/>
              </a:rPr>
              <a:t>Which of the following ways will correctly find this node?</a:t>
            </a:r>
          </a:p>
          <a:p>
            <a:pPr marL="914400" lvl="2" indent="-457200">
              <a:buAutoNum type="alphaLcParenR"/>
            </a:pPr>
            <a:r>
              <a:rPr lang="en-US" dirty="0" err="1">
                <a:latin typeface="Calibri Light"/>
                <a:cs typeface="Courier New"/>
              </a:rPr>
              <a:t>document.getElementsByTagName</a:t>
            </a:r>
            <a:r>
              <a:rPr lang="en-US" dirty="0">
                <a:latin typeface="Calibri Light"/>
                <a:cs typeface="Courier New"/>
              </a:rPr>
              <a:t>('h1');</a:t>
            </a:r>
            <a:endParaRPr lang="en-US" dirty="0">
              <a:cs typeface="Calibri"/>
            </a:endParaRPr>
          </a:p>
          <a:p>
            <a:pPr marL="914400" lvl="2" indent="-457200">
              <a:buAutoNum type="alphaLcParenR"/>
            </a:pPr>
            <a:r>
              <a:rPr lang="en-US" dirty="0" err="1">
                <a:latin typeface="Calibri Light"/>
                <a:cs typeface="Courier New"/>
              </a:rPr>
              <a:t>document.getElementById</a:t>
            </a:r>
            <a:r>
              <a:rPr lang="en-US" dirty="0">
                <a:latin typeface="Calibri Light"/>
                <a:cs typeface="Courier New"/>
              </a:rPr>
              <a:t>('myH1')</a:t>
            </a:r>
          </a:p>
          <a:p>
            <a:pPr marL="914400" lvl="2" indent="-457200">
              <a:buAutoNum type="alphaLcParenR"/>
            </a:pPr>
            <a:r>
              <a:rPr lang="en-US" dirty="0" err="1">
                <a:latin typeface="Calibri Light"/>
                <a:cs typeface="Courier New"/>
              </a:rPr>
              <a:t>document.querySelector</a:t>
            </a:r>
            <a:r>
              <a:rPr lang="en-US" dirty="0">
                <a:latin typeface="Calibri Light"/>
                <a:cs typeface="Courier New"/>
              </a:rPr>
              <a:t>('myH1')</a:t>
            </a:r>
          </a:p>
        </p:txBody>
      </p:sp>
      <p:pic>
        <p:nvPicPr>
          <p:cNvPr id="5" name="Picture 4" descr="A picture containing food, light, drawing&#10;&#10;Description automatically generated">
            <a:extLst>
              <a:ext uri="{FF2B5EF4-FFF2-40B4-BE49-F238E27FC236}">
                <a16:creationId xmlns:a16="http://schemas.microsoft.com/office/drawing/2014/main" id="{B57AFAEB-0C0F-44A4-BAAB-89A37EDE6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6" y="149942"/>
            <a:ext cx="1019175" cy="1104900"/>
          </a:xfrm>
          <a:prstGeom prst="rect">
            <a:avLst/>
          </a:prstGeom>
        </p:spPr>
      </p:pic>
      <p:pic>
        <p:nvPicPr>
          <p:cNvPr id="4" name="Picture 5" descr="A picture containing holding, person&#10;&#10;Description automatically generated">
            <a:extLst>
              <a:ext uri="{FF2B5EF4-FFF2-40B4-BE49-F238E27FC236}">
                <a16:creationId xmlns:a16="http://schemas.microsoft.com/office/drawing/2014/main" id="{985B70FA-4C99-4E54-9165-339B890CC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240" y="1456007"/>
            <a:ext cx="3105150" cy="1291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0951FA-D2AA-4ED0-BF3E-F742A04A1457}"/>
              </a:ext>
            </a:extLst>
          </p:cNvPr>
          <p:cNvSpPr txBox="1"/>
          <p:nvPr/>
        </p:nvSpPr>
        <p:spPr>
          <a:xfrm>
            <a:off x="7261302" y="3971693"/>
            <a:ext cx="27432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"B" is the correct answer</a:t>
            </a:r>
            <a:endParaRPr lang="en-US" b="1" dirty="0">
              <a:cs typeface="Calibri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A23B4F-3D00-41A2-98D0-9CFE4B6C5901}"/>
              </a:ext>
            </a:extLst>
          </p:cNvPr>
          <p:cNvGrpSpPr/>
          <p:nvPr/>
        </p:nvGrpSpPr>
        <p:grpSpPr>
          <a:xfrm>
            <a:off x="1118839" y="4817326"/>
            <a:ext cx="10326028" cy="1666745"/>
            <a:chOff x="1118839" y="4817326"/>
            <a:chExt cx="10326028" cy="166674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B70B12-FE54-4AE5-9FBA-74B50E9E66D6}"/>
                </a:ext>
              </a:extLst>
            </p:cNvPr>
            <p:cNvSpPr txBox="1"/>
            <p:nvPr/>
          </p:nvSpPr>
          <p:spPr>
            <a:xfrm>
              <a:off x="1537008" y="4817326"/>
              <a:ext cx="9248078" cy="646331"/>
            </a:xfrm>
            <a:prstGeom prst="rect">
              <a:avLst/>
            </a:prstGeom>
            <a:solidFill>
              <a:srgbClr val="FCC5BD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/>
                <a:t>"A" would not work as it will return an array. The below would have worked</a:t>
              </a:r>
            </a:p>
            <a:p>
              <a:pPr algn="ctr"/>
              <a:r>
                <a:rPr lang="en-US" b="1" dirty="0" err="1">
                  <a:solidFill>
                    <a:srgbClr val="0070C0"/>
                  </a:solidFill>
                  <a:latin typeface="Calibri Light"/>
                  <a:cs typeface="Calibri Light"/>
                </a:rPr>
                <a:t>document.getElementsByTagName</a:t>
              </a:r>
              <a:r>
                <a:rPr lang="en-US" b="1" dirty="0">
                  <a:solidFill>
                    <a:srgbClr val="0070C0"/>
                  </a:solidFill>
                  <a:latin typeface="Calibri Light"/>
                  <a:cs typeface="Calibri Light"/>
                </a:rPr>
                <a:t>('h1')[0];</a:t>
              </a:r>
              <a:endParaRPr lang="en-US" dirty="0">
                <a:solidFill>
                  <a:srgbClr val="0070C0"/>
                </a:solidFill>
                <a:cs typeface="Calibri" panose="020F0502020204030204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8B36A7-CDF6-42B5-8758-B208232A3342}"/>
                </a:ext>
              </a:extLst>
            </p:cNvPr>
            <p:cNvSpPr txBox="1"/>
            <p:nvPr/>
          </p:nvSpPr>
          <p:spPr>
            <a:xfrm>
              <a:off x="1118839" y="5560741"/>
              <a:ext cx="10326028" cy="923330"/>
            </a:xfrm>
            <a:prstGeom prst="rect">
              <a:avLst/>
            </a:prstGeom>
            <a:solidFill>
              <a:srgbClr val="FCC5BD"/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/>
                <a:t>"C" would not work because the </a:t>
              </a:r>
              <a:r>
                <a:rPr lang="en-US" b="1" dirty="0" err="1"/>
                <a:t>querySelector</a:t>
              </a:r>
              <a:r>
                <a:rPr lang="en-US" b="1" dirty="0"/>
                <a:t> expects the argument to be in the form of a CSS Selector</a:t>
              </a:r>
              <a:br>
                <a:rPr lang="en-US" b="1" dirty="0"/>
              </a:br>
              <a:r>
                <a:rPr lang="en-US" b="1" dirty="0">
                  <a:cs typeface="Calibri"/>
                </a:rPr>
                <a:t>The below would have worked</a:t>
              </a:r>
              <a:endParaRPr lang="en-US" dirty="0"/>
            </a:p>
            <a:p>
              <a:pPr algn="ctr"/>
              <a:r>
                <a:rPr lang="en-US" b="1" dirty="0" err="1">
                  <a:solidFill>
                    <a:srgbClr val="0070C0"/>
                  </a:solidFill>
                  <a:latin typeface="Calibri Light"/>
                  <a:cs typeface="Calibri Light"/>
                </a:rPr>
                <a:t>document.querySelector</a:t>
              </a:r>
              <a:r>
                <a:rPr lang="en-US" b="1" dirty="0">
                  <a:solidFill>
                    <a:srgbClr val="0070C0"/>
                  </a:solidFill>
                  <a:latin typeface="Calibri Light"/>
                  <a:cs typeface="Calibri Light"/>
                </a:rPr>
                <a:t>('</a:t>
              </a:r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  <a:latin typeface="Calibri Light"/>
                  <a:cs typeface="Calibri Light"/>
                </a:rPr>
                <a:t>#</a:t>
              </a:r>
              <a:r>
                <a:rPr lang="en-US" b="1" dirty="0">
                  <a:solidFill>
                    <a:srgbClr val="0070C0"/>
                  </a:solidFill>
                  <a:latin typeface="Calibri Light"/>
                  <a:cs typeface="Calibri Light"/>
                </a:rPr>
                <a:t>myH1')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02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980" y="151393"/>
            <a:ext cx="10515600" cy="1102539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Creating and Adding Nodes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703" y="1545125"/>
            <a:ext cx="10189028" cy="457200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sz="2400" dirty="0">
                <a:latin typeface="Calibri Light"/>
                <a:cs typeface="Calibri Light"/>
              </a:rPr>
              <a:t>To create a new element node in JavaScript, use </a:t>
            </a:r>
            <a:r>
              <a:rPr lang="en-US" sz="2400" b="1" dirty="0" err="1">
                <a:latin typeface="Calibri Light"/>
                <a:cs typeface="Calibri Light"/>
              </a:rPr>
              <a:t>document.createElement</a:t>
            </a:r>
            <a:r>
              <a:rPr lang="en-US" sz="2400" b="1" dirty="0">
                <a:latin typeface="Calibri Light"/>
                <a:cs typeface="Calibri Light"/>
              </a:rPr>
              <a:t>('</a:t>
            </a:r>
            <a:r>
              <a:rPr lang="en-US" sz="2400" b="1" dirty="0" err="1">
                <a:latin typeface="Calibri Light"/>
                <a:cs typeface="Calibri Light"/>
              </a:rPr>
              <a:t>elementname</a:t>
            </a:r>
            <a:r>
              <a:rPr lang="en-US" sz="2400" b="1" dirty="0">
                <a:latin typeface="Calibri Light"/>
                <a:cs typeface="Calibri Light"/>
              </a:rPr>
              <a:t>')</a:t>
            </a:r>
            <a:endParaRPr lang="en-US" sz="2400" dirty="0">
              <a:latin typeface="Calibri Light"/>
              <a:cs typeface="Calibri Light"/>
            </a:endParaRPr>
          </a:p>
          <a:p>
            <a:pPr marL="761365" lvl="1" indent="-304165"/>
            <a:r>
              <a:rPr lang="en-US" sz="2000" dirty="0">
                <a:latin typeface="Calibri Light"/>
                <a:cs typeface="Calibri Light"/>
              </a:rPr>
              <a:t>e.g. </a:t>
            </a:r>
            <a:r>
              <a:rPr lang="en-US" sz="2000" b="1" dirty="0" err="1">
                <a:solidFill>
                  <a:srgbClr val="0070C0"/>
                </a:solidFill>
                <a:latin typeface="Calibri Light"/>
                <a:cs typeface="Calibri Light"/>
              </a:rPr>
              <a:t>document.</a:t>
            </a:r>
            <a:r>
              <a:rPr lang="en-US" sz="2000" b="1" dirty="0" err="1">
                <a:solidFill>
                  <a:srgbClr val="A83DA3"/>
                </a:solidFill>
                <a:latin typeface="Calibri Light"/>
                <a:cs typeface="Calibri Light"/>
              </a:rPr>
              <a:t>createElement</a:t>
            </a:r>
            <a: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  <a:t>(</a:t>
            </a:r>
            <a:r>
              <a:rPr lang="en-US" sz="2000" b="1" dirty="0">
                <a:latin typeface="Calibri Light"/>
                <a:cs typeface="Calibri Light"/>
              </a:rPr>
              <a:t>'div'</a:t>
            </a:r>
            <a: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  <a:t>);</a:t>
            </a:r>
            <a:endParaRPr lang="en-US" sz="2000" dirty="0">
              <a:cs typeface="Calibri" panose="020F0502020204030204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sz="2400" dirty="0">
                <a:latin typeface="Calibri Light"/>
                <a:cs typeface="Calibri Light"/>
              </a:rPr>
              <a:t>To create a new text node, use</a:t>
            </a:r>
            <a:r>
              <a:rPr lang="en-US" sz="2400" b="1" dirty="0">
                <a:latin typeface="Calibri Light"/>
                <a:cs typeface="Calibri Light"/>
              </a:rPr>
              <a:t> </a:t>
            </a:r>
            <a:r>
              <a:rPr lang="en-US" sz="2400" b="1" dirty="0" err="1">
                <a:latin typeface="Calibri Light"/>
                <a:cs typeface="Calibri Light"/>
              </a:rPr>
              <a:t>document.createTextNode</a:t>
            </a:r>
            <a:r>
              <a:rPr lang="en-US" sz="2400" b="1" dirty="0">
                <a:latin typeface="Calibri Light"/>
                <a:cs typeface="Calibri Light"/>
              </a:rPr>
              <a:t>('your text')</a:t>
            </a:r>
            <a:endParaRPr lang="en-US" sz="2400"/>
          </a:p>
          <a:p>
            <a:pPr marL="761365" lvl="1" indent="-304165"/>
            <a:r>
              <a:rPr lang="en-US" sz="2000" dirty="0">
                <a:latin typeface="Calibri Light"/>
                <a:cs typeface="Calibri Light"/>
              </a:rPr>
              <a:t>e.g.</a:t>
            </a:r>
            <a:r>
              <a:rPr lang="en-US" sz="2000" dirty="0">
                <a:solidFill>
                  <a:srgbClr val="000000"/>
                </a:solidFill>
                <a:latin typeface="Calibri Light"/>
                <a:cs typeface="Calibri Light"/>
              </a:rPr>
              <a:t> </a:t>
            </a:r>
            <a:r>
              <a:rPr lang="en-US" sz="2000" b="1" dirty="0" err="1">
                <a:solidFill>
                  <a:srgbClr val="0070C0"/>
                </a:solidFill>
                <a:latin typeface="Calibri Light"/>
                <a:cs typeface="Calibri Light"/>
              </a:rPr>
              <a:t>document.</a:t>
            </a:r>
            <a:r>
              <a:rPr lang="en-US" sz="2000" b="1" dirty="0" err="1">
                <a:solidFill>
                  <a:srgbClr val="A83DA3"/>
                </a:solidFill>
                <a:latin typeface="Calibri Light"/>
                <a:cs typeface="Calibri Light"/>
              </a:rPr>
              <a:t>createTextNode</a:t>
            </a:r>
            <a: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  <a:t>('</a:t>
            </a:r>
            <a:r>
              <a:rPr lang="en-US" sz="2000" b="1" dirty="0">
                <a:latin typeface="Calibri Light"/>
                <a:cs typeface="Calibri Light"/>
              </a:rPr>
              <a:t>Hello World</a:t>
            </a:r>
            <a: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  <a:t>');</a:t>
            </a:r>
            <a:endParaRPr lang="en-US" sz="2000" b="1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sz="2400" dirty="0">
                <a:latin typeface="Calibri Light"/>
                <a:cs typeface="Calibri Light"/>
              </a:rPr>
              <a:t>Once you have created a new node, it isn't part of the DOM yet, you must add it to the DOM using a node method such as </a:t>
            </a:r>
            <a:r>
              <a:rPr lang="en-US" sz="2400" b="1" i="1" dirty="0" err="1">
                <a:solidFill>
                  <a:srgbClr val="0070C0"/>
                </a:solidFill>
                <a:latin typeface="Calibri Light"/>
                <a:cs typeface="Calibri Light"/>
              </a:rPr>
              <a:t>node</a:t>
            </a:r>
            <a:r>
              <a:rPr lang="en-US" sz="2400" b="1" dirty="0" err="1">
                <a:solidFill>
                  <a:srgbClr val="0070C0"/>
                </a:solidFill>
                <a:latin typeface="Calibri Light"/>
                <a:cs typeface="Calibri Light"/>
              </a:rPr>
              <a:t>.</a:t>
            </a:r>
            <a:r>
              <a:rPr lang="en-US" sz="2400" b="1" dirty="0" err="1">
                <a:solidFill>
                  <a:srgbClr val="A83DA3"/>
                </a:solidFill>
                <a:latin typeface="Calibri Light"/>
                <a:cs typeface="Calibri Light"/>
              </a:rPr>
              <a:t>appendChild</a:t>
            </a:r>
            <a:r>
              <a:rPr lang="en-US" sz="2400" b="1" dirty="0">
                <a:solidFill>
                  <a:srgbClr val="A83DA3"/>
                </a:solidFill>
                <a:latin typeface="Calibri Light"/>
                <a:cs typeface="Calibri Light"/>
              </a:rPr>
              <a:t>()</a:t>
            </a:r>
            <a:r>
              <a:rPr lang="en-US" sz="2400" dirty="0">
                <a:solidFill>
                  <a:srgbClr val="A83DA3"/>
                </a:solidFill>
                <a:latin typeface="Calibri Light"/>
                <a:cs typeface="Calibri Light"/>
              </a:rPr>
              <a:t> </a:t>
            </a:r>
            <a:r>
              <a:rPr lang="en-US" sz="2400" dirty="0">
                <a:latin typeface="Calibri Light"/>
                <a:cs typeface="Calibri Light"/>
              </a:rPr>
              <a:t>or </a:t>
            </a:r>
            <a:r>
              <a:rPr lang="en-US" sz="2400" b="1" i="1" dirty="0" err="1">
                <a:solidFill>
                  <a:srgbClr val="0070C0"/>
                </a:solidFill>
                <a:latin typeface="Calibri Light"/>
                <a:cs typeface="Calibri Light"/>
              </a:rPr>
              <a:t>node</a:t>
            </a:r>
            <a:r>
              <a:rPr lang="en-US" sz="2400" b="1" dirty="0" err="1">
                <a:solidFill>
                  <a:srgbClr val="0070C0"/>
                </a:solidFill>
                <a:latin typeface="Calibri Light"/>
                <a:cs typeface="Calibri Light"/>
              </a:rPr>
              <a:t>.</a:t>
            </a:r>
            <a:r>
              <a:rPr lang="en-US" sz="2400" b="1" dirty="0" err="1">
                <a:solidFill>
                  <a:srgbClr val="A83DA3"/>
                </a:solidFill>
                <a:latin typeface="Calibri Light"/>
                <a:cs typeface="Calibri Light"/>
              </a:rPr>
              <a:t>insertBefore</a:t>
            </a:r>
            <a:r>
              <a:rPr lang="en-US" sz="2400" b="1" dirty="0">
                <a:solidFill>
                  <a:srgbClr val="A83DA3"/>
                </a:solidFill>
                <a:latin typeface="Calibri Light"/>
                <a:cs typeface="Calibri Light"/>
              </a:rPr>
              <a:t>()</a:t>
            </a:r>
            <a:endParaRPr lang="en-US" sz="2400" b="1">
              <a:solidFill>
                <a:srgbClr val="A83DA3"/>
              </a:solidFill>
              <a:cs typeface="Calibri"/>
            </a:endParaRPr>
          </a:p>
        </p:txBody>
      </p:sp>
      <p:pic>
        <p:nvPicPr>
          <p:cNvPr id="5" name="Picture 4" descr="A picture containing food, light, drawing&#10;&#10;Description automatically generated">
            <a:extLst>
              <a:ext uri="{FF2B5EF4-FFF2-40B4-BE49-F238E27FC236}">
                <a16:creationId xmlns:a16="http://schemas.microsoft.com/office/drawing/2014/main" id="{B95CCCD4-C72D-453E-9A96-D0D891220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6" y="149942"/>
            <a:ext cx="10191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43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980" y="151393"/>
            <a:ext cx="10515600" cy="1102539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Removing Nodes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660" y="1357959"/>
            <a:ext cx="10189028" cy="5154705"/>
          </a:xfrm>
        </p:spPr>
        <p:txBody>
          <a:bodyPr vert="horz" lIns="121899" tIns="60949" rIns="121899" bIns="60949" rtlCol="0" anchor="t">
            <a:normAutofit fontScale="85000" lnSpcReduction="20000"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Two ways to remove nodes:</a:t>
            </a:r>
          </a:p>
          <a:p>
            <a:pPr marL="755650" lvl="1" indent="-304165"/>
            <a:r>
              <a:rPr lang="en-US" b="1" i="1" err="1">
                <a:solidFill>
                  <a:srgbClr val="0070C0"/>
                </a:solidFill>
                <a:latin typeface="Calibri Light"/>
                <a:cs typeface="Calibri Light"/>
              </a:rPr>
              <a:t>node</a:t>
            </a:r>
            <a:r>
              <a:rPr lang="en-US" b="1" err="1">
                <a:solidFill>
                  <a:srgbClr val="A83DA3"/>
                </a:solidFill>
                <a:latin typeface="Calibri Light"/>
                <a:cs typeface="Calibri Light"/>
              </a:rPr>
              <a:t>.removeChild</a:t>
            </a:r>
            <a:r>
              <a:rPr lang="en-US" b="1" i="1" dirty="0">
                <a:solidFill>
                  <a:srgbClr val="A83DA3"/>
                </a:solidFill>
                <a:latin typeface="Calibri Light"/>
                <a:cs typeface="Calibri Light"/>
              </a:rPr>
              <a:t>(</a:t>
            </a:r>
            <a:r>
              <a:rPr lang="en-US" i="1" dirty="0">
                <a:latin typeface="Calibri Light"/>
                <a:cs typeface="Calibri Light"/>
              </a:rPr>
              <a:t>child node to remove</a:t>
            </a:r>
            <a:r>
              <a:rPr lang="en-US" b="1" i="1" dirty="0">
                <a:solidFill>
                  <a:srgbClr val="A83DA3"/>
                </a:solidFill>
                <a:latin typeface="Calibri Light"/>
                <a:cs typeface="Calibri Light"/>
              </a:rPr>
              <a:t>)</a:t>
            </a:r>
          </a:p>
          <a:p>
            <a:pPr marL="755650" lvl="1" indent="-304165"/>
            <a:r>
              <a:rPr lang="en-US" b="1" i="1" err="1">
                <a:solidFill>
                  <a:srgbClr val="0070C0"/>
                </a:solidFill>
                <a:latin typeface="Calibri Light"/>
                <a:cs typeface="Calibri Light"/>
              </a:rPr>
              <a:t>node</a:t>
            </a:r>
            <a:r>
              <a:rPr lang="en-US" b="1" err="1">
                <a:solidFill>
                  <a:srgbClr val="A83DA3"/>
                </a:solidFill>
                <a:latin typeface="Calibri Light"/>
                <a:cs typeface="Calibri Light"/>
              </a:rPr>
              <a:t>.remove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()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Example – let's say you have this HTML:</a:t>
            </a:r>
            <a:br>
              <a:rPr lang="en-US" dirty="0">
                <a:latin typeface="Calibri Light"/>
                <a:cs typeface="Calibri Light"/>
              </a:rPr>
            </a:br>
            <a:r>
              <a:rPr lang="en-US" dirty="0">
                <a:latin typeface="Calibri Light"/>
                <a:cs typeface="Calibri Light"/>
              </a:rPr>
              <a:t> </a:t>
            </a:r>
            <a:br>
              <a:rPr lang="en-US" dirty="0">
                <a:latin typeface="Calibri Light"/>
                <a:cs typeface="Calibri Light"/>
              </a:rPr>
            </a:br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And this JavaScript:</a:t>
            </a:r>
            <a:br>
              <a:rPr lang="en-US" dirty="0">
                <a:latin typeface="Calibri Light"/>
                <a:cs typeface="Calibri Light"/>
              </a:rPr>
            </a:br>
            <a:endParaRPr lang="en-US" b="1">
              <a:solidFill>
                <a:schemeClr val="accent5"/>
              </a:solidFill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If you did this: </a:t>
            </a:r>
            <a:endParaRPr lang="en-US" dirty="0"/>
          </a:p>
          <a:p>
            <a:pPr marL="451485" lvl="1" indent="0">
              <a:buNone/>
            </a:pPr>
            <a:r>
              <a:rPr lang="en-US" b="1" dirty="0">
                <a:solidFill>
                  <a:schemeClr val="accent5"/>
                </a:solidFill>
                <a:latin typeface="Calibri Light"/>
                <a:cs typeface="Calibri Light"/>
              </a:rPr>
              <a:t>                                     </a:t>
            </a:r>
            <a:r>
              <a:rPr lang="en-US" dirty="0">
                <a:latin typeface="Calibri Light"/>
                <a:cs typeface="Calibri Light"/>
              </a:rPr>
              <a:t>       // This would remove the entire </a:t>
            </a:r>
            <a:r>
              <a:rPr lang="en-US" b="1" dirty="0">
                <a:solidFill>
                  <a:srgbClr val="7030A0"/>
                </a:solidFill>
                <a:latin typeface="Calibri Light"/>
                <a:cs typeface="Calibri Light"/>
              </a:rPr>
              <a:t>&lt;p&gt;</a:t>
            </a:r>
            <a:r>
              <a:rPr lang="en-US" b="1" dirty="0">
                <a:latin typeface="Calibri Light"/>
                <a:cs typeface="Calibri Light"/>
              </a:rPr>
              <a:t> </a:t>
            </a:r>
            <a:r>
              <a:rPr lang="en-US" dirty="0">
                <a:latin typeface="Calibri Light"/>
                <a:cs typeface="Calibri Light"/>
              </a:rPr>
              <a:t>element and its child </a:t>
            </a:r>
            <a:r>
              <a:rPr lang="en-US" b="1" dirty="0">
                <a:solidFill>
                  <a:srgbClr val="7030A0"/>
                </a:solidFill>
                <a:latin typeface="Calibri Light"/>
                <a:cs typeface="Calibri Light"/>
              </a:rPr>
              <a:t>&lt;</a:t>
            </a:r>
            <a:r>
              <a:rPr lang="en-US" b="1" dirty="0" err="1">
                <a:solidFill>
                  <a:srgbClr val="7030A0"/>
                </a:solidFill>
                <a:latin typeface="Calibri Light"/>
                <a:cs typeface="Calibri Light"/>
              </a:rPr>
              <a:t>img</a:t>
            </a:r>
            <a:r>
              <a:rPr lang="en-US" b="1" dirty="0">
                <a:solidFill>
                  <a:srgbClr val="7030A0"/>
                </a:solidFill>
                <a:latin typeface="Calibri Light"/>
                <a:cs typeface="Calibri Light"/>
              </a:rPr>
              <a:t>&gt;</a:t>
            </a:r>
            <a:r>
              <a:rPr lang="en-US" dirty="0">
                <a:latin typeface="Calibri Light"/>
                <a:cs typeface="Calibri Light"/>
              </a:rPr>
              <a:t>.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If you did this:</a:t>
            </a:r>
            <a:endParaRPr lang="en-US" dirty="0"/>
          </a:p>
          <a:p>
            <a:pPr marL="451485" lvl="1" indent="0">
              <a:buNone/>
            </a:pPr>
            <a:r>
              <a:rPr lang="en-US" b="1" dirty="0">
                <a:solidFill>
                  <a:schemeClr val="accent5"/>
                </a:solidFill>
                <a:latin typeface="Calibri Light"/>
                <a:cs typeface="Calibri Light"/>
              </a:rPr>
              <a:t>                                        </a:t>
            </a:r>
            <a:r>
              <a:rPr lang="en-US" dirty="0">
                <a:latin typeface="Calibri Light"/>
                <a:cs typeface="Calibri Light"/>
              </a:rPr>
              <a:t>                            // This would remove just the </a:t>
            </a:r>
            <a:r>
              <a:rPr lang="en-US" sz="2500" b="1" dirty="0">
                <a:solidFill>
                  <a:srgbClr val="7030A0"/>
                </a:solidFill>
                <a:latin typeface="Calibri Light"/>
                <a:cs typeface="Calibri Light"/>
              </a:rPr>
              <a:t>&lt;</a:t>
            </a:r>
            <a:r>
              <a:rPr lang="en-US" sz="2500" b="1" dirty="0" err="1">
                <a:solidFill>
                  <a:srgbClr val="7030A0"/>
                </a:solidFill>
                <a:latin typeface="Calibri Light"/>
                <a:cs typeface="Calibri Light"/>
              </a:rPr>
              <a:t>img</a:t>
            </a:r>
            <a:r>
              <a:rPr lang="en-US" sz="2500" b="1" dirty="0">
                <a:solidFill>
                  <a:srgbClr val="7030A0"/>
                </a:solidFill>
                <a:latin typeface="Calibri Light"/>
                <a:cs typeface="Calibri Light"/>
              </a:rPr>
              <a:t>&gt;</a:t>
            </a:r>
            <a:r>
              <a:rPr lang="en-US" dirty="0">
                <a:latin typeface="Calibri Light"/>
                <a:cs typeface="Calibri Light"/>
              </a:rPr>
              <a:t> element. </a:t>
            </a:r>
          </a:p>
          <a:p>
            <a:pPr marL="755650" lvl="1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>
              <a:latin typeface="Calibri Light"/>
              <a:cs typeface="Calibri Light"/>
            </a:endParaRPr>
          </a:p>
          <a:p>
            <a:pPr marL="304165" indent="-304165"/>
            <a:endParaRPr lang="en-US">
              <a:latin typeface="Calibri Light"/>
              <a:cs typeface="Calibri Light"/>
            </a:endParaRPr>
          </a:p>
        </p:txBody>
      </p:sp>
      <p:pic>
        <p:nvPicPr>
          <p:cNvPr id="5" name="Picture 4" descr="A picture containing food, light, drawing&#10;&#10;Description automatically generated">
            <a:extLst>
              <a:ext uri="{FF2B5EF4-FFF2-40B4-BE49-F238E27FC236}">
                <a16:creationId xmlns:a16="http://schemas.microsoft.com/office/drawing/2014/main" id="{F9EB8D62-9F51-4265-A0FF-8D59783D1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6" y="149942"/>
            <a:ext cx="1019175" cy="1104900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DC352EE6-6CF8-4F61-8333-9D9B5FB2C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188" y="3104427"/>
            <a:ext cx="4294093" cy="31745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82265C1-CE99-4200-B6A2-FE3A9E55A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259" y="4067250"/>
            <a:ext cx="4706470" cy="328181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C8DCE1A-863A-45BF-99EC-4DF043768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4110" y="5017433"/>
            <a:ext cx="2009214" cy="292473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3CFDEAF-8ADF-4507-BE11-4D9E6DC76E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4329" y="6062321"/>
            <a:ext cx="3397623" cy="27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55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980" y="151393"/>
            <a:ext cx="10515600" cy="1214051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Removing Nodes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375" y="1595195"/>
            <a:ext cx="10189028" cy="326709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Use a while loop to remove all the child nodes of a parent node without removing the parent node:</a:t>
            </a:r>
          </a:p>
          <a:p>
            <a:pPr marL="451485" lvl="1" indent="0">
              <a:buNone/>
            </a:pPr>
            <a:endParaRPr lang="en-US" b="1" dirty="0">
              <a:solidFill>
                <a:schemeClr val="accent5"/>
              </a:solidFill>
              <a:latin typeface="Calibri Light"/>
              <a:cs typeface="Calibri Light"/>
            </a:endParaRPr>
          </a:p>
          <a:p>
            <a:pPr marL="451485" lvl="1" indent="0">
              <a:buNone/>
            </a:pPr>
            <a:endParaRPr lang="en-US" b="1" dirty="0">
              <a:solidFill>
                <a:schemeClr val="accent5"/>
              </a:solidFill>
              <a:latin typeface="Calibri Light"/>
              <a:cs typeface="Calibri Light"/>
            </a:endParaRPr>
          </a:p>
          <a:p>
            <a:pPr marL="451485" lvl="1" indent="0">
              <a:buNone/>
            </a:pPr>
            <a:endParaRPr lang="en-US" b="1" dirty="0">
              <a:solidFill>
                <a:schemeClr val="accent5"/>
              </a:solidFill>
              <a:latin typeface="Calibri Light"/>
              <a:cs typeface="Calibri Light"/>
            </a:endParaRPr>
          </a:p>
          <a:p>
            <a:pPr marL="451485" lvl="1" indent="0">
              <a:buNone/>
            </a:pPr>
            <a:endParaRPr lang="en-US" b="1" u="sng" dirty="0">
              <a:latin typeface="Calibri Light"/>
              <a:cs typeface="Calibri Light"/>
            </a:endParaRPr>
          </a:p>
          <a:p>
            <a:pPr marL="451485" lvl="1" indent="0">
              <a:buNone/>
            </a:pPr>
            <a:r>
              <a:rPr lang="en-US" b="1" u="sng" dirty="0">
                <a:latin typeface="Calibri Light"/>
                <a:cs typeface="Calibri Light"/>
              </a:rPr>
              <a:t>Discuss:</a:t>
            </a:r>
            <a:r>
              <a:rPr lang="en-US" dirty="0">
                <a:latin typeface="Calibri Light"/>
                <a:cs typeface="Calibri Light"/>
              </a:rPr>
              <a:t> Are there any volunteers who would like to try to walk through and explain the above code in their own words?</a:t>
            </a:r>
            <a:endParaRPr lang="en-US" dirty="0">
              <a:cs typeface="Calibri"/>
            </a:endParaRPr>
          </a:p>
        </p:txBody>
      </p:sp>
      <p:pic>
        <p:nvPicPr>
          <p:cNvPr id="5" name="Picture 4" descr="A picture containing food, light, drawing&#10;&#10;Description automatically generated">
            <a:extLst>
              <a:ext uri="{FF2B5EF4-FFF2-40B4-BE49-F238E27FC236}">
                <a16:creationId xmlns:a16="http://schemas.microsoft.com/office/drawing/2014/main" id="{26C088AD-C5D9-470E-892B-97781C293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6" y="149942"/>
            <a:ext cx="1019175" cy="1104900"/>
          </a:xfrm>
          <a:prstGeom prst="rect">
            <a:avLst/>
          </a:prstGeom>
        </p:spPr>
      </p:pic>
      <p:pic>
        <p:nvPicPr>
          <p:cNvPr id="4" name="Picture 5" descr="A picture containing holding, room&#10;&#10;Description automatically generated">
            <a:extLst>
              <a:ext uri="{FF2B5EF4-FFF2-40B4-BE49-F238E27FC236}">
                <a16:creationId xmlns:a16="http://schemas.microsoft.com/office/drawing/2014/main" id="{1F0C0C6F-1628-489A-B34D-167243FC7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404" y="2652844"/>
            <a:ext cx="4130433" cy="9658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08C5EC-5C02-474B-A9DE-DE1B00C56188}"/>
              </a:ext>
            </a:extLst>
          </p:cNvPr>
          <p:cNvSpPr txBox="1"/>
          <p:nvPr/>
        </p:nvSpPr>
        <p:spPr>
          <a:xfrm>
            <a:off x="575461" y="4922279"/>
            <a:ext cx="10975999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Repeat the loop as long as </a:t>
            </a:r>
            <a:r>
              <a:rPr lang="en-US" b="1" err="1">
                <a:solidFill>
                  <a:srgbClr val="0070C0"/>
                </a:solidFill>
              </a:rPr>
              <a:t>node</a:t>
            </a:r>
            <a:r>
              <a:rPr lang="en-US" err="1">
                <a:solidFill>
                  <a:srgbClr val="A83DA3"/>
                </a:solidFill>
              </a:rPr>
              <a:t>.</a:t>
            </a:r>
            <a:r>
              <a:rPr lang="en-US" b="1" err="1">
                <a:solidFill>
                  <a:srgbClr val="A83DA3"/>
                </a:solidFill>
              </a:rPr>
              <a:t>firstChild</a:t>
            </a:r>
            <a:r>
              <a:rPr lang="en-US" b="1" dirty="0"/>
              <a:t> </a:t>
            </a:r>
            <a:r>
              <a:rPr lang="en-US" dirty="0"/>
              <a:t>comes back with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truthy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value </a:t>
            </a:r>
            <a:r>
              <a:rPr lang="en-US" sz="1600" dirty="0"/>
              <a:t>(meaning there is at least one child node)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Inside the loop, remove the first child node only, then start the loop again.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Once </a:t>
            </a:r>
            <a:r>
              <a:rPr lang="en-US" b="1" err="1">
                <a:solidFill>
                  <a:srgbClr val="0070C0"/>
                </a:solidFill>
                <a:cs typeface="Calibri"/>
              </a:rPr>
              <a:t>node</a:t>
            </a:r>
            <a:r>
              <a:rPr lang="en-US" b="1" err="1">
                <a:solidFill>
                  <a:srgbClr val="A83DA3"/>
                </a:solidFill>
                <a:cs typeface="Calibri"/>
              </a:rPr>
              <a:t>.firstChild</a:t>
            </a:r>
            <a:r>
              <a:rPr lang="en-US" b="1" dirty="0">
                <a:solidFill>
                  <a:srgbClr val="A83DA3"/>
                </a:solidFill>
                <a:cs typeface="Calibri"/>
              </a:rPr>
              <a:t> </a:t>
            </a:r>
            <a:r>
              <a:rPr lang="en-US" dirty="0">
                <a:cs typeface="Calibri"/>
              </a:rPr>
              <a:t>comes back with a </a:t>
            </a:r>
            <a:r>
              <a:rPr lang="en-US" b="1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falsy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 </a:t>
            </a:r>
            <a:r>
              <a:rPr lang="en-US" dirty="0">
                <a:cs typeface="Calibri"/>
              </a:rPr>
              <a:t>value </a:t>
            </a:r>
            <a:r>
              <a:rPr lang="en-US" sz="1600" dirty="0">
                <a:cs typeface="Calibri"/>
              </a:rPr>
              <a:t>(</a:t>
            </a:r>
            <a:r>
              <a:rPr lang="en-US" sz="1600">
                <a:cs typeface="Calibri"/>
              </a:rPr>
              <a:t>e.g.</a:t>
            </a:r>
            <a:r>
              <a:rPr lang="en-US" sz="1600" dirty="0">
                <a:cs typeface="Calibri"/>
              </a:rPr>
              <a:t> </a:t>
            </a:r>
            <a:r>
              <a:rPr lang="en-US" sz="1600" b="1" dirty="0">
                <a:solidFill>
                  <a:srgbClr val="C00000"/>
                </a:solidFill>
                <a:cs typeface="Calibri"/>
              </a:rPr>
              <a:t>null</a:t>
            </a:r>
            <a:r>
              <a:rPr lang="en-US" sz="1600" dirty="0">
                <a:cs typeface="Calibri"/>
              </a:rPr>
              <a:t>)</a:t>
            </a:r>
            <a:r>
              <a:rPr lang="en-US">
                <a:cs typeface="Calibri"/>
              </a:rPr>
              <a:t> that means there are no more child nodes left, so  exit the loop</a:t>
            </a:r>
          </a:p>
        </p:txBody>
      </p:sp>
    </p:spTree>
    <p:extLst>
      <p:ext uri="{BB962C8B-B14F-4D97-AF65-F5344CB8AC3E}">
        <p14:creationId xmlns:p14="http://schemas.microsoft.com/office/powerpoint/2010/main" val="161777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980" y="151393"/>
            <a:ext cx="10515600" cy="1102539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Cloning Nodes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128" y="1560758"/>
            <a:ext cx="10687956" cy="475829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b="1" dirty="0">
                <a:latin typeface="Calibri Light"/>
                <a:cs typeface="Calibri Light"/>
              </a:rPr>
              <a:t>Discuss</a:t>
            </a:r>
            <a:r>
              <a:rPr lang="en-US" dirty="0">
                <a:latin typeface="Calibri Light"/>
                <a:cs typeface="Calibri Light"/>
              </a:rPr>
              <a:t>: What is the difference between using </a:t>
            </a:r>
            <a:r>
              <a:rPr lang="en-US" b="1" i="1" err="1">
                <a:solidFill>
                  <a:srgbClr val="0070C0"/>
                </a:solidFill>
                <a:latin typeface="Calibri Light"/>
                <a:cs typeface="Calibri Light"/>
              </a:rPr>
              <a:t>node</a:t>
            </a:r>
            <a:r>
              <a:rPr lang="en-US" b="1" err="1">
                <a:solidFill>
                  <a:srgbClr val="A83DA3"/>
                </a:solidFill>
                <a:latin typeface="Calibri Light"/>
                <a:cs typeface="Calibri Light"/>
              </a:rPr>
              <a:t>.cloneNode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()</a:t>
            </a:r>
            <a:r>
              <a:rPr lang="en-US" dirty="0">
                <a:solidFill>
                  <a:srgbClr val="A83DA3"/>
                </a:solidFill>
                <a:latin typeface="Calibri Light"/>
                <a:cs typeface="Calibri Light"/>
              </a:rPr>
              <a:t> </a:t>
            </a:r>
            <a:r>
              <a:rPr lang="en-US" dirty="0">
                <a:latin typeface="Calibri Light"/>
                <a:cs typeface="Calibri Light"/>
              </a:rPr>
              <a:t>and </a:t>
            </a:r>
            <a:r>
              <a:rPr lang="en-US" b="1" i="1" err="1">
                <a:solidFill>
                  <a:srgbClr val="0070C0"/>
                </a:solidFill>
                <a:latin typeface="Calibri Light"/>
                <a:cs typeface="Calibri Light"/>
              </a:rPr>
              <a:t>node</a:t>
            </a:r>
            <a:r>
              <a:rPr lang="en-US" b="1" err="1">
                <a:solidFill>
                  <a:srgbClr val="A83DA3"/>
                </a:solidFill>
                <a:latin typeface="Calibri Light"/>
                <a:cs typeface="Calibri Light"/>
              </a:rPr>
              <a:t>.cloneNode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(true)</a:t>
            </a:r>
            <a:r>
              <a:rPr lang="en-US" dirty="0">
                <a:latin typeface="Calibri Light"/>
                <a:cs typeface="Calibri Light"/>
              </a:rPr>
              <a:t>?</a:t>
            </a:r>
          </a:p>
        </p:txBody>
      </p:sp>
      <p:pic>
        <p:nvPicPr>
          <p:cNvPr id="5" name="Picture 4" descr="A picture containing food, light, drawing&#10;&#10;Description automatically generated">
            <a:extLst>
              <a:ext uri="{FF2B5EF4-FFF2-40B4-BE49-F238E27FC236}">
                <a16:creationId xmlns:a16="http://schemas.microsoft.com/office/drawing/2014/main" id="{2FB7F03F-666B-4FED-A5B4-8F732FC6C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6" y="149942"/>
            <a:ext cx="1019175" cy="1104900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47C5059-890E-46B0-A6AC-6C5A9E9F8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63859"/>
              </p:ext>
            </p:extLst>
          </p:nvPr>
        </p:nvGraphicFramePr>
        <p:xfrm>
          <a:off x="1168998" y="3304211"/>
          <a:ext cx="9577184" cy="1129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140">
                  <a:extLst>
                    <a:ext uri="{9D8B030D-6E8A-4147-A177-3AD203B41FA5}">
                      <a16:colId xmlns:a16="http://schemas.microsoft.com/office/drawing/2014/main" val="2531465401"/>
                    </a:ext>
                  </a:extLst>
                </a:gridCol>
                <a:gridCol w="6939044">
                  <a:extLst>
                    <a:ext uri="{9D8B030D-6E8A-4147-A177-3AD203B41FA5}">
                      <a16:colId xmlns:a16="http://schemas.microsoft.com/office/drawing/2014/main" val="1002677730"/>
                    </a:ext>
                  </a:extLst>
                </a:gridCol>
              </a:tblGrid>
              <a:tr h="54684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err="1"/>
                        <a:t>node.clone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Clones only the node itself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794001"/>
                  </a:ext>
                </a:extLst>
              </a:tr>
              <a:tr h="58270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 err="1">
                          <a:latin typeface="Calibri"/>
                        </a:rPr>
                        <a:t>node.clone</a:t>
                      </a:r>
                      <a:r>
                        <a:rPr lang="en-US" sz="1800" b="1" i="0" u="none" strike="noStrike" noProof="0" dirty="0">
                          <a:latin typeface="Calibri"/>
                        </a:rPr>
                        <a:t>(</a:t>
                      </a:r>
                      <a:r>
                        <a:rPr lang="en-US" sz="1800" b="1" i="0" u="none" strike="noStrike" noProof="0" dirty="0">
                          <a:solidFill>
                            <a:srgbClr val="0070C0"/>
                          </a:solidFill>
                          <a:latin typeface="Calibri"/>
                        </a:rPr>
                        <a:t>true</a:t>
                      </a:r>
                      <a:r>
                        <a:rPr lang="en-US" sz="1800" b="1" i="0" u="none" strike="noStrike" noProof="0" dirty="0">
                          <a:latin typeface="Calibri"/>
                        </a:rPr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Clones the node as well as the node branch (descendant nodes)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176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04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980" y="151393"/>
            <a:ext cx="10515600" cy="1102539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Inline </a:t>
            </a:r>
            <a:r>
              <a:rPr lang="en-US" dirty="0" err="1">
                <a:solidFill>
                  <a:schemeClr val="accent5"/>
                </a:solidFill>
                <a:latin typeface="Calibri"/>
                <a:cs typeface="Calibri"/>
              </a:rPr>
              <a:t>OnEvent</a:t>
            </a:r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 Handlers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128" y="1493085"/>
            <a:ext cx="10687956" cy="4825963"/>
          </a:xfrm>
        </p:spPr>
        <p:txBody>
          <a:bodyPr vert="horz" lIns="121899" tIns="60949" rIns="121899" bIns="60949" rtlCol="0" anchor="t">
            <a:normAutofit fontScale="77500" lnSpcReduction="20000"/>
          </a:bodyPr>
          <a:lstStyle/>
          <a:p>
            <a:pPr marL="304165" indent="-304165">
              <a:lnSpc>
                <a:spcPct val="150000"/>
              </a:lnSpc>
            </a:pPr>
            <a:r>
              <a:rPr lang="en-US" dirty="0">
                <a:latin typeface="Calibri Light"/>
                <a:cs typeface="Calibri Light"/>
              </a:rPr>
              <a:t>There are various events in JavaScript such as </a:t>
            </a:r>
            <a:r>
              <a:rPr lang="en-US" b="1" dirty="0">
                <a:latin typeface="Calibri Light"/>
                <a:cs typeface="Calibri Light"/>
              </a:rPr>
              <a:t>click</a:t>
            </a:r>
            <a:r>
              <a:rPr lang="en-US" dirty="0">
                <a:latin typeface="Calibri Light"/>
                <a:cs typeface="Calibri Light"/>
              </a:rPr>
              <a:t>, </a:t>
            </a:r>
            <a:r>
              <a:rPr lang="en-US" b="1" dirty="0">
                <a:latin typeface="Calibri Light"/>
                <a:cs typeface="Calibri Light"/>
              </a:rPr>
              <a:t>mouseover</a:t>
            </a:r>
            <a:r>
              <a:rPr lang="en-US" dirty="0">
                <a:latin typeface="Calibri Light"/>
                <a:cs typeface="Calibri Light"/>
              </a:rPr>
              <a:t>, </a:t>
            </a:r>
            <a:r>
              <a:rPr lang="en-US" err="1">
                <a:latin typeface="Calibri Light"/>
                <a:cs typeface="Calibri Light"/>
              </a:rPr>
              <a:t>etc</a:t>
            </a:r>
            <a:endParaRPr lang="en-US"/>
          </a:p>
          <a:p>
            <a:pPr marL="304165" indent="-304165">
              <a:lnSpc>
                <a:spcPct val="150000"/>
              </a:lnSpc>
            </a:pPr>
            <a:r>
              <a:rPr lang="en-US" dirty="0">
                <a:latin typeface="Calibri Light"/>
                <a:cs typeface="Calibri Light"/>
              </a:rPr>
              <a:t>You can set functions to respond to these events, these are called event handler functions, or just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event handlers</a:t>
            </a:r>
          </a:p>
          <a:p>
            <a:pPr marL="304165" indent="-304165">
              <a:lnSpc>
                <a:spcPct val="150000"/>
              </a:lnSpc>
            </a:pPr>
            <a:r>
              <a:rPr lang="en-US" dirty="0">
                <a:latin typeface="Calibri Light"/>
                <a:cs typeface="Calibri Light"/>
              </a:rPr>
              <a:t>To set an inline event handler in HTML, you use the name of the event such as 'click', add 'on' to it – so </a:t>
            </a:r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'onclick'</a:t>
            </a:r>
            <a:r>
              <a:rPr lang="en-US" dirty="0">
                <a:latin typeface="Calibri Light"/>
                <a:cs typeface="Calibri Light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'</a:t>
            </a:r>
            <a:r>
              <a:rPr lang="en-US" b="1" err="1">
                <a:solidFill>
                  <a:srgbClr val="0070C0"/>
                </a:solidFill>
                <a:latin typeface="Calibri Light"/>
                <a:cs typeface="Calibri Light"/>
              </a:rPr>
              <a:t>onmouseover</a:t>
            </a:r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'</a:t>
            </a:r>
            <a:r>
              <a:rPr lang="en-US" dirty="0">
                <a:latin typeface="Calibri Light"/>
                <a:cs typeface="Calibri Light"/>
              </a:rPr>
              <a:t>, </a:t>
            </a:r>
            <a:r>
              <a:rPr lang="en-US" err="1">
                <a:latin typeface="Calibri Light"/>
                <a:cs typeface="Calibri Light"/>
              </a:rPr>
              <a:t>etc</a:t>
            </a:r>
            <a:endParaRPr lang="en-US">
              <a:latin typeface="Calibri Light"/>
              <a:cs typeface="Calibri Light"/>
            </a:endParaRPr>
          </a:p>
          <a:p>
            <a:pPr marL="304165" indent="-304165">
              <a:lnSpc>
                <a:spcPct val="150000"/>
              </a:lnSpc>
            </a:pPr>
            <a:r>
              <a:rPr lang="en-US" dirty="0">
                <a:latin typeface="Calibri Light"/>
                <a:cs typeface="Calibri Light"/>
              </a:rPr>
              <a:t>Then you use it as an attribute in an HTML element:</a:t>
            </a:r>
          </a:p>
          <a:p>
            <a:pPr marL="755650" lvl="1" indent="0">
              <a:lnSpc>
                <a:spcPct val="150000"/>
              </a:lnSpc>
              <a:buNone/>
            </a:pPr>
            <a:endParaRPr lang="en-US" b="1" dirty="0">
              <a:solidFill>
                <a:schemeClr val="accent5"/>
              </a:solidFill>
              <a:latin typeface="Calibri Light"/>
              <a:cs typeface="Calibri Light"/>
            </a:endParaRPr>
          </a:p>
          <a:p>
            <a:pPr marL="304165" indent="-304165">
              <a:lnSpc>
                <a:spcPct val="150000"/>
              </a:lnSpc>
            </a:pPr>
            <a:r>
              <a:rPr lang="en-US" dirty="0">
                <a:latin typeface="Calibri Light"/>
                <a:cs typeface="Calibri Light"/>
              </a:rPr>
              <a:t>Give the function to run as the attribute value, use quotes around it and include the argument list, e.g. "</a:t>
            </a:r>
            <a:r>
              <a:rPr lang="en-US" b="1" err="1">
                <a:solidFill>
                  <a:srgbClr val="C00000"/>
                </a:solidFill>
                <a:latin typeface="Calibri Light"/>
                <a:cs typeface="Calibri Light"/>
              </a:rPr>
              <a:t>runThisFunction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()</a:t>
            </a:r>
            <a:r>
              <a:rPr lang="en-US" dirty="0">
                <a:latin typeface="Calibri Light"/>
                <a:cs typeface="Calibri Light"/>
              </a:rPr>
              <a:t>"</a:t>
            </a:r>
          </a:p>
        </p:txBody>
      </p:sp>
      <p:pic>
        <p:nvPicPr>
          <p:cNvPr id="5" name="Picture 4" descr="A picture containing food, light, drawing&#10;&#10;Description automatically generated">
            <a:extLst>
              <a:ext uri="{FF2B5EF4-FFF2-40B4-BE49-F238E27FC236}">
                <a16:creationId xmlns:a16="http://schemas.microsoft.com/office/drawing/2014/main" id="{20E088C4-12EA-4C8E-A451-9749BAF5F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6" y="149942"/>
            <a:ext cx="1019175" cy="1104900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B9C029CF-F75D-4C01-ACFF-6246E1396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776" y="4610352"/>
            <a:ext cx="5215053" cy="35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15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9A2B-3242-4C26-9A20-65E9404D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141" y="14997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Mouse 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B4B6B-7898-4FE8-B17B-AB38B779F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You learned these inline on-event handlers for mouse events:</a:t>
            </a:r>
            <a:endParaRPr lang="en-US">
              <a:cs typeface="Calibri"/>
            </a:endParaRPr>
          </a:p>
          <a:p>
            <a:pPr marL="755650" lvl="1" indent="-304165"/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onclick</a:t>
            </a:r>
            <a:endParaRPr lang="en-US" b="1">
              <a:solidFill>
                <a:srgbClr val="0070C0"/>
              </a:solidFill>
              <a:cs typeface="Calibri"/>
            </a:endParaRPr>
          </a:p>
          <a:p>
            <a:pPr marL="755650" lvl="1" indent="-304165"/>
            <a:r>
              <a:rPr lang="en-US" b="1" err="1">
                <a:solidFill>
                  <a:srgbClr val="0070C0"/>
                </a:solidFill>
                <a:latin typeface="Calibri Light"/>
                <a:cs typeface="Calibri Light"/>
              </a:rPr>
              <a:t>onmousedown</a:t>
            </a:r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 </a:t>
            </a:r>
            <a:endParaRPr lang="en-US" b="1">
              <a:solidFill>
                <a:srgbClr val="0070C0"/>
              </a:solidFill>
              <a:cs typeface="Calibri"/>
            </a:endParaRPr>
          </a:p>
          <a:p>
            <a:pPr marL="755650" lvl="1" indent="-304165"/>
            <a:r>
              <a:rPr lang="en-US" b="1" err="1">
                <a:solidFill>
                  <a:srgbClr val="0070C0"/>
                </a:solidFill>
                <a:latin typeface="Calibri Light"/>
                <a:cs typeface="Calibri Light"/>
              </a:rPr>
              <a:t>onmouseup</a:t>
            </a:r>
            <a:endParaRPr lang="en-US" b="1">
              <a:solidFill>
                <a:srgbClr val="0070C0"/>
              </a:solidFill>
              <a:latin typeface="Calibri Light"/>
              <a:cs typeface="Calibri Light"/>
            </a:endParaRPr>
          </a:p>
          <a:p>
            <a:pPr marL="755650" lvl="1" indent="-304165"/>
            <a:r>
              <a:rPr lang="en-US" b="1" err="1">
                <a:solidFill>
                  <a:srgbClr val="0070C0"/>
                </a:solidFill>
                <a:latin typeface="Calibri Light"/>
                <a:cs typeface="Calibri Light"/>
              </a:rPr>
              <a:t>onmouseover</a:t>
            </a:r>
            <a:endParaRPr lang="en-US" b="1">
              <a:solidFill>
                <a:srgbClr val="0070C0"/>
              </a:solidFill>
              <a:cs typeface="Calibri"/>
            </a:endParaRPr>
          </a:p>
          <a:p>
            <a:pPr marL="755650" lvl="1" indent="-304165"/>
            <a:r>
              <a:rPr lang="en-US" b="1" err="1">
                <a:solidFill>
                  <a:srgbClr val="0070C0"/>
                </a:solidFill>
                <a:latin typeface="Calibri Light"/>
                <a:cs typeface="Calibri Light"/>
              </a:rPr>
              <a:t>onmouseout</a:t>
            </a:r>
            <a:endParaRPr lang="en-US" b="1">
              <a:solidFill>
                <a:srgbClr val="0070C0"/>
              </a:solidFill>
              <a:cs typeface="Calibri"/>
            </a:endParaRPr>
          </a:p>
          <a:p>
            <a:pPr marL="451485" lvl="1" indent="0">
              <a:buNone/>
            </a:pPr>
            <a:endParaRPr lang="en-US" b="1" u="sng" dirty="0">
              <a:latin typeface="Calibri Light"/>
              <a:cs typeface="Calibri Light"/>
            </a:endParaRPr>
          </a:p>
          <a:p>
            <a:pPr marL="451485" lvl="1" indent="0">
              <a:buNone/>
            </a:pPr>
            <a:r>
              <a:rPr lang="en-US" b="1" u="sng" dirty="0">
                <a:latin typeface="Calibri Light"/>
                <a:cs typeface="Calibri Light"/>
              </a:rPr>
              <a:t>Discuss</a:t>
            </a:r>
            <a:r>
              <a:rPr lang="en-US" dirty="0">
                <a:latin typeface="Calibri Light"/>
                <a:cs typeface="Calibri Light"/>
              </a:rPr>
              <a:t>: What's the difference between </a:t>
            </a:r>
            <a:r>
              <a:rPr lang="en-US" b="1" dirty="0" err="1">
                <a:latin typeface="Calibri Light"/>
                <a:cs typeface="Calibri Light"/>
              </a:rPr>
              <a:t>onmousedown</a:t>
            </a:r>
            <a:r>
              <a:rPr lang="en-US" b="1" dirty="0">
                <a:latin typeface="Calibri Light"/>
                <a:cs typeface="Calibri Light"/>
              </a:rPr>
              <a:t> </a:t>
            </a:r>
            <a:r>
              <a:rPr lang="en-US" dirty="0">
                <a:latin typeface="Calibri Light"/>
                <a:cs typeface="Calibri Light"/>
              </a:rPr>
              <a:t>and </a:t>
            </a:r>
            <a:r>
              <a:rPr lang="en-US" b="1" dirty="0">
                <a:latin typeface="Calibri Light"/>
                <a:cs typeface="Calibri Light"/>
              </a:rPr>
              <a:t>onclick</a:t>
            </a:r>
            <a:r>
              <a:rPr lang="en-US" dirty="0">
                <a:latin typeface="Calibri Light"/>
                <a:cs typeface="Calibri Light"/>
              </a:rPr>
              <a:t>?</a:t>
            </a:r>
            <a:endParaRPr lang="en-US">
              <a:cs typeface="Calibri"/>
            </a:endParaRPr>
          </a:p>
        </p:txBody>
      </p:sp>
      <p:pic>
        <p:nvPicPr>
          <p:cNvPr id="5" name="Picture 4" descr="A picture containing food, light, drawing&#10;&#10;Description automatically generated">
            <a:extLst>
              <a:ext uri="{FF2B5EF4-FFF2-40B4-BE49-F238E27FC236}">
                <a16:creationId xmlns:a16="http://schemas.microsoft.com/office/drawing/2014/main" id="{55016F29-D24B-46B2-A3B8-EADA8D038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6" y="149942"/>
            <a:ext cx="1019175" cy="1104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E17751-6EB8-4F68-A8FC-45DB66F1B3C9}"/>
              </a:ext>
            </a:extLst>
          </p:cNvPr>
          <p:cNvSpPr txBox="1"/>
          <p:nvPr/>
        </p:nvSpPr>
        <p:spPr>
          <a:xfrm>
            <a:off x="986117" y="5880847"/>
            <a:ext cx="1000461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Consolas"/>
              </a:rPr>
              <a:t>onclick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will only trigger when the </a:t>
            </a:r>
            <a:r>
              <a:rPr lang="en-US" b="1" dirty="0">
                <a:ea typeface="+mn-lt"/>
                <a:cs typeface="+mn-lt"/>
              </a:rPr>
              <a:t>left mouse </a:t>
            </a:r>
            <a:r>
              <a:rPr lang="en-US" dirty="0">
                <a:ea typeface="+mn-lt"/>
                <a:cs typeface="+mn-lt"/>
              </a:rPr>
              <a:t>button is </a:t>
            </a:r>
            <a:r>
              <a:rPr lang="en-US" b="1" dirty="0">
                <a:ea typeface="+mn-lt"/>
                <a:cs typeface="+mn-lt"/>
              </a:rPr>
              <a:t>pressed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b="1" dirty="0">
                <a:ea typeface="+mn-lt"/>
                <a:cs typeface="+mn-lt"/>
              </a:rPr>
              <a:t>released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u="sng" dirty="0">
                <a:ea typeface="+mn-lt"/>
                <a:cs typeface="+mn-lt"/>
              </a:rPr>
              <a:t>on the same object.</a:t>
            </a:r>
            <a:endParaRPr lang="en-US" u="sng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4B6FD-46DE-4E67-825A-9BB9328539FF}"/>
              </a:ext>
            </a:extLst>
          </p:cNvPr>
          <p:cNvSpPr txBox="1"/>
          <p:nvPr/>
        </p:nvSpPr>
        <p:spPr>
          <a:xfrm>
            <a:off x="1030941" y="5325035"/>
            <a:ext cx="1000461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solidFill>
                  <a:srgbClr val="0070C0"/>
                </a:solidFill>
                <a:latin typeface="Consolas"/>
              </a:rPr>
              <a:t>onmousedown</a:t>
            </a:r>
            <a:r>
              <a:rPr lang="en-US" dirty="0">
                <a:solidFill>
                  <a:srgbClr val="0070C0"/>
                </a:solidFill>
                <a:latin typeface="Consolas"/>
              </a:rPr>
              <a:t> </a:t>
            </a:r>
            <a:r>
              <a:rPr lang="en-US" dirty="0">
                <a:ea typeface="+mn-lt"/>
                <a:cs typeface="+mn-lt"/>
              </a:rPr>
              <a:t>will trigger as soon as either the left or right (or middle) is pressed. </a:t>
            </a:r>
          </a:p>
        </p:txBody>
      </p:sp>
    </p:spTree>
    <p:extLst>
      <p:ext uri="{BB962C8B-B14F-4D97-AF65-F5344CB8AC3E}">
        <p14:creationId xmlns:p14="http://schemas.microsoft.com/office/powerpoint/2010/main" val="67325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56AC-7CBE-419B-9DAB-57A3393BA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980" y="151394"/>
            <a:ext cx="10236820" cy="11025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Agenda</a:t>
            </a:r>
          </a:p>
        </p:txBody>
      </p:sp>
      <p:pic>
        <p:nvPicPr>
          <p:cNvPr id="4" name="Picture 4" descr="A picture containing food, light, drawing&#10;&#10;Description automatically generated">
            <a:extLst>
              <a:ext uri="{FF2B5EF4-FFF2-40B4-BE49-F238E27FC236}">
                <a16:creationId xmlns:a16="http://schemas.microsoft.com/office/drawing/2014/main" id="{A20D64E1-4F8C-4CD9-874F-E4F2E2FEA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436" y="149942"/>
            <a:ext cx="1019175" cy="1104900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755887-1BCF-4546-B220-C1E634EFA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744657"/>
              </p:ext>
            </p:extLst>
          </p:nvPr>
        </p:nvGraphicFramePr>
        <p:xfrm>
          <a:off x="1066800" y="1752600"/>
          <a:ext cx="1005839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7153">
                  <a:extLst>
                    <a:ext uri="{9D8B030D-6E8A-4147-A177-3AD203B41FA5}">
                      <a16:colId xmlns:a16="http://schemas.microsoft.com/office/drawing/2014/main" val="2088967464"/>
                    </a:ext>
                  </a:extLst>
                </a:gridCol>
                <a:gridCol w="1485623">
                  <a:extLst>
                    <a:ext uri="{9D8B030D-6E8A-4147-A177-3AD203B41FA5}">
                      <a16:colId xmlns:a16="http://schemas.microsoft.com/office/drawing/2014/main" val="3776942039"/>
                    </a:ext>
                  </a:extLst>
                </a:gridCol>
                <a:gridCol w="1485623">
                  <a:extLst>
                    <a:ext uri="{9D8B030D-6E8A-4147-A177-3AD203B41FA5}">
                      <a16:colId xmlns:a16="http://schemas.microsoft.com/office/drawing/2014/main" val="1492812080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>
                          <a:effectLst/>
                        </a:rPr>
                        <a:t>Activity​​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>
                          <a:effectLst/>
                        </a:rPr>
                        <a:t>Time​​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dirty="0">
                          <a:effectLst/>
                        </a:rPr>
                        <a:t>~Start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14133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Get Prepared: Log in to </a:t>
                      </a:r>
                      <a:r>
                        <a:rPr lang="en-US" sz="2000" dirty="0" err="1">
                          <a:effectLst/>
                        </a:rPr>
                        <a:t>Nucamp</a:t>
                      </a:r>
                      <a:r>
                        <a:rPr lang="en-US" sz="2000" dirty="0">
                          <a:effectLst/>
                        </a:rPr>
                        <a:t> Learning Portal • Slack • Screenshare​​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10 minutes​​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  <a:latin typeface="Calibri"/>
                        </a:rPr>
                        <a:t>9:00am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7573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Check-In​​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10 minutes​​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  <a:latin typeface="Calibri"/>
                        </a:rPr>
                        <a:t>9:10am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7625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Week 4 Recap​​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60 minutes​​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  <a:latin typeface="Calibri"/>
                        </a:rPr>
                        <a:t>9:20am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92377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Tasks 1​ &amp; 2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40 minutes​​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effectLst/>
                          <a:latin typeface="Calibri"/>
                        </a:rPr>
                        <a:t>10:20am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47948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BREAK​​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15 minutes​​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effectLst/>
                        </a:rPr>
                        <a:t>11:00am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07826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Tasks 2-4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90 minutes​​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effectLst/>
                        </a:rPr>
                        <a:t>11:15am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71481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Check-Out​​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15 minutes​​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effectLst/>
                        </a:rPr>
                        <a:t>12:45pm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598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121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9A2B-3242-4C26-9A20-65E9404D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141" y="149972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accent5"/>
                </a:solidFill>
                <a:latin typeface="Calibri"/>
                <a:cs typeface="Calibri"/>
              </a:rPr>
              <a:t>setTimeout</a:t>
            </a:r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() &amp; </a:t>
            </a:r>
            <a:r>
              <a:rPr lang="en-US" dirty="0" err="1">
                <a:solidFill>
                  <a:schemeClr val="accent5"/>
                </a:solidFill>
                <a:latin typeface="Calibri"/>
                <a:cs typeface="Calibri"/>
              </a:rPr>
              <a:t>setInterval</a:t>
            </a:r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()</a:t>
            </a:r>
            <a:endParaRPr lang="en-US" dirty="0">
              <a:solidFill>
                <a:schemeClr val="accent5"/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B4B6B-7898-4FE8-B17B-AB38B779F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371" y="1630479"/>
            <a:ext cx="10515600" cy="4351338"/>
          </a:xfrm>
        </p:spPr>
        <p:txBody>
          <a:bodyPr vert="horz" lIns="121899" tIns="60949" rIns="121899" bIns="60949" rtlCol="0" anchor="t">
            <a:normAutofit lnSpcReduction="10000"/>
          </a:bodyPr>
          <a:lstStyle/>
          <a:p>
            <a:pPr marL="304165" indent="-304165">
              <a:spcBef>
                <a:spcPts val="1800"/>
              </a:spcBef>
            </a:pPr>
            <a:r>
              <a:rPr lang="en-US" dirty="0">
                <a:latin typeface="Calibri Light"/>
                <a:cs typeface="Calibri Light"/>
              </a:rPr>
              <a:t>Set timer events in JavaScript to delay the execution of a function for a given length of time </a:t>
            </a:r>
            <a:endParaRPr lang="en-US" dirty="0">
              <a:ea typeface="+mn-lt"/>
              <a:cs typeface="+mn-lt"/>
            </a:endParaRPr>
          </a:p>
          <a:p>
            <a:pPr marL="304165" indent="-304165">
              <a:spcBef>
                <a:spcPts val="1800"/>
              </a:spcBef>
            </a:pPr>
            <a:r>
              <a:rPr lang="en-US" b="1" dirty="0" err="1">
                <a:solidFill>
                  <a:srgbClr val="A83DA3"/>
                </a:solidFill>
                <a:latin typeface="Calibri Light"/>
                <a:cs typeface="Calibri Light"/>
              </a:rPr>
              <a:t>setTimeout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() </a:t>
            </a:r>
            <a:r>
              <a:rPr lang="en-US" dirty="0">
                <a:latin typeface="Calibri Light"/>
                <a:cs typeface="Calibri Light"/>
              </a:rPr>
              <a:t>calls a function once after the time has run out</a:t>
            </a:r>
            <a:endParaRPr lang="en-US" dirty="0">
              <a:ea typeface="+mn-lt"/>
              <a:cs typeface="+mn-lt"/>
            </a:endParaRPr>
          </a:p>
          <a:p>
            <a:pPr marL="304165" indent="-304165">
              <a:spcBef>
                <a:spcPts val="1800"/>
              </a:spcBef>
            </a:pPr>
            <a:r>
              <a:rPr lang="en-US" b="1" dirty="0" err="1">
                <a:solidFill>
                  <a:srgbClr val="A83DA3"/>
                </a:solidFill>
                <a:latin typeface="Calibri Light"/>
                <a:cs typeface="Calibri Light"/>
              </a:rPr>
              <a:t>setInterval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() </a:t>
            </a:r>
            <a:r>
              <a:rPr lang="en-US" dirty="0">
                <a:latin typeface="Calibri Light"/>
                <a:cs typeface="Calibri Light"/>
              </a:rPr>
              <a:t>calls a function repeatedly, resetting the clock once the time runs out</a:t>
            </a:r>
            <a:endParaRPr lang="en-US" dirty="0">
              <a:ea typeface="+mn-lt"/>
              <a:cs typeface="+mn-lt"/>
            </a:endParaRPr>
          </a:p>
          <a:p>
            <a:pPr marL="304165" indent="-304165">
              <a:spcBef>
                <a:spcPts val="1800"/>
              </a:spcBef>
            </a:pPr>
            <a:r>
              <a:rPr lang="en-US" dirty="0">
                <a:latin typeface="Calibri Light"/>
                <a:cs typeface="Calibri Light"/>
              </a:rPr>
              <a:t>You call each the same way: the first argument is a function name, the second is a time in milliseconds:</a:t>
            </a:r>
            <a:endParaRPr lang="en-US" dirty="0">
              <a:ea typeface="+mn-lt"/>
              <a:cs typeface="+mn-lt"/>
            </a:endParaRPr>
          </a:p>
          <a:p>
            <a:pPr marL="755650" lvl="1" indent="-304165">
              <a:spcBef>
                <a:spcPts val="1200"/>
              </a:spcBef>
            </a:pPr>
            <a:r>
              <a:rPr lang="en-US" b="1" dirty="0" err="1">
                <a:solidFill>
                  <a:srgbClr val="A83DA3"/>
                </a:solidFill>
                <a:latin typeface="Calibri Light"/>
                <a:cs typeface="Calibri Light"/>
              </a:rPr>
              <a:t>setTimeout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(</a:t>
            </a:r>
            <a:r>
              <a:rPr lang="en-US" b="1" dirty="0" err="1">
                <a:solidFill>
                  <a:srgbClr val="A83DA3"/>
                </a:solidFill>
                <a:latin typeface="Calibri Light"/>
                <a:cs typeface="Calibri Light"/>
              </a:rPr>
              <a:t>doSomething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, 10000); </a:t>
            </a:r>
            <a:r>
              <a:rPr lang="en-US" dirty="0">
                <a:latin typeface="Calibri Light"/>
                <a:cs typeface="Calibri Light"/>
              </a:rPr>
              <a:t>// will call </a:t>
            </a:r>
            <a:r>
              <a:rPr lang="en-US" dirty="0" err="1">
                <a:latin typeface="Calibri Light"/>
                <a:cs typeface="Calibri Light"/>
              </a:rPr>
              <a:t>doSomething</a:t>
            </a:r>
            <a:r>
              <a:rPr lang="en-US" dirty="0">
                <a:latin typeface="Calibri Light"/>
                <a:cs typeface="Calibri Light"/>
              </a:rPr>
              <a:t>() in 10 seconds</a:t>
            </a:r>
            <a:endParaRPr lang="en-US" dirty="0">
              <a:ea typeface="+mn-lt"/>
              <a:cs typeface="+mn-lt"/>
            </a:endParaRPr>
          </a:p>
          <a:p>
            <a:pPr marL="755650" lvl="1" indent="-304165">
              <a:spcBef>
                <a:spcPts val="1200"/>
              </a:spcBef>
            </a:pPr>
            <a:r>
              <a:rPr lang="en-US" b="1" dirty="0" err="1">
                <a:solidFill>
                  <a:srgbClr val="A83DA3"/>
                </a:solidFill>
                <a:latin typeface="Calibri Light"/>
                <a:cs typeface="Calibri Light"/>
              </a:rPr>
              <a:t>setInterval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(</a:t>
            </a:r>
            <a:r>
              <a:rPr lang="en-US" b="1" dirty="0" err="1">
                <a:solidFill>
                  <a:srgbClr val="A83DA3"/>
                </a:solidFill>
                <a:latin typeface="Calibri Light"/>
                <a:cs typeface="Calibri Light"/>
              </a:rPr>
              <a:t>doSomething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, 10000);</a:t>
            </a:r>
            <a:r>
              <a:rPr lang="en-US" dirty="0">
                <a:latin typeface="Calibri Light"/>
                <a:cs typeface="Calibri Light"/>
              </a:rPr>
              <a:t> // will call </a:t>
            </a:r>
            <a:r>
              <a:rPr lang="en-US" dirty="0" err="1">
                <a:latin typeface="Calibri Light"/>
                <a:cs typeface="Calibri Light"/>
              </a:rPr>
              <a:t>doSomething</a:t>
            </a:r>
            <a:r>
              <a:rPr lang="en-US" dirty="0">
                <a:latin typeface="Calibri Light"/>
                <a:cs typeface="Calibri Light"/>
              </a:rPr>
              <a:t>(() every 10 seconds</a:t>
            </a:r>
            <a:endParaRPr lang="en-US" dirty="0">
              <a:ea typeface="+mn-lt"/>
              <a:cs typeface="+mn-l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5" name="Picture 4" descr="A picture containing food, light, drawing&#10;&#10;Description automatically generated">
            <a:extLst>
              <a:ext uri="{FF2B5EF4-FFF2-40B4-BE49-F238E27FC236}">
                <a16:creationId xmlns:a16="http://schemas.microsoft.com/office/drawing/2014/main" id="{55016F29-D24B-46B2-A3B8-EADA8D038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6" y="149942"/>
            <a:ext cx="10191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61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9A2B-3242-4C26-9A20-65E9404D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141" y="149972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accent5"/>
                </a:solidFill>
                <a:latin typeface="Calibri"/>
                <a:cs typeface="Calibri"/>
              </a:rPr>
              <a:t>clearTimeout</a:t>
            </a:r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() &amp; </a:t>
            </a:r>
            <a:r>
              <a:rPr lang="en-US" dirty="0" err="1">
                <a:solidFill>
                  <a:schemeClr val="accent5"/>
                </a:solidFill>
                <a:latin typeface="Calibri"/>
                <a:cs typeface="Calibri"/>
              </a:rPr>
              <a:t>clearInterval</a:t>
            </a:r>
            <a:endParaRPr lang="en-US" dirty="0" err="1">
              <a:solidFill>
                <a:schemeClr val="accent5"/>
              </a:solidFill>
              <a:ea typeface="+mj-lt"/>
              <a:cs typeface="+mj-lt"/>
            </a:endParaRPr>
          </a:p>
          <a:p>
            <a:endParaRPr lang="en-US" dirty="0">
              <a:solidFill>
                <a:schemeClr val="accent5"/>
              </a:solidFill>
              <a:latin typeface="Calibri"/>
              <a:ea typeface="+mj-lt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B4B6B-7898-4FE8-B17B-AB38B779F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712" y="1546844"/>
            <a:ext cx="10515600" cy="4351338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>
              <a:spcBef>
                <a:spcPts val="1800"/>
              </a:spcBef>
            </a:pPr>
            <a:r>
              <a:rPr lang="en-US" b="1" dirty="0" err="1">
                <a:solidFill>
                  <a:srgbClr val="A83DA3"/>
                </a:solidFill>
                <a:latin typeface="Calibri Light"/>
                <a:cs typeface="Calibri Light"/>
              </a:rPr>
              <a:t>setTimeout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()</a:t>
            </a:r>
            <a:r>
              <a:rPr lang="en-US" b="1" dirty="0">
                <a:latin typeface="Calibri Light"/>
                <a:cs typeface="Calibri Light"/>
              </a:rPr>
              <a:t> </a:t>
            </a:r>
            <a:r>
              <a:rPr lang="en-US" dirty="0">
                <a:latin typeface="Calibri Light"/>
                <a:cs typeface="Calibri Light"/>
              </a:rPr>
              <a:t>and </a:t>
            </a:r>
            <a:r>
              <a:rPr lang="en-US" b="1" dirty="0" err="1">
                <a:solidFill>
                  <a:srgbClr val="A83DA3"/>
                </a:solidFill>
                <a:latin typeface="Calibri Light"/>
                <a:cs typeface="Calibri Light"/>
              </a:rPr>
              <a:t>setInterval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()</a:t>
            </a:r>
            <a:r>
              <a:rPr lang="en-US" b="1" dirty="0">
                <a:latin typeface="Calibri Light"/>
                <a:cs typeface="Calibri Light"/>
              </a:rPr>
              <a:t> </a:t>
            </a:r>
            <a:r>
              <a:rPr lang="en-US" dirty="0">
                <a:latin typeface="Calibri Light"/>
                <a:cs typeface="Calibri Light"/>
              </a:rPr>
              <a:t>both return a unique timer ID as their return value when you call them</a:t>
            </a:r>
            <a:endParaRPr lang="en-US" dirty="0">
              <a:ea typeface="+mn-lt"/>
              <a:cs typeface="+mn-lt"/>
            </a:endParaRPr>
          </a:p>
          <a:p>
            <a:pPr marL="304165" indent="-304165">
              <a:spcBef>
                <a:spcPts val="1800"/>
              </a:spcBef>
            </a:pPr>
            <a:r>
              <a:rPr lang="en-US" dirty="0">
                <a:latin typeface="Calibri Light"/>
                <a:cs typeface="Calibri Light"/>
              </a:rPr>
              <a:t>Save these return values to a variable so that you can use them to clear the timer if necessary. Otherwise you have no way to stop the timer if you need to. E.g.:</a:t>
            </a:r>
            <a:endParaRPr lang="en-US" dirty="0">
              <a:ea typeface="+mn-lt"/>
              <a:cs typeface="+mn-lt"/>
            </a:endParaRPr>
          </a:p>
          <a:p>
            <a:pPr marL="304165" indent="-304165">
              <a:spcBef>
                <a:spcPts val="1800"/>
              </a:spcBef>
            </a:pP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let </a:t>
            </a:r>
            <a:r>
              <a:rPr lang="en-US" b="1" dirty="0" err="1">
                <a:solidFill>
                  <a:srgbClr val="A83DA3"/>
                </a:solidFill>
                <a:latin typeface="Calibri Light"/>
                <a:cs typeface="Calibri Light"/>
              </a:rPr>
              <a:t>timerID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 = </a:t>
            </a:r>
            <a:r>
              <a:rPr lang="en-US" b="1" dirty="0" err="1">
                <a:solidFill>
                  <a:srgbClr val="A83DA3"/>
                </a:solidFill>
                <a:latin typeface="Calibri Light"/>
                <a:cs typeface="Calibri Light"/>
              </a:rPr>
              <a:t>setInterval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(</a:t>
            </a:r>
            <a:r>
              <a:rPr lang="en-US" b="1" dirty="0" err="1">
                <a:solidFill>
                  <a:srgbClr val="A83DA3"/>
                </a:solidFill>
                <a:latin typeface="Calibri Light"/>
                <a:cs typeface="Calibri Light"/>
              </a:rPr>
              <a:t>doSomething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, 10000);</a:t>
            </a:r>
            <a:endParaRPr lang="en-US" dirty="0">
              <a:solidFill>
                <a:srgbClr val="A83DA3"/>
              </a:solidFill>
              <a:ea typeface="+mn-lt"/>
              <a:cs typeface="+mn-lt"/>
            </a:endParaRPr>
          </a:p>
          <a:p>
            <a:pPr marL="304165" indent="-304165">
              <a:spcBef>
                <a:spcPts val="1800"/>
              </a:spcBef>
            </a:pPr>
            <a:r>
              <a:rPr lang="en-US" b="1" dirty="0" err="1">
                <a:solidFill>
                  <a:srgbClr val="A83DA3"/>
                </a:solidFill>
                <a:latin typeface="Calibri Light"/>
                <a:cs typeface="Calibri Light"/>
              </a:rPr>
              <a:t>clearInterval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(</a:t>
            </a:r>
            <a:r>
              <a:rPr lang="en-US" b="1" dirty="0" err="1">
                <a:solidFill>
                  <a:srgbClr val="A83DA3"/>
                </a:solidFill>
                <a:latin typeface="Calibri Light"/>
                <a:cs typeface="Calibri Light"/>
              </a:rPr>
              <a:t>timerID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);</a:t>
            </a:r>
            <a:r>
              <a:rPr lang="en-US" dirty="0">
                <a:latin typeface="Calibri Light"/>
                <a:cs typeface="Calibri Light"/>
              </a:rPr>
              <a:t> // stop the interval timer</a:t>
            </a:r>
            <a:endParaRPr lang="en-US" dirty="0">
              <a:ea typeface="+mn-lt"/>
              <a:cs typeface="+mn-lt"/>
            </a:endParaRPr>
          </a:p>
          <a:p>
            <a:pPr marL="304165" indent="-304165">
              <a:spcBef>
                <a:spcPts val="1800"/>
              </a:spcBef>
            </a:pPr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5" name="Picture 4" descr="A picture containing food, light, drawing&#10;&#10;Description automatically generated">
            <a:extLst>
              <a:ext uri="{FF2B5EF4-FFF2-40B4-BE49-F238E27FC236}">
                <a16:creationId xmlns:a16="http://schemas.microsoft.com/office/drawing/2014/main" id="{55016F29-D24B-46B2-A3B8-EADA8D038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6" y="149942"/>
            <a:ext cx="10191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17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9A2B-3242-4C26-9A20-65E9404D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141" y="149972"/>
            <a:ext cx="10515600" cy="1101447"/>
          </a:xfrm>
        </p:spPr>
        <p:txBody>
          <a:bodyPr/>
          <a:lstStyle/>
          <a:p>
            <a:r>
              <a:rPr lang="en-US" dirty="0" err="1">
                <a:solidFill>
                  <a:schemeClr val="accent5"/>
                </a:solidFill>
                <a:latin typeface="Calibri"/>
                <a:cs typeface="Calibri"/>
              </a:rPr>
              <a:t>addEventListener</a:t>
            </a:r>
            <a:endParaRPr lang="en-US" dirty="0" err="1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B4B6B-7898-4FE8-B17B-AB38B779F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40" y="1317490"/>
            <a:ext cx="10183905" cy="5103691"/>
          </a:xfrm>
        </p:spPr>
        <p:txBody>
          <a:bodyPr vert="horz" lIns="121899" tIns="60949" rIns="121899" bIns="60949" rtlCol="0" anchor="t">
            <a:normAutofit fontScale="70000" lnSpcReduction="20000"/>
          </a:bodyPr>
          <a:lstStyle/>
          <a:p>
            <a:pPr marL="304165" indent="-304165">
              <a:lnSpc>
                <a:spcPct val="120000"/>
              </a:lnSpc>
            </a:pPr>
            <a:r>
              <a:rPr lang="en-US" b="1" err="1">
                <a:solidFill>
                  <a:srgbClr val="A83DA3"/>
                </a:solidFill>
                <a:latin typeface="Calibri Light"/>
                <a:cs typeface="Calibri Light"/>
              </a:rPr>
              <a:t>addEventListener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()</a:t>
            </a:r>
            <a:r>
              <a:rPr lang="en-US" b="1" dirty="0">
                <a:latin typeface="Calibri Light"/>
                <a:cs typeface="Calibri Light"/>
              </a:rPr>
              <a:t> </a:t>
            </a:r>
            <a:r>
              <a:rPr lang="en-US" dirty="0">
                <a:latin typeface="Calibri Light"/>
                <a:cs typeface="Calibri Light"/>
              </a:rPr>
              <a:t>is the recommended way in vanilla JS to add event handler functions to events </a:t>
            </a:r>
            <a:endParaRPr lang="en-US">
              <a:cs typeface="Calibri" panose="020F0502020204030204"/>
            </a:endParaRPr>
          </a:p>
          <a:p>
            <a:pPr marL="304165" indent="-304165">
              <a:lnSpc>
                <a:spcPct val="120000"/>
              </a:lnSpc>
            </a:pPr>
            <a:endParaRPr lang="en-US" dirty="0">
              <a:latin typeface="Calibri Light"/>
              <a:cs typeface="Calibri Light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latin typeface="Calibri Light"/>
                <a:cs typeface="Calibri Light"/>
              </a:rPr>
              <a:t>Example</a:t>
            </a:r>
            <a:r>
              <a:rPr lang="en-US" dirty="0">
                <a:latin typeface="Calibri Light"/>
                <a:cs typeface="Calibri Light"/>
              </a:rPr>
              <a:t>: You want to have a button respond to clicks by calling a function named </a:t>
            </a:r>
            <a:r>
              <a:rPr lang="en-US" b="1" dirty="0" err="1">
                <a:solidFill>
                  <a:srgbClr val="A83DA3"/>
                </a:solidFill>
                <a:latin typeface="Calibri Light"/>
                <a:cs typeface="Calibri Light"/>
              </a:rPr>
              <a:t>doSomething</a:t>
            </a:r>
            <a:r>
              <a:rPr lang="en-US" dirty="0">
                <a:latin typeface="Calibri Light"/>
                <a:cs typeface="Calibri Light"/>
              </a:rPr>
              <a:t>. You have the button node in a variable called </a:t>
            </a:r>
            <a:r>
              <a:rPr lang="en-US" b="1" dirty="0" err="1">
                <a:solidFill>
                  <a:srgbClr val="C00000"/>
                </a:solidFill>
                <a:latin typeface="Calibri Light"/>
                <a:cs typeface="Calibri Light"/>
              </a:rPr>
              <a:t>btnNode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lang="en-US" dirty="0">
                <a:latin typeface="Calibri Light"/>
                <a:cs typeface="Calibri Light"/>
              </a:rPr>
              <a:t>already. You can do this:</a:t>
            </a:r>
            <a:endParaRPr lang="en-US" dirty="0">
              <a:cs typeface="Calibri"/>
            </a:endParaRPr>
          </a:p>
          <a:p>
            <a:pPr marL="0" indent="-5715">
              <a:lnSpc>
                <a:spcPct val="160000"/>
              </a:lnSpc>
              <a:buNone/>
            </a:pPr>
            <a:endParaRPr lang="en-US" dirty="0">
              <a:latin typeface="Calibri Light"/>
              <a:cs typeface="Calibri Light"/>
            </a:endParaRPr>
          </a:p>
          <a:p>
            <a:pPr marL="0" indent="-5715">
              <a:lnSpc>
                <a:spcPct val="120000"/>
              </a:lnSpc>
              <a:buNone/>
            </a:pPr>
            <a:endParaRPr lang="en-US" b="1" dirty="0">
              <a:latin typeface="Calibri Light"/>
              <a:cs typeface="Calibri Light"/>
            </a:endParaRPr>
          </a:p>
          <a:p>
            <a:pPr marL="0" indent="-5715">
              <a:lnSpc>
                <a:spcPct val="120000"/>
              </a:lnSpc>
              <a:buNone/>
            </a:pPr>
            <a:endParaRPr lang="en-US" b="1" dirty="0">
              <a:latin typeface="Calibri Light"/>
              <a:cs typeface="Calibri Light"/>
            </a:endParaRPr>
          </a:p>
          <a:p>
            <a:pPr marL="0" indent="-5715">
              <a:lnSpc>
                <a:spcPct val="120000"/>
              </a:lnSpc>
              <a:buNone/>
            </a:pPr>
            <a:r>
              <a:rPr lang="en-US" b="1" dirty="0">
                <a:latin typeface="Calibri Light"/>
                <a:cs typeface="Calibri Light"/>
              </a:rPr>
              <a:t>Note</a:t>
            </a:r>
            <a:r>
              <a:rPr lang="en-US" dirty="0">
                <a:latin typeface="Calibri Light"/>
                <a:cs typeface="Calibri Light"/>
              </a:rPr>
              <a:t>: No </a:t>
            </a:r>
            <a:r>
              <a:rPr lang="en-US" b="1" dirty="0">
                <a:latin typeface="Calibri Light"/>
                <a:cs typeface="Calibri Light"/>
              </a:rPr>
              <a:t>'</a:t>
            </a:r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on</a:t>
            </a:r>
            <a:r>
              <a:rPr lang="en-US" b="1" dirty="0">
                <a:latin typeface="Calibri Light"/>
                <a:cs typeface="Calibri Light"/>
              </a:rPr>
              <a:t>'</a:t>
            </a:r>
            <a:r>
              <a:rPr lang="en-US" dirty="0">
                <a:latin typeface="Calibri Light"/>
                <a:cs typeface="Calibri Light"/>
              </a:rPr>
              <a:t> prefix! It's </a:t>
            </a:r>
            <a:r>
              <a:rPr lang="en-US" sz="2900" b="1" dirty="0">
                <a:solidFill>
                  <a:srgbClr val="0070C0"/>
                </a:solidFill>
                <a:latin typeface="Calibri Light"/>
                <a:cs typeface="Calibri Light"/>
              </a:rPr>
              <a:t>'click'</a:t>
            </a:r>
            <a:r>
              <a:rPr lang="en-US" b="1" dirty="0">
                <a:latin typeface="Calibri Light"/>
                <a:cs typeface="Calibri Light"/>
              </a:rPr>
              <a:t> </a:t>
            </a:r>
            <a:r>
              <a:rPr lang="en-US" dirty="0">
                <a:latin typeface="Calibri Light"/>
                <a:cs typeface="Calibri Light"/>
              </a:rPr>
              <a:t>and </a:t>
            </a:r>
            <a:r>
              <a:rPr lang="en-US" b="1" dirty="0">
                <a:latin typeface="Calibri Light"/>
                <a:cs typeface="Calibri Light"/>
              </a:rPr>
              <a:t>not </a:t>
            </a:r>
            <a:r>
              <a:rPr lang="en-US" sz="2900" b="1" dirty="0">
                <a:solidFill>
                  <a:srgbClr val="0070C0"/>
                </a:solidFill>
                <a:latin typeface="Calibri Light"/>
                <a:cs typeface="Calibri Light"/>
              </a:rPr>
              <a:t>'onclick'</a:t>
            </a:r>
          </a:p>
          <a:p>
            <a:pPr marL="298450" indent="-304165">
              <a:lnSpc>
                <a:spcPct val="120000"/>
              </a:lnSpc>
            </a:pPr>
            <a:r>
              <a:rPr lang="en-US" dirty="0">
                <a:latin typeface="Calibri Light"/>
                <a:cs typeface="Calibri Light"/>
              </a:rPr>
              <a:t>The event name goes inside quotes, single or double</a:t>
            </a:r>
            <a:endParaRPr lang="en-US">
              <a:cs typeface="Calibri"/>
            </a:endParaRPr>
          </a:p>
          <a:p>
            <a:pPr marL="298450" indent="-304165">
              <a:lnSpc>
                <a:spcPct val="120000"/>
              </a:lnSpc>
            </a:pPr>
            <a:r>
              <a:rPr lang="en-US" dirty="0">
                <a:latin typeface="Calibri Light"/>
                <a:cs typeface="Calibri Light"/>
              </a:rPr>
              <a:t>The function name does </a:t>
            </a:r>
            <a:r>
              <a:rPr lang="en-US" b="1" dirty="0">
                <a:latin typeface="Calibri Light"/>
                <a:cs typeface="Calibri Light"/>
              </a:rPr>
              <a:t>NOT </a:t>
            </a:r>
            <a:r>
              <a:rPr lang="en-US" dirty="0">
                <a:latin typeface="Calibri Light"/>
                <a:cs typeface="Calibri Light"/>
              </a:rPr>
              <a:t>go inside quotes, and you don't include the argument list – it's just </a:t>
            </a:r>
            <a:r>
              <a:rPr lang="en-US" b="1" err="1">
                <a:solidFill>
                  <a:srgbClr val="A83DA3"/>
                </a:solidFill>
                <a:latin typeface="Calibri Light"/>
                <a:cs typeface="Calibri Light"/>
              </a:rPr>
              <a:t>doSomething</a:t>
            </a:r>
            <a:r>
              <a:rPr lang="en-US" dirty="0">
                <a:latin typeface="Calibri Light"/>
                <a:cs typeface="Calibri Light"/>
              </a:rPr>
              <a:t>, </a:t>
            </a:r>
            <a:r>
              <a:rPr lang="en-US" b="1" dirty="0">
                <a:latin typeface="Calibri Light"/>
                <a:cs typeface="Calibri Light"/>
              </a:rPr>
              <a:t>not 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'</a:t>
            </a:r>
            <a:r>
              <a:rPr lang="en-US" b="1" err="1">
                <a:solidFill>
                  <a:srgbClr val="C00000"/>
                </a:solidFill>
                <a:latin typeface="Calibri Light"/>
                <a:cs typeface="Calibri Light"/>
              </a:rPr>
              <a:t>doSomething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'</a:t>
            </a:r>
            <a:r>
              <a:rPr lang="en-US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lang="en-US" dirty="0">
                <a:latin typeface="Calibri Light"/>
                <a:cs typeface="Calibri Light"/>
              </a:rPr>
              <a:t>or </a:t>
            </a:r>
            <a:r>
              <a:rPr lang="en-US" sz="2900" b="1" err="1">
                <a:solidFill>
                  <a:srgbClr val="C00000"/>
                </a:solidFill>
                <a:latin typeface="Calibri Light"/>
                <a:cs typeface="Calibri Light"/>
              </a:rPr>
              <a:t>doSomething</a:t>
            </a:r>
            <a:r>
              <a:rPr lang="en-US" sz="2900" b="1" dirty="0">
                <a:solidFill>
                  <a:srgbClr val="C00000"/>
                </a:solidFill>
                <a:latin typeface="Calibri Light"/>
                <a:cs typeface="Calibri Light"/>
              </a:rPr>
              <a:t>()</a:t>
            </a:r>
            <a:endParaRPr lang="en-US" sz="2900" b="1">
              <a:solidFill>
                <a:srgbClr val="C00000"/>
              </a:solidFill>
              <a:latin typeface="Calibri Light"/>
              <a:cs typeface="Calibri Light"/>
            </a:endParaRPr>
          </a:p>
          <a:p>
            <a:pPr marL="451485" lvl="1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5" name="Picture 4" descr="A picture containing food, light, drawing&#10;&#10;Description automatically generated">
            <a:extLst>
              <a:ext uri="{FF2B5EF4-FFF2-40B4-BE49-F238E27FC236}">
                <a16:creationId xmlns:a16="http://schemas.microsoft.com/office/drawing/2014/main" id="{20B29D09-FC7F-4DE6-885C-5A0776B17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6" y="149942"/>
            <a:ext cx="1019175" cy="1104900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E1B3E02F-8CC6-4B1B-8752-0D2F70DA0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448" y="1798774"/>
            <a:ext cx="6097858" cy="37406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40B2624-7773-48D5-B953-555B22C31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671" y="3481122"/>
            <a:ext cx="5593976" cy="45156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96196AE-725D-44F7-A8A7-6D29AB9E5F4C}"/>
              </a:ext>
            </a:extLst>
          </p:cNvPr>
          <p:cNvGrpSpPr/>
          <p:nvPr/>
        </p:nvGrpSpPr>
        <p:grpSpPr>
          <a:xfrm>
            <a:off x="7243483" y="3406588"/>
            <a:ext cx="4338917" cy="1650378"/>
            <a:chOff x="7243483" y="3406588"/>
            <a:chExt cx="4338917" cy="165037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4CBEC7-5AC1-4B42-8216-1E83FFA430D8}"/>
                </a:ext>
              </a:extLst>
            </p:cNvPr>
            <p:cNvSpPr txBox="1"/>
            <p:nvPr/>
          </p:nvSpPr>
          <p:spPr>
            <a:xfrm>
              <a:off x="7243483" y="3406588"/>
              <a:ext cx="4338917" cy="92333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latin typeface="Calibri Light"/>
                  <a:cs typeface="Calibri Light"/>
                </a:rPr>
                <a:t>Remember</a:t>
              </a:r>
              <a:r>
                <a:rPr lang="en-US" dirty="0">
                  <a:latin typeface="Calibri Light"/>
                  <a:cs typeface="Calibri Light"/>
                </a:rPr>
                <a:t>: </a:t>
              </a:r>
              <a:r>
                <a:rPr lang="en-US" b="1" dirty="0" err="1">
                  <a:solidFill>
                    <a:srgbClr val="A83DA3"/>
                  </a:solidFill>
                  <a:latin typeface="Calibri Light"/>
                  <a:cs typeface="Calibri Light"/>
                </a:rPr>
                <a:t>addEventListener</a:t>
              </a:r>
              <a:r>
                <a:rPr lang="en-US" b="1" dirty="0">
                  <a:solidFill>
                    <a:srgbClr val="A83DA3"/>
                  </a:solidFill>
                  <a:latin typeface="Calibri Light"/>
                  <a:cs typeface="Calibri Light"/>
                </a:rPr>
                <a:t> </a:t>
              </a:r>
              <a:r>
                <a:rPr lang="en-US" dirty="0">
                  <a:latin typeface="Calibri Light"/>
                  <a:cs typeface="Calibri Light"/>
                </a:rPr>
                <a:t>can be used with the same event, on the same node, more than once.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5614F8-520B-4DF2-9106-50D217088483}"/>
                </a:ext>
              </a:extLst>
            </p:cNvPr>
            <p:cNvSpPr txBox="1"/>
            <p:nvPr/>
          </p:nvSpPr>
          <p:spPr>
            <a:xfrm>
              <a:off x="7243483" y="4410635"/>
              <a:ext cx="4338917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 err="1">
                  <a:solidFill>
                    <a:srgbClr val="0070C0"/>
                  </a:solidFill>
                  <a:latin typeface="Calibri Light"/>
                  <a:cs typeface="Calibri Light"/>
                </a:rPr>
                <a:t>onevent</a:t>
              </a:r>
              <a:r>
                <a:rPr lang="en-US" b="1" dirty="0">
                  <a:solidFill>
                    <a:srgbClr val="0070C0"/>
                  </a:solidFill>
                  <a:latin typeface="Calibri Light"/>
                  <a:cs typeface="Calibri Light"/>
                </a:rPr>
                <a:t> Handlers</a:t>
              </a:r>
              <a:r>
                <a:rPr lang="en-US" b="1" dirty="0">
                  <a:solidFill>
                    <a:srgbClr val="A83DA3"/>
                  </a:solidFill>
                  <a:latin typeface="Calibri Light"/>
                  <a:cs typeface="Calibri Light"/>
                </a:rPr>
                <a:t> </a:t>
              </a:r>
              <a:r>
                <a:rPr lang="en-US" dirty="0">
                  <a:solidFill>
                    <a:srgbClr val="000000"/>
                  </a:solidFill>
                  <a:latin typeface="Calibri Light"/>
                  <a:cs typeface="Calibri Light"/>
                </a:rPr>
                <a:t>like </a:t>
              </a:r>
              <a:r>
                <a:rPr lang="en-US" b="1" dirty="0">
                  <a:solidFill>
                    <a:srgbClr val="0070C0"/>
                  </a:solidFill>
                  <a:latin typeface="Calibri Light"/>
                  <a:cs typeface="Calibri Light"/>
                </a:rPr>
                <a:t>onclick</a:t>
              </a:r>
              <a:r>
                <a:rPr lang="en-US" dirty="0">
                  <a:solidFill>
                    <a:srgbClr val="000000"/>
                  </a:solidFill>
                  <a:latin typeface="Calibri Light"/>
                  <a:cs typeface="Calibri Light"/>
                </a:rPr>
                <a:t> can only be used once per element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361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9A2B-3242-4C26-9A20-65E9404D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141" y="14997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5"/>
                </a:solidFill>
                <a:latin typeface="Calibri"/>
                <a:cs typeface="Calibri"/>
              </a:rPr>
              <a:t>removeEventListener</a:t>
            </a:r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()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B4B6B-7898-4FE8-B17B-AB38B779F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>
              <a:spcBef>
                <a:spcPts val="1800"/>
              </a:spcBef>
            </a:pPr>
            <a:r>
              <a:rPr lang="en-US" dirty="0">
                <a:latin typeface="Calibri Light"/>
                <a:cs typeface="Calibri Light"/>
              </a:rPr>
              <a:t>Use just like</a:t>
            </a:r>
            <a:r>
              <a:rPr lang="en-US" b="1" dirty="0">
                <a:latin typeface="Calibri Light"/>
                <a:cs typeface="Calibri Light"/>
              </a:rPr>
              <a:t> </a:t>
            </a:r>
            <a:r>
              <a:rPr lang="en-US" b="1" dirty="0" err="1">
                <a:solidFill>
                  <a:srgbClr val="A83DA3"/>
                </a:solidFill>
                <a:latin typeface="Calibri Light"/>
                <a:cs typeface="Calibri Light"/>
              </a:rPr>
              <a:t>addEventListener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()</a:t>
            </a:r>
            <a:r>
              <a:rPr lang="en-US" dirty="0">
                <a:latin typeface="Calibri Light"/>
                <a:cs typeface="Calibri Light"/>
              </a:rPr>
              <a:t> to remove an event handler function from an event</a:t>
            </a:r>
            <a:endParaRPr lang="en-US" dirty="0">
              <a:ea typeface="+mn-lt"/>
              <a:cs typeface="+mn-lt"/>
            </a:endParaRPr>
          </a:p>
          <a:p>
            <a:pPr marL="304165" indent="-304165">
              <a:spcBef>
                <a:spcPts val="1800"/>
              </a:spcBef>
            </a:pPr>
            <a:r>
              <a:rPr lang="en-US">
                <a:latin typeface="Calibri Light"/>
                <a:cs typeface="Calibri Light"/>
              </a:rPr>
              <a:t>So if you used this to add an event handler function to an event:</a:t>
            </a:r>
            <a:endParaRPr lang="en-US">
              <a:ea typeface="+mn-lt"/>
              <a:cs typeface="+mn-lt"/>
            </a:endParaRPr>
          </a:p>
          <a:p>
            <a:pPr marL="304165" indent="-304165">
              <a:spcBef>
                <a:spcPts val="1800"/>
              </a:spcBef>
            </a:pPr>
            <a:r>
              <a:rPr lang="en-US" b="1" dirty="0" err="1">
                <a:solidFill>
                  <a:srgbClr val="A83DA3"/>
                </a:solidFill>
                <a:latin typeface="Calibri Light"/>
                <a:cs typeface="Calibri Light"/>
              </a:rPr>
              <a:t>btnNode.addEventListener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('click', </a:t>
            </a:r>
            <a:r>
              <a:rPr lang="en-US" b="1" dirty="0" err="1">
                <a:solidFill>
                  <a:srgbClr val="A83DA3"/>
                </a:solidFill>
                <a:latin typeface="Calibri Light"/>
                <a:cs typeface="Calibri Light"/>
              </a:rPr>
              <a:t>doSomething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);</a:t>
            </a:r>
            <a:endParaRPr lang="en-US" dirty="0">
              <a:solidFill>
                <a:srgbClr val="A83DA3"/>
              </a:solidFill>
              <a:ea typeface="+mn-lt"/>
              <a:cs typeface="+mn-lt"/>
            </a:endParaRPr>
          </a:p>
          <a:p>
            <a:pPr marL="304165" indent="-304165">
              <a:spcBef>
                <a:spcPts val="1800"/>
              </a:spcBef>
            </a:pPr>
            <a:r>
              <a:rPr lang="en-US">
                <a:latin typeface="Calibri Light"/>
                <a:cs typeface="Calibri Light"/>
              </a:rPr>
              <a:t>You can use this to remove it:</a:t>
            </a:r>
            <a:endParaRPr lang="en-US">
              <a:ea typeface="+mn-lt"/>
              <a:cs typeface="+mn-lt"/>
            </a:endParaRPr>
          </a:p>
          <a:p>
            <a:pPr marL="304165" indent="-304165">
              <a:spcBef>
                <a:spcPts val="1800"/>
              </a:spcBef>
            </a:pPr>
            <a:r>
              <a:rPr lang="en-US" b="1">
                <a:solidFill>
                  <a:srgbClr val="A83DA3"/>
                </a:solidFill>
                <a:latin typeface="Calibri Light"/>
                <a:cs typeface="Calibri Light"/>
              </a:rPr>
              <a:t>btnNode.removeEventListener('click', doSomething);</a:t>
            </a:r>
            <a:endParaRPr lang="en-US">
              <a:solidFill>
                <a:srgbClr val="A83DA3"/>
              </a:solidFill>
              <a:ea typeface="+mn-lt"/>
              <a:cs typeface="+mn-lt"/>
            </a:endParaRPr>
          </a:p>
          <a:p>
            <a:pPr marL="304165" indent="-304165">
              <a:spcBef>
                <a:spcPts val="1800"/>
              </a:spcBef>
            </a:pPr>
            <a:endParaRPr lang="en-US" dirty="0">
              <a:latin typeface="Calibri Light"/>
              <a:ea typeface="+mn-l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5" name="Picture 4" descr="A picture containing food, light, drawing&#10;&#10;Description automatically generated">
            <a:extLst>
              <a:ext uri="{FF2B5EF4-FFF2-40B4-BE49-F238E27FC236}">
                <a16:creationId xmlns:a16="http://schemas.microsoft.com/office/drawing/2014/main" id="{55016F29-D24B-46B2-A3B8-EADA8D038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6" y="149942"/>
            <a:ext cx="10191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97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2F0D-749A-4D7E-A646-319833DB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Questions during this week tasks?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809D9-E083-4F53-B95C-7C6EBFDDE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0942"/>
            <a:ext cx="10515600" cy="4496021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If we have extra time before the Workshop then feel free to bring up any unresolved questions, and to discuss any Challenge Questions or Code Challenges. </a:t>
            </a:r>
            <a:endParaRPr lang="en-US" dirty="0"/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Otherwise, please start the Workshop Assignment and save the discussion for after the assignment is finished, or online. </a:t>
            </a:r>
            <a:endParaRPr lang="en-US" dirty="0">
              <a:cs typeface="Calibri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B99310F5-5580-4F39-834F-6D52555CB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1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5EF3-FBFE-4DAC-A331-2DD3CC0C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Workshop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B703E-1628-4A48-9BF0-2E307E7E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512"/>
            <a:ext cx="10515600" cy="5026526"/>
          </a:xfrm>
        </p:spPr>
        <p:txBody>
          <a:bodyPr vert="horz" lIns="121899" tIns="60949" rIns="121899" bIns="60949" rtlCol="0" anchor="t">
            <a:normAutofit fontScale="92500" lnSpcReduction="20000"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It's time to start the workshop assignment! 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Break out into groups of 2-3. </a:t>
            </a:r>
            <a:endParaRPr lang="en-US" b="1">
              <a:latin typeface="Calibri Light"/>
              <a:cs typeface="Calibri Light"/>
            </a:endParaRPr>
          </a:p>
          <a:p>
            <a:pPr marL="761365" lvl="1" indent="-342900"/>
            <a:r>
              <a:rPr lang="en-US" dirty="0">
                <a:latin typeface="Calibri Light"/>
                <a:cs typeface="Calibri Light"/>
              </a:rPr>
              <a:t>Sit near your workshop partner(s) in in person</a:t>
            </a:r>
            <a:endParaRPr lang="en-US" b="1" dirty="0">
              <a:latin typeface="Calibri Light"/>
              <a:cs typeface="Calibri Light"/>
            </a:endParaRPr>
          </a:p>
          <a:p>
            <a:pPr marL="761365" lvl="1" indent="-342900"/>
            <a:r>
              <a:rPr lang="en-US" dirty="0">
                <a:latin typeface="Calibri Light"/>
                <a:cs typeface="Calibri Light"/>
              </a:rPr>
              <a:t>For online Workshops your instructor may break you out into different virtual rooms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Work closely with each other.</a:t>
            </a:r>
            <a:endParaRPr lang="en-US" dirty="0"/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Don't forget that the 20-minute rule becomes the 10-minute rule during workshops!</a:t>
            </a:r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10-minute rule does </a:t>
            </a:r>
            <a:r>
              <a:rPr lang="en-US" i="1" dirty="0">
                <a:latin typeface="Calibri Light"/>
                <a:cs typeface="Calibri Light"/>
              </a:rPr>
              <a:t>not</a:t>
            </a:r>
            <a:r>
              <a:rPr lang="en-US" dirty="0">
                <a:latin typeface="Calibri Light"/>
                <a:cs typeface="Calibri Light"/>
              </a:rPr>
              <a:t> apply to talking to your partner(s). Work together throughout. This will be useful practice for working with teams in real life. </a:t>
            </a:r>
            <a:endParaRPr lang="en-US" dirty="0">
              <a:cs typeface="Calibri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Follow the workshop instructions very closely.</a:t>
            </a:r>
            <a:endParaRPr lang="en-US" dirty="0">
              <a:cs typeface="Calibri"/>
            </a:endParaRPr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Talk to your instructor if any of the instructions are unclear to you. </a:t>
            </a:r>
            <a:endParaRPr lang="en-US" dirty="0">
              <a:cs typeface="Calibri"/>
            </a:endParaRPr>
          </a:p>
          <a:p>
            <a:pPr marL="451485" lvl="1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981834AF-C2B8-4E53-B8AC-D831B83FE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9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89DD-FFB3-4A56-97BB-1300C7DE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982" y="152400"/>
            <a:ext cx="9753600" cy="109768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Calibri"/>
                <a:cs typeface="Calibri"/>
              </a:rPr>
              <a:t>Assignment Submission &amp; Check-Out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96490-753D-4E81-A14D-5433C2129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1626686"/>
            <a:ext cx="9829800" cy="429322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Submit the </a:t>
            </a:r>
            <a:r>
              <a:rPr lang="en-US" b="1" dirty="0">
                <a:latin typeface="Calibri Light"/>
                <a:cs typeface="Calibri Light"/>
              </a:rPr>
              <a:t>matching-game.html</a:t>
            </a:r>
            <a:r>
              <a:rPr lang="en-US" dirty="0">
                <a:latin typeface="Calibri Light"/>
                <a:cs typeface="Calibri Light"/>
              </a:rPr>
              <a:t> page at the bottom of the assignment page in the learning portal. 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"/>
                <a:cs typeface="Calibri"/>
              </a:rPr>
              <a:t>Example instruction on the next slide</a:t>
            </a:r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5" name="Picture 4" descr="A picture containing food, light, drawing&#10;&#10;Description automatically generated">
            <a:extLst>
              <a:ext uri="{FF2B5EF4-FFF2-40B4-BE49-F238E27FC236}">
                <a16:creationId xmlns:a16="http://schemas.microsoft.com/office/drawing/2014/main" id="{DC2C26CE-B0BC-4D6D-8DCC-D392B3458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6" y="149942"/>
            <a:ext cx="10191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43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7268E-299D-4B33-B2DD-D42FF4A0B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>
                <a:cs typeface="Calibri Light"/>
              </a:rPr>
              <a:t>Congratulations!!!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84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D08C7-86CE-4714-BB23-F874466AB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371" y="1489669"/>
            <a:ext cx="11407697" cy="51240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Go to </a:t>
            </a:r>
            <a:r>
              <a:rPr lang="x-none" dirty="0">
                <a:ea typeface="+mn-lt"/>
                <a:cs typeface="+mn-lt"/>
                <a:hlinkClick r:id="rId2"/>
              </a:rPr>
              <a:t>https://learn.nucamp.co</a:t>
            </a:r>
            <a:endParaRPr lang="en-US"/>
          </a:p>
          <a:p>
            <a:pPr lvl="1"/>
            <a:r>
              <a:rPr lang="en-US">
                <a:cs typeface="Calibri"/>
              </a:rPr>
              <a:t>Click "</a:t>
            </a:r>
            <a:r>
              <a:rPr lang="en-US" sz="1800" b="1"/>
              <a:t>Workshop Assignment: Students</a:t>
            </a:r>
            <a:r>
              <a:rPr lang="en-US" sz="1800" b="1" dirty="0">
                <a:cs typeface="Calibri"/>
              </a:rPr>
              <a:t>' Work</a:t>
            </a:r>
            <a:r>
              <a:rPr lang="en-US" dirty="0">
                <a:cs typeface="Calibri"/>
              </a:rPr>
              <a:t>"</a:t>
            </a:r>
          </a:p>
          <a:p>
            <a:pPr lvl="1"/>
            <a:r>
              <a:rPr lang="en-US">
                <a:cs typeface="Calibri"/>
              </a:rPr>
              <a:t>Upload your work by clicking "</a:t>
            </a:r>
            <a:r>
              <a:rPr lang="en-US" sz="1800" b="1">
                <a:cs typeface="Calibri"/>
              </a:rPr>
              <a:t>Add Submission</a:t>
            </a:r>
            <a:r>
              <a:rPr lang="en-US">
                <a:cs typeface="Calibri"/>
              </a:rPr>
              <a:t>", select the file, and then click "save"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Note that your work is in Draft status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Click "</a:t>
            </a:r>
            <a:r>
              <a:rPr lang="en-US" sz="1400" b="1">
                <a:cs typeface="Calibri"/>
              </a:rPr>
              <a:t>Submit assignment</a:t>
            </a:r>
            <a:r>
              <a:rPr lang="en-US">
                <a:cs typeface="Calibri"/>
              </a:rPr>
              <a:t>" to submit it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54ED7C-6D42-4460-B2D2-F730F298F253}"/>
              </a:ext>
            </a:extLst>
          </p:cNvPr>
          <p:cNvSpPr txBox="1">
            <a:spLocks/>
          </p:cNvSpPr>
          <p:nvPr/>
        </p:nvSpPr>
        <p:spPr>
          <a:xfrm>
            <a:off x="1158629" y="4950"/>
            <a:ext cx="98093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ea typeface="+mj-lt"/>
                <a:cs typeface="+mj-lt"/>
              </a:rPr>
              <a:t>Submitting Your Assignment </a:t>
            </a:r>
          </a:p>
        </p:txBody>
      </p:sp>
      <p:pic>
        <p:nvPicPr>
          <p:cNvPr id="7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4F0E39FE-EDB6-46BC-9CEF-3B06DC064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4" y="98516"/>
            <a:ext cx="1017225" cy="1097450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9905E7E-63D9-489F-8475-5FF8E05A5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812" y="4489314"/>
            <a:ext cx="3282175" cy="20538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1F083F8-CE89-46E8-8841-E87F75E21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0376" y="2813406"/>
            <a:ext cx="3226419" cy="21883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066DE608-4897-4549-94B7-6EBB04F92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6293" y="1713379"/>
            <a:ext cx="26860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2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F347FDC2-363D-4BC9-ABB2-EFE4C9D7E2A0}"/>
              </a:ext>
            </a:extLst>
          </p:cNvPr>
          <p:cNvSpPr txBox="1"/>
          <p:nvPr/>
        </p:nvSpPr>
        <p:spPr>
          <a:xfrm>
            <a:off x="1117061" y="322213"/>
            <a:ext cx="9415920" cy="769441"/>
          </a:xfrm>
          <a:prstGeom prst="rect">
            <a:avLst/>
          </a:prstGeom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rgbClr val="00B0F0"/>
                </a:solidFill>
                <a:latin typeface="Calibri"/>
                <a:ea typeface="Verdana"/>
                <a:cs typeface="Calibri Light"/>
              </a:rPr>
              <a:t>Week 4 Recap  - Overview</a:t>
            </a:r>
            <a:endParaRPr lang="en-US">
              <a:latin typeface="Calibri"/>
              <a:cs typeface="Calibri Light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AF2553C-45E1-4974-BFD3-656ABC371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70464"/>
              </p:ext>
            </p:extLst>
          </p:nvPr>
        </p:nvGraphicFramePr>
        <p:xfrm>
          <a:off x="1310268" y="1431073"/>
          <a:ext cx="9313651" cy="497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0585">
                  <a:extLst>
                    <a:ext uri="{9D8B030D-6E8A-4147-A177-3AD203B41FA5}">
                      <a16:colId xmlns:a16="http://schemas.microsoft.com/office/drawing/2014/main" val="374119618"/>
                    </a:ext>
                  </a:extLst>
                </a:gridCol>
                <a:gridCol w="4723066">
                  <a:extLst>
                    <a:ext uri="{9D8B030D-6E8A-4147-A177-3AD203B41FA5}">
                      <a16:colId xmlns:a16="http://schemas.microsoft.com/office/drawing/2014/main" val="3643946676"/>
                    </a:ext>
                  </a:extLst>
                </a:gridCol>
              </a:tblGrid>
              <a:tr h="457200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latin typeface="Calibri"/>
                        </a:rPr>
                        <a:t>For Loops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latin typeface="Calibri"/>
                        </a:rPr>
                        <a:t>For ... Of Loops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noProof="0" dirty="0">
                          <a:latin typeface="Calibri"/>
                        </a:rPr>
                        <a:t>Break &amp; Continue</a:t>
                      </a:r>
                      <a:endParaRPr lang="en-US" sz="2400" b="0" dirty="0">
                        <a:latin typeface="Calibri"/>
                      </a:endParaRP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latin typeface="Calibri"/>
                        </a:rPr>
                        <a:t>More Array Methods</a:t>
                      </a:r>
                    </a:p>
                    <a:p>
                      <a:pPr marL="342265" lvl="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latin typeface="Calibri"/>
                        </a:rPr>
                        <a:t>More About Strings</a:t>
                      </a:r>
                    </a:p>
                    <a:p>
                      <a:pPr marL="951230" lvl="1" indent="-3429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latin typeface="Calibri"/>
                        </a:rPr>
                        <a:t>String Methods</a:t>
                      </a:r>
                    </a:p>
                    <a:p>
                      <a:pPr marL="342265" lvl="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latin typeface="Calibri"/>
                        </a:rPr>
                        <a:t>The HTML DOM</a:t>
                      </a:r>
                    </a:p>
                    <a:p>
                      <a:pPr marL="342265" lvl="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latin typeface="Calibri"/>
                        </a:rPr>
                        <a:t>Locating Nodes</a:t>
                      </a:r>
                    </a:p>
                    <a:p>
                      <a:pPr marL="342265" lvl="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>
                          <a:latin typeface="Calibri"/>
                        </a:rPr>
                        <a:t>Creating &amp; Adding Nodes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265" lvl="0" indent="-342900">
                        <a:lnSpc>
                          <a:spcPct val="150000"/>
                        </a:lnSpc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Adding Nodes</a:t>
                      </a:r>
                      <a:endParaRPr lang="en-US" sz="2400" b="0" dirty="0">
                        <a:latin typeface="Calibri"/>
                      </a:endParaRPr>
                    </a:p>
                    <a:p>
                      <a:pPr marL="342265" lvl="0" indent="-342900">
                        <a:lnSpc>
                          <a:spcPct val="150000"/>
                        </a:lnSpc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latin typeface="Calibri"/>
                        </a:rPr>
                        <a:t>Removing Nodes</a:t>
                      </a:r>
                    </a:p>
                    <a:p>
                      <a:pPr marL="342265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latin typeface="Calibri"/>
                        </a:rPr>
                        <a:t>Cloning Nodes</a:t>
                      </a:r>
                    </a:p>
                    <a:p>
                      <a:pPr marL="342265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latin typeface="Calibri"/>
                        </a:rPr>
                        <a:t>Inline </a:t>
                      </a:r>
                      <a:r>
                        <a:rPr lang="en-US" sz="2400" b="0" i="0" u="none" strike="noStrike" noProof="0" err="1">
                          <a:latin typeface="Calibri"/>
                        </a:rPr>
                        <a:t>OnEvent</a:t>
                      </a:r>
                      <a:r>
                        <a:rPr lang="en-US" sz="2400" b="0" i="0" u="none" strike="noStrike" noProof="0" dirty="0">
                          <a:latin typeface="Calibri"/>
                        </a:rPr>
                        <a:t> Handlers</a:t>
                      </a:r>
                    </a:p>
                    <a:p>
                      <a:pPr marL="342265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latin typeface="Calibri"/>
                        </a:rPr>
                        <a:t>Mouse Events</a:t>
                      </a:r>
                      <a:endParaRPr lang="en-US" sz="2400" b="0" dirty="0">
                        <a:latin typeface="Calibri"/>
                      </a:endParaRPr>
                    </a:p>
                    <a:p>
                      <a:pPr marL="342265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2400" b="0" i="0" u="none" strike="noStrike" noProof="0" err="1">
                          <a:latin typeface="Calibri"/>
                        </a:rPr>
                        <a:t>setTimeout</a:t>
                      </a:r>
                      <a:r>
                        <a:rPr lang="en-US" sz="2400" b="0" i="0" u="none" strike="noStrike" noProof="0" dirty="0">
                          <a:latin typeface="Calibri"/>
                        </a:rPr>
                        <a:t>() &amp; </a:t>
                      </a:r>
                      <a:r>
                        <a:rPr lang="en-US" sz="2400" b="0" i="0" u="none" strike="noStrike" noProof="0" err="1">
                          <a:latin typeface="Calibri"/>
                        </a:rPr>
                        <a:t>setInterval</a:t>
                      </a:r>
                      <a:r>
                        <a:rPr lang="en-US" sz="2400" b="0" i="0" u="none" strike="noStrike" noProof="0" dirty="0">
                          <a:latin typeface="Calibri"/>
                        </a:rPr>
                        <a:t>()</a:t>
                      </a:r>
                    </a:p>
                    <a:p>
                      <a:pPr marL="342265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 err="1">
                          <a:latin typeface="Calibri"/>
                        </a:rPr>
                        <a:t>clearTimeout</a:t>
                      </a:r>
                      <a:r>
                        <a:rPr lang="en-US" sz="2400" b="0" i="0" u="none" strike="noStrike" noProof="0" dirty="0">
                          <a:latin typeface="Calibri"/>
                        </a:rPr>
                        <a:t>() &amp; </a:t>
                      </a:r>
                      <a:r>
                        <a:rPr lang="en-US" sz="2400" b="0" i="0" u="none" strike="noStrike" noProof="0" dirty="0" err="1">
                          <a:latin typeface="Calibri"/>
                        </a:rPr>
                        <a:t>clearInterval</a:t>
                      </a:r>
                      <a:r>
                        <a:rPr lang="en-US" sz="2400" b="0" i="0" u="none" strike="noStrike" noProof="0" dirty="0">
                          <a:latin typeface="Calibri"/>
                        </a:rPr>
                        <a:t>()</a:t>
                      </a:r>
                    </a:p>
                    <a:p>
                      <a:pPr marL="342265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2400" b="0" i="0" u="none" strike="noStrike" noProof="0" err="1">
                          <a:latin typeface="Calibri"/>
                        </a:rPr>
                        <a:t>addEventListener</a:t>
                      </a:r>
                      <a:r>
                        <a:rPr lang="en-US" sz="2400" b="0" i="0" u="none" strike="noStrike" noProof="0" dirty="0">
                          <a:latin typeface="Calibri"/>
                        </a:rPr>
                        <a:t>()</a:t>
                      </a:r>
                    </a:p>
                    <a:p>
                      <a:pPr marL="342265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2400" b="0" i="0" u="none" strike="noStrike" noProof="0" err="1">
                          <a:latin typeface="Calibri"/>
                        </a:rPr>
                        <a:t>removeEventListener</a:t>
                      </a:r>
                      <a:r>
                        <a:rPr lang="en-US" sz="2400" b="0" i="0" u="none" strike="noStrike" noProof="0" dirty="0">
                          <a:latin typeface="Calibri"/>
                        </a:rPr>
                        <a:t>()</a:t>
                      </a:r>
                      <a:endParaRPr lang="en-US" sz="2400" b="0" dirty="0"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535859"/>
                  </a:ext>
                </a:extLst>
              </a:tr>
            </a:tbl>
          </a:graphicData>
        </a:graphic>
      </p:graphicFrame>
      <p:pic>
        <p:nvPicPr>
          <p:cNvPr id="2" name="Picture 4" descr="A picture containing food, light, drawing&#10;&#10;Description automatically generated">
            <a:extLst>
              <a:ext uri="{FF2B5EF4-FFF2-40B4-BE49-F238E27FC236}">
                <a16:creationId xmlns:a16="http://schemas.microsoft.com/office/drawing/2014/main" id="{572A7BAF-B60E-4FAB-9C8D-399FB689D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36" y="149942"/>
            <a:ext cx="1019175" cy="1104900"/>
          </a:xfrm>
        </p:spPr>
      </p:pic>
    </p:spTree>
    <p:extLst>
      <p:ext uri="{BB962C8B-B14F-4D97-AF65-F5344CB8AC3E}">
        <p14:creationId xmlns:p14="http://schemas.microsoft.com/office/powerpoint/2010/main" val="2767028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4E5BA-8ABC-4DD2-BF2F-0F06543A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980" y="160686"/>
            <a:ext cx="10236820" cy="110253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Check-In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A5DBF-B3BA-4AC8-9EC7-123C654CB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8356"/>
            <a:ext cx="10515600" cy="4760216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3530" indent="-304165">
              <a:lnSpc>
                <a:spcPct val="100000"/>
              </a:lnSpc>
              <a:spcBef>
                <a:spcPts val="2800"/>
              </a:spcBef>
            </a:pPr>
            <a:r>
              <a:rPr lang="en-US" dirty="0">
                <a:latin typeface="Calibri Light"/>
                <a:cs typeface="Calibri Light"/>
              </a:rPr>
              <a:t>How was this week for you? Any particular challenges or accomplishments? </a:t>
            </a:r>
            <a:endParaRPr lang="en-US">
              <a:cs typeface="Calibri" panose="020F0502020204030204"/>
            </a:endParaRPr>
          </a:p>
          <a:p>
            <a:pPr marL="303530" indent="-304165">
              <a:lnSpc>
                <a:spcPct val="100000"/>
              </a:lnSpc>
              <a:spcBef>
                <a:spcPts val="2800"/>
              </a:spcBef>
            </a:pPr>
            <a:r>
              <a:rPr lang="en-US" dirty="0">
                <a:latin typeface="Calibri Light"/>
                <a:cs typeface="Calibri Light"/>
              </a:rPr>
              <a:t>Did you understand the Exercises and were you able to complete them? </a:t>
            </a:r>
          </a:p>
          <a:p>
            <a:pPr marL="303530" indent="-304165">
              <a:lnSpc>
                <a:spcPct val="100000"/>
              </a:lnSpc>
              <a:spcBef>
                <a:spcPts val="2800"/>
              </a:spcBef>
            </a:pPr>
            <a:r>
              <a:rPr lang="en-US" dirty="0">
                <a:latin typeface="Calibri Light"/>
                <a:cs typeface="Calibri Light"/>
              </a:rPr>
              <a:t>How were the Challenges and Quiz this week?</a:t>
            </a:r>
          </a:p>
          <a:p>
            <a:pPr marL="303530" indent="-304165">
              <a:lnSpc>
                <a:spcPct val="100000"/>
              </a:lnSpc>
              <a:spcBef>
                <a:spcPts val="2800"/>
              </a:spcBef>
            </a:pPr>
            <a:r>
              <a:rPr lang="en-US" dirty="0">
                <a:latin typeface="Calibri Light"/>
                <a:cs typeface="Calibri Light"/>
              </a:rPr>
              <a:t>We know that this was a difficult week for many. Please ask if you have questions.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5" name="Picture 4" descr="A picture containing food, light, drawing&#10;&#10;Description automatically generated">
            <a:extLst>
              <a:ext uri="{FF2B5EF4-FFF2-40B4-BE49-F238E27FC236}">
                <a16:creationId xmlns:a16="http://schemas.microsoft.com/office/drawing/2014/main" id="{F67F8EBC-6167-4D3D-B2EF-A3EDD18C7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6" y="159235"/>
            <a:ext cx="10191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3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51" y="151394"/>
            <a:ext cx="10199649" cy="1102538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For Loops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02" y="1508050"/>
            <a:ext cx="9911575" cy="4878657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solidFill>
                  <a:srgbClr val="000000"/>
                </a:solidFill>
                <a:latin typeface="Calibri Light"/>
                <a:cs typeface="Calibri Light"/>
              </a:rPr>
              <a:t>For loops have built-in support to set a variable to iterate for the loop condition:</a:t>
            </a:r>
            <a:endParaRPr lang="en-US">
              <a:solidFill>
                <a:srgbClr val="000000"/>
              </a:solidFill>
              <a:cs typeface="Calibri"/>
            </a:endParaRPr>
          </a:p>
          <a:p>
            <a:pPr marL="451485" lvl="1" indent="0">
              <a:buNone/>
            </a:pPr>
            <a:endParaRPr lang="en-US" dirty="0">
              <a:latin typeface="Calibri Light"/>
              <a:cs typeface="Calibri Light"/>
            </a:endParaRPr>
          </a:p>
          <a:p>
            <a:pPr marL="451485" lvl="1" indent="0">
              <a:buNone/>
            </a:pPr>
            <a:endParaRPr lang="en-US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451485" lvl="1" indent="0">
              <a:buNone/>
            </a:pPr>
            <a:endParaRPr lang="en-US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451485" lvl="1" indent="0">
              <a:buNone/>
            </a:pPr>
            <a:endParaRPr lang="en-US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451485" lvl="1" indent="0">
              <a:buNone/>
            </a:pPr>
            <a:endParaRPr lang="en-US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451485" lvl="1" indent="0">
              <a:buNone/>
            </a:pPr>
            <a:r>
              <a:rPr lang="en-US" b="1" u="sng" dirty="0">
                <a:solidFill>
                  <a:srgbClr val="000000"/>
                </a:solidFill>
                <a:latin typeface="Calibri Light"/>
                <a:cs typeface="Calibri Light"/>
              </a:rPr>
              <a:t>Discuss:</a:t>
            </a:r>
            <a:r>
              <a:rPr lang="en-US" dirty="0">
                <a:solidFill>
                  <a:srgbClr val="000000"/>
                </a:solidFill>
                <a:latin typeface="Calibri Light"/>
                <a:cs typeface="Calibri Light"/>
              </a:rPr>
              <a:t> What would the above loop log to the console? Do you understand why?</a:t>
            </a:r>
            <a:br>
              <a:rPr lang="en-US" dirty="0">
                <a:solidFill>
                  <a:srgbClr val="000000"/>
                </a:solidFill>
                <a:latin typeface="Calibri Light"/>
                <a:cs typeface="Calibri Light"/>
              </a:rPr>
            </a:br>
            <a:endParaRPr lang="en-US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451485" lvl="1" indent="0">
              <a:buNone/>
            </a:pPr>
            <a:endParaRPr lang="en-US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451485" lvl="1" indent="0">
              <a:buNone/>
            </a:pPr>
            <a:r>
              <a:rPr lang="en-US" dirty="0">
                <a:solidFill>
                  <a:srgbClr val="000000"/>
                </a:solidFill>
                <a:latin typeface="Calibri Light"/>
                <a:cs typeface="Calibri Light"/>
              </a:rPr>
              <a:t>Note: the statement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x = x * </a:t>
            </a:r>
            <a:r>
              <a:rPr lang="en-US" b="1" dirty="0" err="1">
                <a:solidFill>
                  <a:srgbClr val="A83DA3"/>
                </a:solidFill>
                <a:latin typeface="Calibri Light"/>
                <a:cs typeface="Calibri Light"/>
              </a:rPr>
              <a:t>i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;</a:t>
            </a:r>
            <a:r>
              <a:rPr lang="en-US" b="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 Light"/>
                <a:cs typeface="Calibri Light"/>
              </a:rPr>
              <a:t>could also be written more simply as:</a:t>
            </a:r>
            <a:r>
              <a:rPr lang="en-US" b="1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x *= </a:t>
            </a:r>
            <a:r>
              <a:rPr lang="en-US" b="1" dirty="0" err="1">
                <a:solidFill>
                  <a:srgbClr val="A83DA3"/>
                </a:solidFill>
                <a:latin typeface="Calibri Light"/>
                <a:cs typeface="Calibri Light"/>
              </a:rPr>
              <a:t>i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;</a:t>
            </a:r>
            <a:endParaRPr lang="en-US" b="1">
              <a:solidFill>
                <a:srgbClr val="A83DA3"/>
              </a:solidFill>
              <a:cs typeface="Calibri"/>
            </a:endParaRPr>
          </a:p>
          <a:p>
            <a:pPr marL="451485" lvl="1" indent="0">
              <a:buNone/>
            </a:pPr>
            <a:endParaRPr lang="en-US" b="1" dirty="0">
              <a:solidFill>
                <a:srgbClr val="000000"/>
              </a:solidFill>
              <a:cs typeface="Calibri"/>
            </a:endParaRPr>
          </a:p>
          <a:p>
            <a:pPr marL="304165" indent="-304165"/>
            <a:endParaRPr lang="en-US" b="1" dirty="0">
              <a:solidFill>
                <a:srgbClr val="000000"/>
              </a:solidFill>
              <a:cs typeface="Calibri"/>
            </a:endParaRPr>
          </a:p>
          <a:p>
            <a:pPr marL="304165" indent="-304165"/>
            <a:endParaRPr lang="en-US" dirty="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5" name="Picture 4" descr="A picture containing food, light, drawing&#10;&#10;Description automatically generated">
            <a:extLst>
              <a:ext uri="{FF2B5EF4-FFF2-40B4-BE49-F238E27FC236}">
                <a16:creationId xmlns:a16="http://schemas.microsoft.com/office/drawing/2014/main" id="{42F986DB-59D6-4216-9011-18657083D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6" y="149942"/>
            <a:ext cx="1019175" cy="1104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71A1D9-1BCC-4C6B-8971-88D4F338F923}"/>
              </a:ext>
            </a:extLst>
          </p:cNvPr>
          <p:cNvSpPr txBox="1"/>
          <p:nvPr/>
        </p:nvSpPr>
        <p:spPr>
          <a:xfrm>
            <a:off x="3293328" y="4919546"/>
            <a:ext cx="380256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Calibri Light"/>
                <a:cs typeface="Calibri Light"/>
              </a:rPr>
              <a:t>Type it into your console to try it out. 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D246A-2481-4096-8F03-DAF813964271}"/>
              </a:ext>
            </a:extLst>
          </p:cNvPr>
          <p:cNvSpPr txBox="1"/>
          <p:nvPr/>
        </p:nvSpPr>
        <p:spPr>
          <a:xfrm>
            <a:off x="7392822" y="2725161"/>
            <a:ext cx="1990492" cy="11079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latin typeface="Calibri Light"/>
                <a:cs typeface="Calibri Light"/>
              </a:rPr>
              <a:t>Output:</a:t>
            </a:r>
          </a:p>
          <a:p>
            <a:pPr algn="ctr"/>
            <a:r>
              <a:rPr lang="en-US" sz="1600" b="1" dirty="0">
                <a:solidFill>
                  <a:srgbClr val="A83DA3"/>
                </a:solidFill>
                <a:latin typeface="Calibri Light"/>
                <a:cs typeface="Calibri Light"/>
              </a:rPr>
              <a:t>5</a:t>
            </a:r>
            <a:endParaRPr lang="en-US" sz="1600">
              <a:solidFill>
                <a:srgbClr val="A83DA3"/>
              </a:solidFill>
              <a:cs typeface="Calibri"/>
            </a:endParaRPr>
          </a:p>
          <a:p>
            <a:pPr algn="ctr"/>
            <a:r>
              <a:rPr lang="en-US" sz="1600" b="1" dirty="0">
                <a:solidFill>
                  <a:srgbClr val="A83DA3"/>
                </a:solidFill>
                <a:latin typeface="Calibri Light"/>
                <a:cs typeface="Calibri Light"/>
              </a:rPr>
              <a:t>10</a:t>
            </a:r>
          </a:p>
          <a:p>
            <a:pPr algn="ctr"/>
            <a:r>
              <a:rPr lang="en-US" sz="1600" b="1" dirty="0">
                <a:solidFill>
                  <a:srgbClr val="A83DA3"/>
                </a:solidFill>
                <a:latin typeface="Calibri Light"/>
                <a:cs typeface="Calibri Light"/>
              </a:rPr>
              <a:t>30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F332B8-274A-4E2E-B5EB-5D95B52E310B}"/>
              </a:ext>
            </a:extLst>
          </p:cNvPr>
          <p:cNvSpPr txBox="1"/>
          <p:nvPr/>
        </p:nvSpPr>
        <p:spPr>
          <a:xfrm>
            <a:off x="2646324" y="2544103"/>
            <a:ext cx="2743200" cy="16312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  <a:t>let x = 5;</a:t>
            </a:r>
            <a:br>
              <a:rPr lang="en-US" sz="2000" b="1" dirty="0">
                <a:latin typeface="Calibri Light"/>
                <a:cs typeface="Calibri Light"/>
              </a:rPr>
            </a:br>
            <a: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  <a:t>for </a:t>
            </a:r>
            <a:r>
              <a:rPr lang="en-US" sz="2000" b="1" dirty="0">
                <a:solidFill>
                  <a:srgbClr val="0070C0"/>
                </a:solidFill>
                <a:latin typeface="Calibri Light"/>
                <a:cs typeface="Calibri Light"/>
              </a:rPr>
              <a:t>(let </a:t>
            </a:r>
            <a:r>
              <a:rPr lang="en-US" sz="2000" b="1" dirty="0" err="1">
                <a:solidFill>
                  <a:srgbClr val="0070C0"/>
                </a:solidFill>
                <a:latin typeface="Calibri Light"/>
                <a:cs typeface="Calibri Light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Calibri Light"/>
                <a:cs typeface="Calibri Light"/>
              </a:rPr>
              <a:t> = 1; </a:t>
            </a:r>
            <a:r>
              <a:rPr lang="en-US" sz="2000" b="1" dirty="0" err="1">
                <a:solidFill>
                  <a:srgbClr val="0070C0"/>
                </a:solidFill>
                <a:latin typeface="Calibri Light"/>
                <a:cs typeface="Calibri Light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Calibri Light"/>
                <a:cs typeface="Calibri Light"/>
              </a:rPr>
              <a:t> &lt;= 3; </a:t>
            </a:r>
            <a:r>
              <a:rPr lang="en-US" sz="2000" b="1" dirty="0" err="1">
                <a:solidFill>
                  <a:srgbClr val="0070C0"/>
                </a:solidFill>
                <a:latin typeface="Calibri Light"/>
                <a:cs typeface="Calibri Light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Calibri Light"/>
                <a:cs typeface="Calibri Light"/>
              </a:rPr>
              <a:t>++) </a:t>
            </a:r>
            <a: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  <a:t>{</a:t>
            </a:r>
            <a:b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</a:br>
            <a:r>
              <a:rPr lang="en-US" sz="2000" b="1" dirty="0">
                <a:solidFill>
                  <a:srgbClr val="0070C0"/>
                </a:solidFill>
                <a:latin typeface="Calibri Light"/>
                <a:cs typeface="Calibri Light"/>
              </a:rPr>
              <a:t>    </a:t>
            </a:r>
            <a: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  <a:t>x = x * </a:t>
            </a:r>
            <a:r>
              <a:rPr lang="en-US" sz="2000" b="1" dirty="0" err="1">
                <a:solidFill>
                  <a:srgbClr val="A83DA3"/>
                </a:solidFill>
                <a:latin typeface="Calibri Light"/>
                <a:cs typeface="Calibri Light"/>
              </a:rPr>
              <a:t>i</a:t>
            </a:r>
            <a: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  <a:t>;    </a:t>
            </a:r>
            <a:br>
              <a:rPr lang="en-US" sz="2000" b="1" dirty="0">
                <a:latin typeface="Calibri Light"/>
                <a:cs typeface="Calibri Light"/>
              </a:rPr>
            </a:br>
            <a: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  <a:t>    console.log(x);</a:t>
            </a:r>
            <a:br>
              <a:rPr lang="en-US" sz="2000" b="1" dirty="0">
                <a:latin typeface="Calibri Light"/>
                <a:cs typeface="Calibri Light"/>
              </a:rPr>
            </a:br>
            <a: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  <a:t>}</a:t>
            </a:r>
            <a:endParaRPr lang="en-US" sz="2000" b="1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5906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51" y="151394"/>
            <a:ext cx="10199649" cy="1102538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For … Of Loops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02" y="1508050"/>
            <a:ext cx="9911575" cy="4878657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>
              <a:spcBef>
                <a:spcPts val="1800"/>
              </a:spcBef>
            </a:pPr>
            <a:r>
              <a:rPr lang="en-US" dirty="0">
                <a:latin typeface="Calibri Light"/>
                <a:cs typeface="Calibri Light"/>
              </a:rPr>
              <a:t>for … of loops can be used with arrays and other </a:t>
            </a:r>
            <a:r>
              <a:rPr lang="en-US" dirty="0" err="1">
                <a:latin typeface="Calibri Light"/>
                <a:cs typeface="Calibri Light"/>
              </a:rPr>
              <a:t>iterables</a:t>
            </a:r>
            <a:r>
              <a:rPr lang="en-US" dirty="0">
                <a:latin typeface="Calibri Light"/>
                <a:cs typeface="Calibri Light"/>
              </a:rPr>
              <a:t> in JavaScript. </a:t>
            </a:r>
            <a:endParaRPr lang="en-US" dirty="0">
              <a:ea typeface="+mn-lt"/>
              <a:cs typeface="+mn-lt"/>
            </a:endParaRPr>
          </a:p>
          <a:p>
            <a:pPr marL="304165" indent="-304165">
              <a:spcBef>
                <a:spcPts val="1800"/>
              </a:spcBef>
            </a:pPr>
            <a:endParaRPr lang="en-US" dirty="0">
              <a:latin typeface="Calibri Light"/>
              <a:cs typeface="Calibri Light"/>
            </a:endParaRPr>
          </a:p>
          <a:p>
            <a:pPr marL="451485" lvl="1" indent="0">
              <a:buNone/>
            </a:pPr>
            <a:endParaRPr lang="en-US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451485" lvl="1" indent="0">
              <a:buNone/>
            </a:pPr>
            <a:endParaRPr lang="en-US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451485" lvl="1" indent="0">
              <a:buNone/>
            </a:pPr>
            <a:endParaRPr lang="en-US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451485" lvl="1" indent="0">
              <a:buNone/>
            </a:pPr>
            <a:endParaRPr lang="en-US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451485" lvl="1" indent="0">
              <a:buNone/>
            </a:pPr>
            <a:r>
              <a:rPr lang="en-US" b="1" u="sng" dirty="0">
                <a:solidFill>
                  <a:srgbClr val="000000"/>
                </a:solidFill>
                <a:latin typeface="Calibri Light"/>
                <a:cs typeface="Calibri Light"/>
              </a:rPr>
              <a:t>Discuss:</a:t>
            </a:r>
            <a:r>
              <a:rPr lang="en-US" dirty="0">
                <a:solidFill>
                  <a:srgbClr val="000000"/>
                </a:solidFill>
                <a:latin typeface="Calibri Light"/>
                <a:cs typeface="Calibri Light"/>
              </a:rPr>
              <a:t> What would the above loop log to the console? Do you understand why?</a:t>
            </a:r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b="1" dirty="0">
              <a:solidFill>
                <a:srgbClr val="000000"/>
              </a:solidFill>
              <a:cs typeface="Calibri"/>
            </a:endParaRPr>
          </a:p>
          <a:p>
            <a:pPr marL="304165" indent="-304165"/>
            <a:endParaRPr lang="en-US" dirty="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5" name="Picture 4" descr="A picture containing food, light, drawing&#10;&#10;Description automatically generated">
            <a:extLst>
              <a:ext uri="{FF2B5EF4-FFF2-40B4-BE49-F238E27FC236}">
                <a16:creationId xmlns:a16="http://schemas.microsoft.com/office/drawing/2014/main" id="{42F986DB-59D6-4216-9011-18657083D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6" y="149942"/>
            <a:ext cx="1019175" cy="1104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71A1D9-1BCC-4C6B-8971-88D4F338F923}"/>
              </a:ext>
            </a:extLst>
          </p:cNvPr>
          <p:cNvSpPr txBox="1"/>
          <p:nvPr/>
        </p:nvSpPr>
        <p:spPr>
          <a:xfrm>
            <a:off x="2689304" y="5068229"/>
            <a:ext cx="380256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Calibri Light"/>
                <a:cs typeface="Calibri Light"/>
              </a:rPr>
              <a:t>Type it into your console to try it out. 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D246A-2481-4096-8F03-DAF813964271}"/>
              </a:ext>
            </a:extLst>
          </p:cNvPr>
          <p:cNvSpPr txBox="1"/>
          <p:nvPr/>
        </p:nvSpPr>
        <p:spPr>
          <a:xfrm>
            <a:off x="7392822" y="2725161"/>
            <a:ext cx="1990492" cy="13542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latin typeface="Calibri Light"/>
                <a:cs typeface="Calibri Light"/>
              </a:rPr>
              <a:t>Output:</a:t>
            </a:r>
          </a:p>
          <a:p>
            <a:pPr algn="ctr"/>
            <a:r>
              <a:rPr lang="en-US" sz="1600" b="1" dirty="0">
                <a:solidFill>
                  <a:srgbClr val="A83DA3"/>
                </a:solidFill>
                <a:latin typeface="Calibri Light"/>
                <a:cs typeface="Calibri Light"/>
              </a:rPr>
              <a:t>4</a:t>
            </a:r>
            <a:endParaRPr lang="en-US" dirty="0"/>
          </a:p>
          <a:p>
            <a:pPr algn="ctr"/>
            <a:r>
              <a:rPr lang="en-US" sz="1600" b="1" dirty="0">
                <a:solidFill>
                  <a:srgbClr val="A83DA3"/>
                </a:solidFill>
                <a:latin typeface="Calibri Light"/>
                <a:cs typeface="Calibri Light"/>
              </a:rPr>
              <a:t>8</a:t>
            </a:r>
          </a:p>
          <a:p>
            <a:pPr algn="ctr"/>
            <a:r>
              <a:rPr lang="en-US" sz="1600" b="1" dirty="0">
                <a:solidFill>
                  <a:srgbClr val="A83DA3"/>
                </a:solidFill>
                <a:latin typeface="Calibri Light"/>
                <a:cs typeface="Calibri Light"/>
              </a:rPr>
              <a:t>12</a:t>
            </a:r>
          </a:p>
          <a:p>
            <a:pPr algn="ctr"/>
            <a:r>
              <a:rPr lang="en-US" sz="1600" b="1" dirty="0">
                <a:solidFill>
                  <a:srgbClr val="A83DA3"/>
                </a:solidFill>
                <a:latin typeface="Calibri Light"/>
                <a:cs typeface="Calibri Light"/>
              </a:rPr>
              <a:t>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F332B8-274A-4E2E-B5EB-5D95B52E310B}"/>
              </a:ext>
            </a:extLst>
          </p:cNvPr>
          <p:cNvSpPr txBox="1"/>
          <p:nvPr/>
        </p:nvSpPr>
        <p:spPr>
          <a:xfrm>
            <a:off x="1642715" y="2414006"/>
            <a:ext cx="4611028" cy="16312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  <a:t>const </a:t>
            </a:r>
            <a:r>
              <a:rPr lang="en-US" sz="2000" b="1" dirty="0" err="1">
                <a:solidFill>
                  <a:srgbClr val="A83DA3"/>
                </a:solidFill>
                <a:latin typeface="Calibri Light"/>
                <a:cs typeface="Calibri Light"/>
              </a:rPr>
              <a:t>exampleArray</a:t>
            </a:r>
            <a: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  <a:t> = [2, 4, 6, 8];</a:t>
            </a:r>
            <a:endParaRPr lang="en-US" sz="2000" b="1">
              <a:solidFill>
                <a:srgbClr val="A83DA3"/>
              </a:solidFill>
              <a:latin typeface="Calibri Light"/>
              <a:cs typeface="Calibri Light"/>
            </a:endParaRPr>
          </a:p>
          <a:p>
            <a: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  <a:t>for (</a:t>
            </a:r>
            <a:r>
              <a:rPr lang="en-US" sz="2000" b="1" dirty="0">
                <a:solidFill>
                  <a:schemeClr val="accent1"/>
                </a:solidFill>
                <a:latin typeface="Calibri Light"/>
                <a:cs typeface="Calibri Light"/>
              </a:rPr>
              <a:t>const n of </a:t>
            </a:r>
            <a:r>
              <a:rPr lang="en-US" sz="2000" b="1" dirty="0" err="1">
                <a:solidFill>
                  <a:schemeClr val="accent1"/>
                </a:solidFill>
                <a:latin typeface="Calibri Light"/>
                <a:cs typeface="Calibri Light"/>
              </a:rPr>
              <a:t>exampleArray</a:t>
            </a:r>
            <a: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  <a:t>) {</a:t>
            </a:r>
            <a:b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</a:br>
            <a: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  <a:t>    </a:t>
            </a:r>
            <a:r>
              <a:rPr lang="en-US" sz="2000" b="1" dirty="0" err="1">
                <a:solidFill>
                  <a:srgbClr val="A83DA3"/>
                </a:solidFill>
                <a:latin typeface="Calibri Light"/>
                <a:cs typeface="Calibri Light"/>
              </a:rPr>
              <a:t>console.log</a:t>
            </a:r>
            <a: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  <a:t>(n * 2);</a:t>
            </a:r>
            <a:b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</a:br>
            <a: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  <a:t>}</a:t>
            </a:r>
            <a:endParaRPr lang="en-US" sz="2000">
              <a:solidFill>
                <a:srgbClr val="A83DA3"/>
              </a:solidFill>
              <a:ea typeface="+mn-lt"/>
              <a:cs typeface="+mn-lt"/>
            </a:endParaRPr>
          </a:p>
          <a:p>
            <a:endParaRPr lang="en-US" sz="2000" b="1" dirty="0">
              <a:solidFill>
                <a:srgbClr val="0070C0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6805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736" y="151394"/>
            <a:ext cx="10236820" cy="1102538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Break &amp; Continue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346" y="1286650"/>
            <a:ext cx="10515600" cy="5410702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sz="2400" dirty="0">
                <a:latin typeface="Calibri Light"/>
                <a:cs typeface="Calibri Light"/>
              </a:rPr>
              <a:t>Use in any for or while loop to break out of the loop entirely (</a:t>
            </a:r>
            <a:r>
              <a:rPr lang="en-US" sz="2400" b="1" dirty="0">
                <a:solidFill>
                  <a:srgbClr val="A83DA3"/>
                </a:solidFill>
                <a:latin typeface="Calibri Light"/>
                <a:cs typeface="Calibri Light"/>
              </a:rPr>
              <a:t>break</a:t>
            </a:r>
            <a:r>
              <a:rPr lang="en-US" sz="2400" dirty="0">
                <a:latin typeface="Calibri Light"/>
                <a:cs typeface="Calibri Light"/>
              </a:rPr>
              <a:t>), or skip the current iteration (</a:t>
            </a:r>
            <a:r>
              <a:rPr lang="en-US" sz="2400" b="1" dirty="0">
                <a:solidFill>
                  <a:srgbClr val="A83DA3"/>
                </a:solidFill>
                <a:latin typeface="Calibri Light"/>
                <a:cs typeface="Calibri Light"/>
              </a:rPr>
              <a:t>continue</a:t>
            </a:r>
            <a:r>
              <a:rPr lang="en-US" sz="2400" dirty="0">
                <a:latin typeface="Calibri Light"/>
                <a:cs typeface="Calibri Light"/>
              </a:rPr>
              <a:t>).</a:t>
            </a:r>
          </a:p>
          <a:p>
            <a:pPr marL="304165" indent="-304165">
              <a:spcBef>
                <a:spcPts val="2600"/>
              </a:spcBef>
            </a:pPr>
            <a:r>
              <a:rPr lang="en-US" sz="2400" dirty="0">
                <a:latin typeface="Calibri Light"/>
                <a:cs typeface="Calibri Light"/>
              </a:rPr>
              <a:t>Given the code to the</a:t>
            </a:r>
            <a:br>
              <a:rPr lang="en-US" sz="2400" dirty="0">
                <a:latin typeface="Calibri Light"/>
                <a:cs typeface="Calibri Light"/>
              </a:rPr>
            </a:br>
            <a:r>
              <a:rPr lang="en-US" sz="2400" dirty="0">
                <a:latin typeface="Calibri Light"/>
                <a:cs typeface="Calibri Light"/>
              </a:rPr>
              <a:t>right, what is the </a:t>
            </a:r>
            <a:br>
              <a:rPr lang="en-US" sz="2400" dirty="0">
                <a:latin typeface="Calibri Light"/>
                <a:cs typeface="Calibri Light"/>
              </a:rPr>
            </a:br>
            <a:r>
              <a:rPr lang="en-US" sz="2400" dirty="0">
                <a:latin typeface="Calibri Light"/>
                <a:cs typeface="Calibri Light"/>
              </a:rPr>
              <a:t>response if you enter</a:t>
            </a:r>
            <a:br>
              <a:rPr lang="en-US" sz="2400" dirty="0">
                <a:latin typeface="Calibri Light"/>
                <a:cs typeface="Calibri Light"/>
              </a:rPr>
            </a:br>
            <a:r>
              <a:rPr lang="en-US" sz="2400" dirty="0">
                <a:latin typeface="Calibri Light"/>
                <a:cs typeface="Calibri Light"/>
              </a:rPr>
              <a:t>a guess of </a:t>
            </a:r>
            <a:r>
              <a:rPr lang="en-US" sz="2400" b="1" dirty="0">
                <a:solidFill>
                  <a:srgbClr val="0070C0"/>
                </a:solidFill>
                <a:latin typeface="Calibri Light"/>
                <a:cs typeface="Calibri Light"/>
              </a:rPr>
              <a:t>–1</a:t>
            </a:r>
            <a:r>
              <a:rPr lang="en-US" sz="2400" dirty="0">
                <a:latin typeface="Calibri Light"/>
                <a:cs typeface="Calibri Light"/>
              </a:rPr>
              <a:t> when</a:t>
            </a:r>
            <a:br>
              <a:rPr lang="en-US" sz="2400" dirty="0">
                <a:latin typeface="Calibri Light"/>
                <a:cs typeface="Calibri Light"/>
              </a:rPr>
            </a:br>
            <a:r>
              <a:rPr lang="en-US" sz="2400" dirty="0">
                <a:latin typeface="Calibri Light"/>
                <a:cs typeface="Calibri Light"/>
              </a:rPr>
              <a:t>prompted? </a:t>
            </a:r>
            <a:endParaRPr lang="en-US" sz="2400">
              <a:cs typeface="Calibri" panose="020F0502020204030204"/>
            </a:endParaRPr>
          </a:p>
          <a:p>
            <a:pPr marL="304165" indent="-304165"/>
            <a:endParaRPr lang="en-US" sz="2400" dirty="0">
              <a:latin typeface="Calibri Light"/>
              <a:cs typeface="Calibri Light"/>
            </a:endParaRPr>
          </a:p>
          <a:p>
            <a:pPr marL="304165" indent="-304165"/>
            <a:endParaRPr lang="en-US" sz="2400" dirty="0">
              <a:latin typeface="Calibri Light"/>
              <a:cs typeface="Calibri Light"/>
            </a:endParaRPr>
          </a:p>
          <a:p>
            <a:pPr marL="304165" indent="-304165"/>
            <a:r>
              <a:rPr lang="en-US" sz="2400">
                <a:latin typeface="Calibri Light"/>
                <a:cs typeface="Calibri Light"/>
              </a:rPr>
              <a:t>What about a guess of </a:t>
            </a:r>
            <a:r>
              <a:rPr lang="en-US" sz="2400" b="1" dirty="0">
                <a:solidFill>
                  <a:srgbClr val="0070C0"/>
                </a:solidFill>
                <a:latin typeface="Calibri Light"/>
                <a:cs typeface="Calibri Light"/>
              </a:rPr>
              <a:t>true</a:t>
            </a:r>
            <a:r>
              <a:rPr lang="en-US" sz="2400" dirty="0">
                <a:latin typeface="Calibri Light"/>
                <a:cs typeface="Calibri Light"/>
              </a:rPr>
              <a:t>?</a:t>
            </a:r>
            <a:endParaRPr lang="en-US" sz="2400">
              <a:cs typeface="Calibri"/>
            </a:endParaRPr>
          </a:p>
          <a:p>
            <a:pPr marL="451485" lvl="1" indent="0">
              <a:buNone/>
            </a:pPr>
            <a:endParaRPr lang="en-US" b="1" dirty="0">
              <a:latin typeface="Calibri Light"/>
              <a:cs typeface="Calibri Light"/>
            </a:endParaRPr>
          </a:p>
          <a:p>
            <a:pPr marL="304165" indent="-304165"/>
            <a:endParaRPr lang="en-US">
              <a:latin typeface="Calibri Light"/>
              <a:cs typeface="Calibri Light"/>
            </a:endParaRPr>
          </a:p>
        </p:txBody>
      </p:sp>
      <p:pic>
        <p:nvPicPr>
          <p:cNvPr id="5" name="Picture 5" descr="A screen 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4AF5EF1-7731-49C7-A602-46E3A63AE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735" y="1873706"/>
            <a:ext cx="5835023" cy="3626695"/>
          </a:xfrm>
          <a:prstGeom prst="rect">
            <a:avLst/>
          </a:prstGeom>
        </p:spPr>
      </p:pic>
      <p:pic>
        <p:nvPicPr>
          <p:cNvPr id="4" name="Picture 4" descr="A picture containing food, light, drawing&#10;&#10;Description automatically generated">
            <a:extLst>
              <a:ext uri="{FF2B5EF4-FFF2-40B4-BE49-F238E27FC236}">
                <a16:creationId xmlns:a16="http://schemas.microsoft.com/office/drawing/2014/main" id="{9F6EC011-D793-418B-ABE7-0CBF59B11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6" y="149942"/>
            <a:ext cx="1019175" cy="1104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D38917-6328-4C82-BEBC-1B85B27EB181}"/>
              </a:ext>
            </a:extLst>
          </p:cNvPr>
          <p:cNvSpPr txBox="1"/>
          <p:nvPr/>
        </p:nvSpPr>
        <p:spPr>
          <a:xfrm>
            <a:off x="1171206" y="4239759"/>
            <a:ext cx="3649072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>
                <a:cs typeface="Calibri"/>
              </a:rPr>
              <a:t>This will jump/</a:t>
            </a:r>
            <a:r>
              <a:rPr lang="en-US" sz="1600" b="1">
                <a:solidFill>
                  <a:srgbClr val="A83DA3"/>
                </a:solidFill>
                <a:cs typeface="Calibri"/>
              </a:rPr>
              <a:t>continue </a:t>
            </a:r>
            <a:r>
              <a:rPr lang="en-US" sz="1600" b="1">
                <a:cs typeface="Calibri"/>
              </a:rPr>
              <a:t>to the top of the </a:t>
            </a:r>
            <a:r>
              <a:rPr lang="en-US" sz="1600" b="1" dirty="0">
                <a:cs typeface="Calibri"/>
              </a:rPr>
              <a:t>while loop and prompt the user again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ABBADA-6E6B-45FF-9382-9D1DF7F053A1}"/>
              </a:ext>
            </a:extLst>
          </p:cNvPr>
          <p:cNvSpPr txBox="1"/>
          <p:nvPr/>
        </p:nvSpPr>
        <p:spPr>
          <a:xfrm>
            <a:off x="147906" y="5682392"/>
            <a:ext cx="11751897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ea typeface="+mn-lt"/>
                <a:cs typeface="+mn-lt"/>
              </a:rPr>
              <a:t>prompt() returns a String so when </a:t>
            </a:r>
            <a:r>
              <a:rPr lang="en-US" sz="1600" b="1" dirty="0">
                <a:solidFill>
                  <a:srgbClr val="0070C0"/>
                </a:solidFill>
                <a:ea typeface="+mn-lt"/>
                <a:cs typeface="+mn-lt"/>
              </a:rPr>
              <a:t>true</a:t>
            </a:r>
            <a:r>
              <a:rPr lang="en-US" sz="1600" b="1" dirty="0">
                <a:solidFill>
                  <a:srgbClr val="0070C0"/>
                </a:solidFill>
                <a:cs typeface="Calibri"/>
              </a:rPr>
              <a:t> </a:t>
            </a:r>
            <a:r>
              <a:rPr lang="en-US" sz="1600" b="1" dirty="0">
                <a:solidFill>
                  <a:srgbClr val="000000"/>
                </a:solidFill>
                <a:cs typeface="Calibri"/>
              </a:rPr>
              <a:t>is passed this will result in the string </a:t>
            </a:r>
            <a:r>
              <a:rPr lang="en-US" sz="1600" b="1" dirty="0">
                <a:solidFill>
                  <a:srgbClr val="A83DA3"/>
                </a:solidFill>
                <a:cs typeface="Calibri"/>
              </a:rPr>
              <a:t>"true"</a:t>
            </a:r>
            <a:r>
              <a:rPr lang="en-US" sz="1600" b="1" dirty="0">
                <a:solidFill>
                  <a:srgbClr val="000000"/>
                </a:solidFill>
                <a:cs typeface="Calibri"/>
              </a:rPr>
              <a:t>. The "</a:t>
            </a:r>
            <a:r>
              <a:rPr lang="en-US" sz="1600" b="1" dirty="0">
                <a:solidFill>
                  <a:srgbClr val="0070C0"/>
                </a:solidFill>
                <a:cs typeface="Calibri"/>
              </a:rPr>
              <a:t>+</a:t>
            </a:r>
            <a:r>
              <a:rPr lang="en-US" sz="1600" b="1" dirty="0">
                <a:solidFill>
                  <a:srgbClr val="000000"/>
                </a:solidFill>
                <a:cs typeface="Calibri"/>
              </a:rPr>
              <a:t>" operator then tries to convert it to a Number which it then results in </a:t>
            </a:r>
            <a:r>
              <a:rPr lang="en-US" sz="1600" b="1" err="1">
                <a:solidFill>
                  <a:srgbClr val="0070C0"/>
                </a:solidFill>
                <a:cs typeface="Calibri"/>
              </a:rPr>
              <a:t>NaN</a:t>
            </a:r>
            <a:r>
              <a:rPr lang="en-US" sz="1600" b="1" dirty="0">
                <a:solidFill>
                  <a:srgbClr val="000000"/>
                </a:solidFill>
                <a:cs typeface="Calibri"/>
              </a:rPr>
              <a:t> since it doesn't contain a number wrapped in a string (e.g.</a:t>
            </a:r>
            <a:r>
              <a:rPr lang="en-US" sz="1600" b="1">
                <a:solidFill>
                  <a:srgbClr val="000000"/>
                </a:solidFill>
                <a:cs typeface="Calibri"/>
              </a:rPr>
              <a:t> "1").  It will then </a:t>
            </a:r>
            <a:r>
              <a:rPr lang="en-US" sz="1600" b="1" dirty="0">
                <a:solidFill>
                  <a:srgbClr val="A83DA3"/>
                </a:solidFill>
                <a:cs typeface="Calibri"/>
              </a:rPr>
              <a:t>break </a:t>
            </a:r>
            <a:r>
              <a:rPr lang="en-US" sz="1600" b="1">
                <a:solidFill>
                  <a:srgbClr val="000000"/>
                </a:solidFill>
                <a:cs typeface="Calibri"/>
              </a:rPr>
              <a:t>out of the loop.</a:t>
            </a:r>
            <a:endParaRPr lang="en-US" sz="16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955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980" y="151393"/>
            <a:ext cx="10515600" cy="1102539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More Array Methods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1518781"/>
            <a:ext cx="10125528" cy="4897244"/>
          </a:xfrm>
        </p:spPr>
        <p:txBody>
          <a:bodyPr vert="horz" lIns="121899" tIns="60949" rIns="121899" bIns="60949" rtlCol="0" anchor="t">
            <a:normAutofit fontScale="92500" lnSpcReduction="20000"/>
          </a:bodyPr>
          <a:lstStyle/>
          <a:p>
            <a:pPr marL="304165" indent="-304165"/>
            <a:r>
              <a:rPr lang="en-US" b="1" err="1">
                <a:latin typeface="Calibri Light"/>
                <a:cs typeface="Calibri Light"/>
              </a:rPr>
              <a:t>concat</a:t>
            </a:r>
            <a:r>
              <a:rPr lang="en-US" b="1" dirty="0">
                <a:latin typeface="Calibri Light"/>
                <a:cs typeface="Calibri Light"/>
              </a:rPr>
              <a:t>() </a:t>
            </a:r>
            <a:r>
              <a:rPr lang="en-US" dirty="0">
                <a:latin typeface="Calibri Light"/>
                <a:cs typeface="Calibri Light"/>
              </a:rPr>
              <a:t> - combine two arrays into one</a:t>
            </a:r>
            <a:endParaRPr lang="en-US" b="1">
              <a:cs typeface="Calibri"/>
            </a:endParaRPr>
          </a:p>
          <a:p>
            <a:pPr marL="761365" lvl="1"/>
            <a:r>
              <a:rPr lang="en-US">
                <a:latin typeface="Calibri Light"/>
                <a:cs typeface="Calibri Light"/>
              </a:rPr>
              <a:t>Does </a:t>
            </a:r>
            <a:r>
              <a:rPr lang="en-US">
                <a:solidFill>
                  <a:srgbClr val="C00000"/>
                </a:solidFill>
                <a:latin typeface="Calibri Light"/>
                <a:cs typeface="Calibri Light"/>
              </a:rPr>
              <a:t>NOT </a:t>
            </a:r>
            <a:r>
              <a:rPr lang="en-US">
                <a:latin typeface="Calibri Light"/>
                <a:cs typeface="Calibri Light"/>
              </a:rPr>
              <a:t>mutate the original array</a:t>
            </a:r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b="1" dirty="0">
              <a:latin typeface="Calibri Light"/>
              <a:cs typeface="Calibri Light"/>
            </a:endParaRPr>
          </a:p>
          <a:p>
            <a:pPr marL="304165" indent="-304165"/>
            <a:endParaRPr lang="en-US" b="1" dirty="0">
              <a:latin typeface="Calibri Light"/>
              <a:cs typeface="Calibri Light"/>
            </a:endParaRPr>
          </a:p>
          <a:p>
            <a:pPr marL="304165" indent="-304165"/>
            <a:r>
              <a:rPr lang="en-US" b="1">
                <a:latin typeface="Calibri Light"/>
                <a:cs typeface="Calibri Light"/>
              </a:rPr>
              <a:t>sort() </a:t>
            </a:r>
            <a:r>
              <a:rPr lang="en-US" dirty="0">
                <a:latin typeface="Calibri Light"/>
                <a:cs typeface="Calibri Light"/>
              </a:rPr>
              <a:t> - sort an array of strings alphabetically</a:t>
            </a:r>
            <a:endParaRPr lang="en-US">
              <a:cs typeface="Calibri"/>
            </a:endParaRPr>
          </a:p>
          <a:p>
            <a:pPr marL="761365" lvl="1"/>
            <a:r>
              <a:rPr lang="en-US">
                <a:latin typeface="Calibri Light"/>
                <a:cs typeface="Calibri Light"/>
              </a:rPr>
              <a:t>Mutates the original array</a:t>
            </a:r>
            <a:endParaRPr lang="en-US" dirty="0">
              <a:latin typeface="Calibri Light"/>
              <a:cs typeface="Calibri Light"/>
            </a:endParaRPr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Note: When using numbers with </a:t>
            </a:r>
            <a:r>
              <a:rPr lang="en-US" b="1" dirty="0">
                <a:latin typeface="Calibri Light"/>
                <a:cs typeface="Calibri Light"/>
              </a:rPr>
              <a:t>sort()</a:t>
            </a:r>
            <a:r>
              <a:rPr lang="en-US" dirty="0">
                <a:latin typeface="Calibri Light"/>
                <a:cs typeface="Calibri Light"/>
              </a:rPr>
              <a:t>, results may not be what you expect. </a:t>
            </a:r>
          </a:p>
          <a:p>
            <a:pPr marL="755650" lvl="1" indent="-304165"/>
            <a:r>
              <a:rPr lang="en-US">
                <a:latin typeface="Calibri Light"/>
                <a:cs typeface="Calibri Light"/>
              </a:rPr>
              <a:t>[1, </a:t>
            </a:r>
            <a:r>
              <a:rPr lang="en-US" dirty="0">
                <a:latin typeface="Calibri Light"/>
                <a:cs typeface="Calibri Light"/>
              </a:rPr>
              <a:t>13, 1000, 29, 255].sort() would result in this array: </a:t>
            </a:r>
            <a:endParaRPr lang="en-US"/>
          </a:p>
          <a:p>
            <a:pPr marL="1206500" lvl="2" indent="-304165"/>
            <a:r>
              <a:rPr lang="en-US" dirty="0">
                <a:latin typeface="Calibri Light"/>
                <a:cs typeface="Calibri Light"/>
              </a:rPr>
              <a:t>[1, 1000, 13, 255, 29]</a:t>
            </a:r>
          </a:p>
          <a:p>
            <a:pPr marL="1206500" lvl="2" indent="-304165"/>
            <a:r>
              <a:rPr lang="en-US" b="1" u="sng" dirty="0">
                <a:latin typeface="Calibri Light"/>
                <a:cs typeface="Calibri Light"/>
              </a:rPr>
              <a:t>NOT</a:t>
            </a:r>
            <a:r>
              <a:rPr lang="en-US" b="1" dirty="0">
                <a:latin typeface="Calibri Light"/>
                <a:cs typeface="Calibri Light"/>
              </a:rPr>
              <a:t> </a:t>
            </a:r>
            <a:r>
              <a:rPr lang="en-US" dirty="0">
                <a:latin typeface="Calibri Light"/>
                <a:cs typeface="Calibri Light"/>
              </a:rPr>
              <a:t>[1, 13, 29, 255, 1000] as you might expect</a:t>
            </a:r>
          </a:p>
          <a:p>
            <a:pPr marL="304165" indent="-304165"/>
            <a:endParaRPr lang="en-US" b="1" dirty="0">
              <a:latin typeface="Calibri Light"/>
              <a:cs typeface="Calibri Light"/>
            </a:endParaRPr>
          </a:p>
          <a:p>
            <a:pPr marL="304165" indent="-304165"/>
            <a:endParaRPr lang="en-US" b="1" dirty="0">
              <a:latin typeface="Calibri Light"/>
              <a:cs typeface="Calibri Light"/>
            </a:endParaRPr>
          </a:p>
          <a:p>
            <a:pPr marL="304165" indent="-304165"/>
            <a:r>
              <a:rPr lang="en-US" b="1">
                <a:latin typeface="Calibri Light"/>
                <a:cs typeface="Calibri Light"/>
              </a:rPr>
              <a:t>reverse()</a:t>
            </a:r>
            <a:r>
              <a:rPr lang="en-US" dirty="0">
                <a:latin typeface="Calibri Light"/>
                <a:cs typeface="Calibri Light"/>
              </a:rPr>
              <a:t> reverses the order of an array</a:t>
            </a:r>
            <a:endParaRPr lang="en-US">
              <a:cs typeface="Calibri"/>
            </a:endParaRPr>
          </a:p>
          <a:p>
            <a:pPr marL="761365" lvl="1" indent="-304165"/>
            <a:r>
              <a:rPr lang="en-US">
                <a:latin typeface="Calibri Light"/>
                <a:cs typeface="Calibri Light"/>
              </a:rPr>
              <a:t>Mutates the original array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755650" lvl="1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5" name="Picture 4" descr="A picture containing food, light, drawing&#10;&#10;Description automatically generated">
            <a:extLst>
              <a:ext uri="{FF2B5EF4-FFF2-40B4-BE49-F238E27FC236}">
                <a16:creationId xmlns:a16="http://schemas.microsoft.com/office/drawing/2014/main" id="{2B5B48C8-638D-4037-AE83-7437EFE59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6" y="149942"/>
            <a:ext cx="1019175" cy="1104900"/>
          </a:xfrm>
          <a:prstGeom prst="rect">
            <a:avLst/>
          </a:prstGeom>
        </p:spPr>
      </p:pic>
      <p:pic>
        <p:nvPicPr>
          <p:cNvPr id="4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EE295F-8768-47B0-95AA-CE8019BB3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433" y="1495419"/>
            <a:ext cx="4007004" cy="120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9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980" y="151393"/>
            <a:ext cx="10515600" cy="1102539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More Array Methods (</a:t>
            </a:r>
            <a:r>
              <a:rPr lang="en-US" dirty="0" err="1">
                <a:solidFill>
                  <a:schemeClr val="accent5"/>
                </a:solidFill>
                <a:latin typeface="Calibri"/>
                <a:cs typeface="Calibri"/>
              </a:rPr>
              <a:t>cont</a:t>
            </a:r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) 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1435051"/>
            <a:ext cx="10125528" cy="4636842"/>
          </a:xfrm>
        </p:spPr>
        <p:txBody>
          <a:bodyPr vert="horz" lIns="121899" tIns="60949" rIns="121899" bIns="60949" rtlCol="0" anchor="t">
            <a:noAutofit/>
          </a:bodyPr>
          <a:lstStyle/>
          <a:p>
            <a:pPr marL="304165" indent="-304165"/>
            <a: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  <a:t>slice()</a:t>
            </a:r>
            <a:r>
              <a:rPr lang="en-US" sz="2000" b="1" dirty="0">
                <a:latin typeface="Calibri Light"/>
                <a:cs typeface="Calibri Light"/>
              </a:rPr>
              <a:t> </a:t>
            </a:r>
            <a:r>
              <a:rPr lang="en-US" sz="2000" dirty="0">
                <a:latin typeface="Calibri Light"/>
                <a:cs typeface="Calibri Light"/>
              </a:rPr>
              <a:t> - </a:t>
            </a:r>
            <a:r>
              <a:rPr lang="en-US" sz="2000" b="1" dirty="0">
                <a:solidFill>
                  <a:srgbClr val="0070C0"/>
                </a:solidFill>
                <a:latin typeface="Calibri Light"/>
                <a:cs typeface="Calibri Light"/>
              </a:rPr>
              <a:t>copy</a:t>
            </a:r>
            <a:r>
              <a:rPr lang="en-US" sz="2000" dirty="0">
                <a:solidFill>
                  <a:srgbClr val="0070C0"/>
                </a:solidFill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a part of an array and return a new array – this does not mutate the original array</a:t>
            </a:r>
            <a:endParaRPr lang="en-US" sz="2000" dirty="0">
              <a:latin typeface="Calibri" panose="020F0502020204030204"/>
              <a:cs typeface="Calibri"/>
            </a:endParaRPr>
          </a:p>
          <a:p>
            <a:pPr marL="304165" indent="-304165"/>
            <a: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  <a:t>splice()</a:t>
            </a:r>
            <a:r>
              <a:rPr lang="en-US" sz="2000" b="1" dirty="0">
                <a:latin typeface="Calibri Light"/>
                <a:cs typeface="Calibri Light"/>
              </a:rPr>
              <a:t> </a:t>
            </a:r>
            <a:r>
              <a:rPr lang="en-US" sz="2000" dirty="0">
                <a:latin typeface="Calibri Light"/>
                <a:cs typeface="Calibri Light"/>
              </a:rPr>
              <a:t> - </a:t>
            </a:r>
            <a:r>
              <a:rPr lang="en-US" sz="2000" b="1" dirty="0">
                <a:solidFill>
                  <a:srgbClr val="0070C0"/>
                </a:solidFill>
                <a:latin typeface="Calibri Light"/>
                <a:cs typeface="Calibri Light"/>
              </a:rPr>
              <a:t>inserts</a:t>
            </a:r>
            <a:r>
              <a:rPr lang="en-US" sz="2000" dirty="0">
                <a:latin typeface="Calibri Light"/>
                <a:cs typeface="Calibri Light"/>
              </a:rPr>
              <a:t>, </a:t>
            </a:r>
            <a:r>
              <a:rPr lang="en-US" sz="2000" b="1" dirty="0">
                <a:solidFill>
                  <a:srgbClr val="0070C0"/>
                </a:solidFill>
                <a:latin typeface="Calibri Light"/>
                <a:cs typeface="Calibri Light"/>
              </a:rPr>
              <a:t>replaces</a:t>
            </a:r>
            <a:r>
              <a:rPr lang="en-US" sz="2000" dirty="0">
                <a:latin typeface="Calibri Light"/>
                <a:cs typeface="Calibri Light"/>
              </a:rPr>
              <a:t>, or </a:t>
            </a:r>
            <a:r>
              <a:rPr lang="en-US" sz="2000" b="1" dirty="0">
                <a:solidFill>
                  <a:srgbClr val="0070C0"/>
                </a:solidFill>
                <a:latin typeface="Calibri Light"/>
                <a:cs typeface="Calibri Light"/>
              </a:rPr>
              <a:t>removes</a:t>
            </a:r>
            <a:r>
              <a:rPr lang="en-US" sz="2000" b="1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parts of an array – this </a:t>
            </a:r>
            <a:r>
              <a:rPr lang="en-US" sz="2000" b="1">
                <a:solidFill>
                  <a:srgbClr val="C00000"/>
                </a:solidFill>
                <a:latin typeface="Calibri Light"/>
                <a:cs typeface="Calibri Light"/>
              </a:rPr>
              <a:t>mutates</a:t>
            </a:r>
            <a:r>
              <a:rPr lang="en-US" sz="200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the original array!</a:t>
            </a:r>
            <a:endParaRPr lang="en-US" sz="2000">
              <a:cs typeface="Calibri"/>
            </a:endParaRPr>
          </a:p>
          <a:p>
            <a:pPr marL="304165" indent="-304165"/>
            <a:endParaRPr lang="en-US" sz="2000" dirty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sz="2000" b="1" dirty="0">
                <a:latin typeface="Calibri Light"/>
                <a:cs typeface="Calibri Light"/>
              </a:rPr>
              <a:t>If you run this code:</a:t>
            </a:r>
            <a:endParaRPr lang="en-US" b="1" dirty="0">
              <a:cs typeface="Calibri" panose="020F0502020204030204"/>
            </a:endParaRPr>
          </a:p>
          <a:p>
            <a:pPr marL="457200" indent="-457200"/>
            <a:r>
              <a:rPr lang="en-US" sz="2000" dirty="0">
                <a:latin typeface="Calibri Light"/>
                <a:cs typeface="Calibri Light"/>
              </a:rPr>
              <a:t>The variable </a:t>
            </a:r>
            <a:r>
              <a:rPr lang="en-US" sz="2000" b="1" dirty="0" err="1">
                <a:solidFill>
                  <a:srgbClr val="0070C0"/>
                </a:solidFill>
                <a:latin typeface="Calibri Light"/>
                <a:cs typeface="Calibri Light"/>
              </a:rPr>
              <a:t>newBirds</a:t>
            </a:r>
            <a:r>
              <a:rPr lang="en-US" sz="2000" b="1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now holds the array: </a:t>
            </a:r>
            <a: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  <a:t>['hawk', 'owl']</a:t>
            </a:r>
            <a:b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</a:br>
            <a:r>
              <a:rPr lang="en-US" sz="2000" dirty="0">
                <a:latin typeface="Calibri Light"/>
                <a:cs typeface="Calibri Light"/>
              </a:rPr>
              <a:t>The array in the variable </a:t>
            </a:r>
            <a:r>
              <a:rPr lang="en-US" sz="2000" b="1" dirty="0">
                <a:solidFill>
                  <a:srgbClr val="0070C0"/>
                </a:solidFill>
                <a:latin typeface="Calibri Light"/>
                <a:cs typeface="Calibri Light"/>
              </a:rPr>
              <a:t>birds</a:t>
            </a:r>
            <a:r>
              <a:rPr lang="en-US" sz="2000" b="1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remains the same. </a:t>
            </a:r>
            <a:endParaRPr lang="en-US" sz="2000" b="1" dirty="0">
              <a:latin typeface="Calibri Light"/>
              <a:cs typeface="Calibri Light"/>
            </a:endParaRPr>
          </a:p>
          <a:p>
            <a:pPr marL="0" indent="0">
              <a:buNone/>
            </a:pPr>
            <a:endParaRPr lang="en-US" sz="2000" b="1" dirty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sz="2000" b="1" dirty="0">
                <a:latin typeface="Calibri Light"/>
                <a:cs typeface="Calibri Light"/>
              </a:rPr>
              <a:t>If you then ran the code</a:t>
            </a:r>
            <a:r>
              <a:rPr lang="en-US" sz="2000" dirty="0">
                <a:latin typeface="Calibri Light"/>
                <a:cs typeface="Calibri Light"/>
              </a:rPr>
              <a:t>:  </a:t>
            </a:r>
            <a:endParaRPr lang="en-US" dirty="0"/>
          </a:p>
          <a:p>
            <a:pPr marL="457200" indent="-457200"/>
            <a:r>
              <a:rPr lang="en-US" sz="2000" dirty="0">
                <a:latin typeface="Calibri Light"/>
                <a:cs typeface="Calibri Light"/>
              </a:rPr>
              <a:t>The variable </a:t>
            </a:r>
            <a:r>
              <a:rPr lang="en-US" sz="2000" b="1" dirty="0" err="1">
                <a:solidFill>
                  <a:srgbClr val="0070C0"/>
                </a:solidFill>
                <a:latin typeface="Calibri Light"/>
                <a:cs typeface="Calibri Light"/>
              </a:rPr>
              <a:t>newBirds</a:t>
            </a:r>
            <a:r>
              <a:rPr lang="en-US" sz="2000" b="1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now holds the array: </a:t>
            </a:r>
            <a: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  <a:t>[hawk, 'owl', 'goose']</a:t>
            </a:r>
            <a:b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</a:br>
            <a:r>
              <a:rPr lang="en-US" sz="2000" dirty="0">
                <a:latin typeface="Calibri Light"/>
                <a:cs typeface="Calibri Light"/>
              </a:rPr>
              <a:t>The array in the variable </a:t>
            </a:r>
            <a:r>
              <a:rPr lang="en-US" sz="2000" b="1" dirty="0">
                <a:solidFill>
                  <a:srgbClr val="0070C0"/>
                </a:solidFill>
                <a:latin typeface="Calibri Light"/>
                <a:cs typeface="Calibri Light"/>
              </a:rPr>
              <a:t>birds</a:t>
            </a:r>
            <a:r>
              <a:rPr lang="en-US" sz="2000" b="1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is now only: </a:t>
            </a:r>
            <a:r>
              <a:rPr lang="en-US" sz="2000" b="1" dirty="0">
                <a:solidFill>
                  <a:srgbClr val="A83DA3"/>
                </a:solidFill>
                <a:latin typeface="Calibri Light"/>
                <a:cs typeface="Calibri Light"/>
              </a:rPr>
              <a:t>['crow']</a:t>
            </a:r>
          </a:p>
          <a:p>
            <a:pPr marL="755650" lvl="1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5" name="Picture 4" descr="A picture containing food, light, drawing&#10;&#10;Description automatically generated">
            <a:extLst>
              <a:ext uri="{FF2B5EF4-FFF2-40B4-BE49-F238E27FC236}">
                <a16:creationId xmlns:a16="http://schemas.microsoft.com/office/drawing/2014/main" id="{199B17A9-70EF-4254-9437-E4186692D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6" y="149942"/>
            <a:ext cx="1019175" cy="1104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CEB107-0AA0-424D-8A84-6D6839CE918E}"/>
              </a:ext>
            </a:extLst>
          </p:cNvPr>
          <p:cNvSpPr txBox="1"/>
          <p:nvPr/>
        </p:nvSpPr>
        <p:spPr>
          <a:xfrm>
            <a:off x="1035206" y="5950269"/>
            <a:ext cx="10121589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alibri Light"/>
                <a:cs typeface="Calibri Light"/>
              </a:rPr>
              <a:t>Slice and splice look very similar and do somewhat similar things, but they work very differently so be careful with them. </a:t>
            </a:r>
            <a:endParaRPr lang="en-US" sz="1600" b="1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8275DD0-DB87-44FA-A673-A7DBDF198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205" y="4484699"/>
            <a:ext cx="3477321" cy="3449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BD8FB9-214B-4CF9-A2C8-C037F1261C1D}"/>
              </a:ext>
            </a:extLst>
          </p:cNvPr>
          <p:cNvSpPr txBox="1"/>
          <p:nvPr/>
        </p:nvSpPr>
        <p:spPr>
          <a:xfrm>
            <a:off x="8736870" y="3940644"/>
            <a:ext cx="2232766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cs typeface="Calibri"/>
              </a:rPr>
              <a:t>slice </a:t>
            </a:r>
            <a:r>
              <a:rPr lang="en-US" b="1" dirty="0">
                <a:cs typeface="Calibri"/>
              </a:rPr>
              <a:t>– think </a:t>
            </a:r>
            <a:r>
              <a:rPr lang="en-US" b="1" dirty="0">
                <a:solidFill>
                  <a:srgbClr val="C00000"/>
                </a:solidFill>
                <a:cs typeface="Calibri"/>
              </a:rPr>
              <a:t>COPY</a:t>
            </a:r>
            <a:endParaRPr lang="en-US" b="1" dirty="0">
              <a:solidFill>
                <a:srgbClr val="C00000"/>
              </a:solidFill>
            </a:endParaRPr>
          </a:p>
          <a:p>
            <a:pPr algn="ctr"/>
            <a:endParaRPr lang="en-US" b="1" dirty="0"/>
          </a:p>
          <a:p>
            <a:pPr algn="ctr"/>
            <a:r>
              <a:rPr lang="en-US" b="1" dirty="0">
                <a:solidFill>
                  <a:srgbClr val="A83DA3"/>
                </a:solidFill>
              </a:rPr>
              <a:t>splice </a:t>
            </a:r>
            <a:r>
              <a:rPr lang="en-US" b="1" dirty="0"/>
              <a:t>– think </a:t>
            </a:r>
            <a:r>
              <a:rPr lang="en-US" b="1" dirty="0">
                <a:solidFill>
                  <a:srgbClr val="A83DA3"/>
                </a:solidFill>
              </a:rPr>
              <a:t>CUT</a:t>
            </a:r>
          </a:p>
        </p:txBody>
      </p:sp>
      <p:pic>
        <p:nvPicPr>
          <p:cNvPr id="9" name="Picture 9" descr="A picture containing meter&#10;&#10;Description automatically generated">
            <a:extLst>
              <a:ext uri="{FF2B5EF4-FFF2-40B4-BE49-F238E27FC236}">
                <a16:creationId xmlns:a16="http://schemas.microsoft.com/office/drawing/2014/main" id="{8AB767C4-A708-4216-9EDF-DDA4D311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2780141"/>
            <a:ext cx="4455458" cy="50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6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acoma, WA Full Stack Jan-July 2018 Schedul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uCamp PowerPoint Master Template.potx" id="{16DBF2C9-8900-4B49-97FB-BD2D1E63F34A}" vid="{0431BCAC-D937-4815-8C0E-BB5646D04750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B518C2C025244AAA92C8D1EA47F712" ma:contentTypeVersion="12" ma:contentTypeDescription="Create a new document." ma:contentTypeScope="" ma:versionID="8a80f539ab14c28884f19bf2ae5a155a">
  <xsd:schema xmlns:xsd="http://www.w3.org/2001/XMLSchema" xmlns:xs="http://www.w3.org/2001/XMLSchema" xmlns:p="http://schemas.microsoft.com/office/2006/metadata/properties" xmlns:ns2="16f20abe-2aa5-4db9-8990-dbab721f8099" xmlns:ns3="231d7f23-75d9-4084-a6bc-b304ad326553" targetNamespace="http://schemas.microsoft.com/office/2006/metadata/properties" ma:root="true" ma:fieldsID="16b9d397e10991d6f7c5ad7e2f2db9a6" ns2:_="" ns3:_="">
    <xsd:import namespace="16f20abe-2aa5-4db9-8990-dbab721f8099"/>
    <xsd:import namespace="231d7f23-75d9-4084-a6bc-b304ad3265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f20abe-2aa5-4db9-8990-dbab721f80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1d7f23-75d9-4084-a6bc-b304ad32655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97E460-4357-4A56-8F6A-9F125F59AA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F6A908-9041-4D6B-AC6F-E09EA0EBA2F9}">
  <ds:schemaRefs>
    <ds:schemaRef ds:uri="16f20abe-2aa5-4db9-8990-dbab721f8099"/>
    <ds:schemaRef ds:uri="231d7f23-75d9-4084-a6bc-b304ad32655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9630F66-BF94-49C7-96C3-E510000AD749}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28</Slides>
  <Notes>5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Office Theme</vt:lpstr>
      <vt:lpstr>Tacoma, WA Full Stack Jan-July 2018 Schedule</vt:lpstr>
      <vt:lpstr>Office Theme</vt:lpstr>
      <vt:lpstr>Week 4 Workshop</vt:lpstr>
      <vt:lpstr>Agenda</vt:lpstr>
      <vt:lpstr>PowerPoint Presentation</vt:lpstr>
      <vt:lpstr>Check-In</vt:lpstr>
      <vt:lpstr>For Loops</vt:lpstr>
      <vt:lpstr>For … Of Loops</vt:lpstr>
      <vt:lpstr>Break &amp; Continue</vt:lpstr>
      <vt:lpstr>More Array Methods</vt:lpstr>
      <vt:lpstr>More Array Methods (cont) </vt:lpstr>
      <vt:lpstr>More About Strings</vt:lpstr>
      <vt:lpstr>HTML DOM &amp; Node Relationships</vt:lpstr>
      <vt:lpstr>More Node Relationships</vt:lpstr>
      <vt:lpstr>Locating Nodes</vt:lpstr>
      <vt:lpstr>Creating and Adding Nodes</vt:lpstr>
      <vt:lpstr>Removing Nodes</vt:lpstr>
      <vt:lpstr>Removing Nodes</vt:lpstr>
      <vt:lpstr>Cloning Nodes</vt:lpstr>
      <vt:lpstr>Inline OnEvent Handlers</vt:lpstr>
      <vt:lpstr>Mouse Events</vt:lpstr>
      <vt:lpstr>setTimeout() &amp; setInterval()</vt:lpstr>
      <vt:lpstr>clearTimeout() &amp; clearInterval </vt:lpstr>
      <vt:lpstr>addEventListener</vt:lpstr>
      <vt:lpstr>removeEventListener()</vt:lpstr>
      <vt:lpstr>Questions during this week tasks?</vt:lpstr>
      <vt:lpstr>Workshop Assignment</vt:lpstr>
      <vt:lpstr>Assignment Submission &amp; Check-Out</vt:lpstr>
      <vt:lpstr>Congratulations!!!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Ludovic Fourrage</dc:creator>
  <cp:revision>2566</cp:revision>
  <dcterms:created xsi:type="dcterms:W3CDTF">2017-07-14T16:59:19Z</dcterms:created>
  <dcterms:modified xsi:type="dcterms:W3CDTF">2021-04-10T00:21:16Z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ludovicf@microsoft.com</vt:lpwstr>
  </property>
  <property fmtid="{D5CDD505-2E9C-101B-9397-08002B2CF9AE}" pid="5" name="MSIP_Label_f42aa342-8706-4288-bd11-ebb85995028c_SetDate">
    <vt:lpwstr>2017-11-01T22:08:23.0269713Z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0x010100E5B518C2C025244AAA92C8D1EA47F712</vt:lpwstr>
  </property>
</Properties>
</file>