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804" r:id="rId6"/>
    <p:sldMasterId id="2147483819" r:id="rId7"/>
    <p:sldMasterId id="2147483831" r:id="rId8"/>
  </p:sldMasterIdLst>
  <p:notesMasterIdLst>
    <p:notesMasterId r:id="rId46"/>
  </p:notesMasterIdLst>
  <p:sldIdLst>
    <p:sldId id="256" r:id="rId9"/>
    <p:sldId id="312" r:id="rId10"/>
    <p:sldId id="339" r:id="rId11"/>
    <p:sldId id="371" r:id="rId12"/>
    <p:sldId id="375" r:id="rId13"/>
    <p:sldId id="336" r:id="rId14"/>
    <p:sldId id="338" r:id="rId15"/>
    <p:sldId id="325" r:id="rId16"/>
    <p:sldId id="341" r:id="rId17"/>
    <p:sldId id="344" r:id="rId18"/>
    <p:sldId id="345" r:id="rId19"/>
    <p:sldId id="358" r:id="rId20"/>
    <p:sldId id="346" r:id="rId21"/>
    <p:sldId id="347" r:id="rId22"/>
    <p:sldId id="360" r:id="rId23"/>
    <p:sldId id="363" r:id="rId24"/>
    <p:sldId id="348" r:id="rId25"/>
    <p:sldId id="362" r:id="rId26"/>
    <p:sldId id="361" r:id="rId27"/>
    <p:sldId id="349" r:id="rId28"/>
    <p:sldId id="350" r:id="rId29"/>
    <p:sldId id="351" r:id="rId30"/>
    <p:sldId id="353" r:id="rId31"/>
    <p:sldId id="356" r:id="rId32"/>
    <p:sldId id="355" r:id="rId33"/>
    <p:sldId id="354" r:id="rId34"/>
    <p:sldId id="342" r:id="rId35"/>
    <p:sldId id="343" r:id="rId36"/>
    <p:sldId id="364" r:id="rId37"/>
    <p:sldId id="366" r:id="rId38"/>
    <p:sldId id="367" r:id="rId39"/>
    <p:sldId id="368" r:id="rId40"/>
    <p:sldId id="369" r:id="rId41"/>
    <p:sldId id="370" r:id="rId42"/>
    <p:sldId id="372" r:id="rId43"/>
    <p:sldId id="373" r:id="rId44"/>
    <p:sldId id="36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7DAFB-7374-705B-25D2-2087D69CFB21}" v="3603" dt="2020-04-18T18:15:33.223"/>
    <p1510:client id="{07F56D29-44CD-4382-B53A-7534F86F2C5A}" v="168" dt="2020-08-10T18:34:55.229"/>
    <p1510:client id="{20455868-048B-4911-A361-9A5BEF87BCD2}" v="18" dt="2020-08-05T23:26:48.267"/>
    <p1510:client id="{2052DB4F-8764-40EC-CDF1-1B4609195AB1}" v="2" dt="2020-09-13T14:28:21.706"/>
    <p1510:client id="{2ED417CA-860F-4298-E9BA-9010EF7959AD}" v="9" dt="2020-09-04T17:50:34.979"/>
    <p1510:client id="{3254E95E-9FBB-42A3-8794-AE039F362127}" v="8" dt="2020-08-05T23:24:32.356"/>
    <p1510:client id="{4177B66E-E683-412B-54AB-BFABC77866D9}" v="62" dt="2020-09-10T21:11:15.032"/>
    <p1510:client id="{4F65A1C5-2196-618A-E54A-C0362F2089A7}" v="2" dt="2020-05-29T00:12:27.860"/>
    <p1510:client id="{54696B61-C824-48C6-A0C4-859E0D9D79A2}" v="38" dt="2020-09-14T18:26:01.080"/>
    <p1510:client id="{5A9F54AA-B675-4D9C-84F3-9E4F845179B6}" v="16" dt="2020-08-24T17:11:49.443"/>
    <p1510:client id="{687BD012-2C05-4B32-F895-DD7DE0FFEDD9}" v="349" dt="2020-09-09T17:43:19.755"/>
    <p1510:client id="{7B3ED797-C499-59C8-FC11-27A08A4BA93E}" v="4899" dt="2020-04-14T13:27:30.841"/>
    <p1510:client id="{86D5234D-6C82-473F-81CE-955A0C6E8E07}" v="2" dt="2020-07-04T07:05:13.573"/>
    <p1510:client id="{8E6A6908-16A4-A7AA-2DBF-5A016B6BBD35}" v="207" dt="2020-12-14T09:41:16.664"/>
    <p1510:client id="{9C30F4D4-7305-470D-994B-1ED3EC5A76B4}" v="2544" dt="2020-08-07T16:41:23.064"/>
    <p1510:client id="{9E989DC0-FBF3-4FF5-B780-32C573062C80}" v="194" dt="2020-08-10T17:45:02.519"/>
    <p1510:client id="{9F496E43-98CA-424F-B94B-83A222417D1A}" v="1579" dt="2020-08-06T18:49:16.365"/>
    <p1510:client id="{C37A3E59-EAAA-4080-610D-590AADEBF5A7}" v="57" dt="2020-09-11T21:52:27.756"/>
    <p1510:client id="{C8FCA649-347C-4997-A68A-1E303EFBCFF9}" v="2" dt="2020-08-10T18:57:50.864"/>
    <p1510:client id="{D0CDB2FB-1491-4D12-D7DD-E12C945C988E}" v="81" dt="2020-09-14T18:19:17.589"/>
    <p1510:client id="{D340E006-44A7-F7D0-0755-B89C7F86C82E}" v="8757" dt="2020-04-15T12:37:02.183"/>
    <p1510:client id="{E0BF7558-2AD0-47C1-9A3E-49F640C221C8}" v="21" dt="2020-07-04T12:41:04.996"/>
    <p1510:client id="{E1352034-4631-4FB2-B209-0FBC53AA8238}" v="178" dt="2020-09-13T16:13:2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Thompson" userId="1517088e328d9594" providerId="Windows Live" clId="Web-{687BD012-2C05-4B32-F895-DD7DE0FFEDD9}"/>
    <pc:docChg chg="addSld delSld modSld">
      <pc:chgData name="Steve Thompson" userId="1517088e328d9594" providerId="Windows Live" clId="Web-{687BD012-2C05-4B32-F895-DD7DE0FFEDD9}" dt="2020-09-09T17:43:19.755" v="322"/>
      <pc:docMkLst>
        <pc:docMk/>
      </pc:docMkLst>
      <pc:sldChg chg="addSp modSp del">
        <pc:chgData name="Steve Thompson" userId="1517088e328d9594" providerId="Windows Live" clId="Web-{687BD012-2C05-4B32-F895-DD7DE0FFEDD9}" dt="2020-09-09T17:04:04.805" v="187"/>
        <pc:sldMkLst>
          <pc:docMk/>
          <pc:sldMk cId="1859557821" sldId="340"/>
        </pc:sldMkLst>
        <pc:spChg chg="mod">
          <ac:chgData name="Steve Thompson" userId="1517088e328d9594" providerId="Windows Live" clId="Web-{687BD012-2C05-4B32-F895-DD7DE0FFEDD9}" dt="2020-09-09T16:56:04.224" v="17" actId="14100"/>
          <ac:spMkLst>
            <pc:docMk/>
            <pc:sldMk cId="1859557821" sldId="340"/>
            <ac:spMk id="3" creationId="{AA884387-B0CF-45D3-8BD7-0DA176A27965}"/>
          </ac:spMkLst>
        </pc:spChg>
        <pc:spChg chg="mod">
          <ac:chgData name="Steve Thompson" userId="1517088e328d9594" providerId="Windows Live" clId="Web-{687BD012-2C05-4B32-F895-DD7DE0FFEDD9}" dt="2020-09-09T16:56:21.583" v="19" actId="1076"/>
          <ac:spMkLst>
            <pc:docMk/>
            <pc:sldMk cId="1859557821" sldId="340"/>
            <ac:spMk id="7" creationId="{B44A95BE-5C59-4ED6-8086-27664B434C47}"/>
          </ac:spMkLst>
        </pc:spChg>
        <pc:picChg chg="add mod">
          <ac:chgData name="Steve Thompson" userId="1517088e328d9594" providerId="Windows Live" clId="Web-{687BD012-2C05-4B32-F895-DD7DE0FFEDD9}" dt="2020-09-09T16:56:06.630" v="18" actId="1076"/>
          <ac:picMkLst>
            <pc:docMk/>
            <pc:sldMk cId="1859557821" sldId="340"/>
            <ac:picMk id="4" creationId="{40210E73-D1AA-43DA-A55A-3F349DF69856}"/>
          </ac:picMkLst>
        </pc:picChg>
      </pc:sldChg>
      <pc:sldChg chg="addSp modSp">
        <pc:chgData name="Steve Thompson" userId="1517088e328d9594" providerId="Windows Live" clId="Web-{687BD012-2C05-4B32-F895-DD7DE0FFEDD9}" dt="2020-09-09T17:15:05.059" v="213" actId="1076"/>
        <pc:sldMkLst>
          <pc:docMk/>
          <pc:sldMk cId="828369172" sldId="346"/>
        </pc:sldMkLst>
        <pc:spChg chg="mod">
          <ac:chgData name="Steve Thompson" userId="1517088e328d9594" providerId="Windows Live" clId="Web-{687BD012-2C05-4B32-F895-DD7DE0FFEDD9}" dt="2020-09-09T17:13:37.526" v="209" actId="20577"/>
          <ac:spMkLst>
            <pc:docMk/>
            <pc:sldMk cId="828369172" sldId="346"/>
            <ac:spMk id="3" creationId="{AA884387-B0CF-45D3-8BD7-0DA176A27965}"/>
          </ac:spMkLst>
        </pc:spChg>
        <pc:picChg chg="mod">
          <ac:chgData name="Steve Thompson" userId="1517088e328d9594" providerId="Windows Live" clId="Web-{687BD012-2C05-4B32-F895-DD7DE0FFEDD9}" dt="2020-09-09T17:15:05.059" v="213" actId="1076"/>
          <ac:picMkLst>
            <pc:docMk/>
            <pc:sldMk cId="828369172" sldId="346"/>
            <ac:picMk id="4" creationId="{5474D82B-95D4-4857-BBF4-B02AF5F6391F}"/>
          </ac:picMkLst>
        </pc:picChg>
        <pc:picChg chg="add mod">
          <ac:chgData name="Steve Thompson" userId="1517088e328d9594" providerId="Windows Live" clId="Web-{687BD012-2C05-4B32-F895-DD7DE0FFEDD9}" dt="2020-09-09T17:13:40.308" v="211" actId="1076"/>
          <ac:picMkLst>
            <pc:docMk/>
            <pc:sldMk cId="828369172" sldId="346"/>
            <ac:picMk id="6" creationId="{5B9CC471-4DE9-438B-A7C4-A1B097AD4DA8}"/>
          </ac:picMkLst>
        </pc:picChg>
      </pc:sldChg>
      <pc:sldChg chg="addSp modSp">
        <pc:chgData name="Steve Thompson" userId="1517088e328d9594" providerId="Windows Live" clId="Web-{687BD012-2C05-4B32-F895-DD7DE0FFEDD9}" dt="2020-09-09T17:23:31.592" v="236" actId="1076"/>
        <pc:sldMkLst>
          <pc:docMk/>
          <pc:sldMk cId="855070230" sldId="349"/>
        </pc:sldMkLst>
        <pc:spChg chg="mod">
          <ac:chgData name="Steve Thompson" userId="1517088e328d9594" providerId="Windows Live" clId="Web-{687BD012-2C05-4B32-F895-DD7DE0FFEDD9}" dt="2020-09-09T17:23:27.998" v="234" actId="14100"/>
          <ac:spMkLst>
            <pc:docMk/>
            <pc:sldMk cId="855070230" sldId="349"/>
            <ac:spMk id="3" creationId="{AA884387-B0CF-45D3-8BD7-0DA176A27965}"/>
          </ac:spMkLst>
        </pc:spChg>
        <pc:graphicFrameChg chg="mod modGraphic">
          <ac:chgData name="Steve Thompson" userId="1517088e328d9594" providerId="Windows Live" clId="Web-{687BD012-2C05-4B32-F895-DD7DE0FFEDD9}" dt="2020-09-09T17:23:31.592" v="236" actId="1076"/>
          <ac:graphicFrameMkLst>
            <pc:docMk/>
            <pc:sldMk cId="855070230" sldId="349"/>
            <ac:graphicFrameMk id="8" creationId="{B25E84A6-15C2-4F08-949F-705CFB310CE0}"/>
          </ac:graphicFrameMkLst>
        </pc:graphicFrameChg>
        <pc:picChg chg="add mod">
          <ac:chgData name="Steve Thompson" userId="1517088e328d9594" providerId="Windows Live" clId="Web-{687BD012-2C05-4B32-F895-DD7DE0FFEDD9}" dt="2020-09-09T17:23:29.373" v="235" actId="1076"/>
          <ac:picMkLst>
            <pc:docMk/>
            <pc:sldMk cId="855070230" sldId="349"/>
            <ac:picMk id="4" creationId="{010AD90C-F444-4B02-9BB1-65AE7D0C8049}"/>
          </ac:picMkLst>
        </pc:picChg>
      </pc:sldChg>
      <pc:sldChg chg="addSp modSp">
        <pc:chgData name="Steve Thompson" userId="1517088e328d9594" providerId="Windows Live" clId="Web-{687BD012-2C05-4B32-F895-DD7DE0FFEDD9}" dt="2020-09-09T17:33:45.470" v="265" actId="1076"/>
        <pc:sldMkLst>
          <pc:docMk/>
          <pc:sldMk cId="3925320525" sldId="354"/>
        </pc:sldMkLst>
        <pc:spChg chg="mod">
          <ac:chgData name="Steve Thompson" userId="1517088e328d9594" providerId="Windows Live" clId="Web-{687BD012-2C05-4B32-F895-DD7DE0FFEDD9}" dt="2020-09-09T17:32:45.111" v="258" actId="20577"/>
          <ac:spMkLst>
            <pc:docMk/>
            <pc:sldMk cId="3925320525" sldId="354"/>
            <ac:spMk id="3" creationId="{AA884387-B0CF-45D3-8BD7-0DA176A27965}"/>
          </ac:spMkLst>
        </pc:spChg>
        <pc:picChg chg="add mod">
          <ac:chgData name="Steve Thompson" userId="1517088e328d9594" providerId="Windows Live" clId="Web-{687BD012-2C05-4B32-F895-DD7DE0FFEDD9}" dt="2020-09-09T17:32:49.939" v="261" actId="1076"/>
          <ac:picMkLst>
            <pc:docMk/>
            <pc:sldMk cId="3925320525" sldId="354"/>
            <ac:picMk id="8" creationId="{AE6DF148-6823-4B35-9F5D-0FF30AEFE2E8}"/>
          </ac:picMkLst>
        </pc:picChg>
        <pc:picChg chg="add mod">
          <ac:chgData name="Steve Thompson" userId="1517088e328d9594" providerId="Windows Live" clId="Web-{687BD012-2C05-4B32-F895-DD7DE0FFEDD9}" dt="2020-09-09T17:33:45.470" v="265" actId="1076"/>
          <ac:picMkLst>
            <pc:docMk/>
            <pc:sldMk cId="3925320525" sldId="354"/>
            <ac:picMk id="9" creationId="{2FAD8F78-53E2-4D29-924B-4B7E3945B450}"/>
          </ac:picMkLst>
        </pc:picChg>
      </pc:sldChg>
      <pc:sldChg chg="addSp modSp">
        <pc:chgData name="Steve Thompson" userId="1517088e328d9594" providerId="Windows Live" clId="Web-{687BD012-2C05-4B32-F895-DD7DE0FFEDD9}" dt="2020-09-09T17:12:03.463" v="202" actId="14100"/>
        <pc:sldMkLst>
          <pc:docMk/>
          <pc:sldMk cId="3327715131" sldId="358"/>
        </pc:sldMkLst>
        <pc:spChg chg="mod">
          <ac:chgData name="Steve Thompson" userId="1517088e328d9594" providerId="Windows Live" clId="Web-{687BD012-2C05-4B32-F895-DD7DE0FFEDD9}" dt="2020-09-09T17:11:59.401" v="199" actId="20577"/>
          <ac:spMkLst>
            <pc:docMk/>
            <pc:sldMk cId="3327715131" sldId="358"/>
            <ac:spMk id="3" creationId="{AA884387-B0CF-45D3-8BD7-0DA176A27965}"/>
          </ac:spMkLst>
        </pc:spChg>
        <pc:picChg chg="add mod">
          <ac:chgData name="Steve Thompson" userId="1517088e328d9594" providerId="Windows Live" clId="Web-{687BD012-2C05-4B32-F895-DD7DE0FFEDD9}" dt="2020-09-09T17:12:03.463" v="202" actId="14100"/>
          <ac:picMkLst>
            <pc:docMk/>
            <pc:sldMk cId="3327715131" sldId="358"/>
            <ac:picMk id="4" creationId="{2634B1C3-3DB6-4C60-9530-82A5F16616F2}"/>
          </ac:picMkLst>
        </pc:picChg>
      </pc:sldChg>
      <pc:sldChg chg="addSp modSp">
        <pc:chgData name="Steve Thompson" userId="1517088e328d9594" providerId="Windows Live" clId="Web-{687BD012-2C05-4B32-F895-DD7DE0FFEDD9}" dt="2020-09-09T17:38:37.941" v="271" actId="1076"/>
        <pc:sldMkLst>
          <pc:docMk/>
          <pc:sldMk cId="3533277094" sldId="366"/>
        </pc:sldMkLst>
        <pc:picChg chg="add mod">
          <ac:chgData name="Steve Thompson" userId="1517088e328d9594" providerId="Windows Live" clId="Web-{687BD012-2C05-4B32-F895-DD7DE0FFEDD9}" dt="2020-09-09T17:38:37.941" v="271" actId="1076"/>
          <ac:picMkLst>
            <pc:docMk/>
            <pc:sldMk cId="3533277094" sldId="366"/>
            <ac:picMk id="2" creationId="{CEF4C8DE-759D-461A-9DEC-0A05942C5548}"/>
          </ac:picMkLst>
        </pc:picChg>
      </pc:sldChg>
      <pc:sldChg chg="addSp modSp">
        <pc:chgData name="Steve Thompson" userId="1517088e328d9594" providerId="Windows Live" clId="Web-{687BD012-2C05-4B32-F895-DD7DE0FFEDD9}" dt="2020-09-09T17:39:09.160" v="275" actId="1076"/>
        <pc:sldMkLst>
          <pc:docMk/>
          <pc:sldMk cId="52420513" sldId="367"/>
        </pc:sldMkLst>
        <pc:picChg chg="add mod">
          <ac:chgData name="Steve Thompson" userId="1517088e328d9594" providerId="Windows Live" clId="Web-{687BD012-2C05-4B32-F895-DD7DE0FFEDD9}" dt="2020-09-09T17:39:09.160" v="275" actId="1076"/>
          <ac:picMkLst>
            <pc:docMk/>
            <pc:sldMk cId="52420513" sldId="367"/>
            <ac:picMk id="2" creationId="{FDE8EF72-81D0-41DB-86F9-7A5B0F09DA9A}"/>
          </ac:picMkLst>
        </pc:picChg>
      </pc:sldChg>
      <pc:sldChg chg="addSp modSp">
        <pc:chgData name="Steve Thompson" userId="1517088e328d9594" providerId="Windows Live" clId="Web-{687BD012-2C05-4B32-F895-DD7DE0FFEDD9}" dt="2020-09-09T17:39:59.972" v="280" actId="1076"/>
        <pc:sldMkLst>
          <pc:docMk/>
          <pc:sldMk cId="3012630902" sldId="368"/>
        </pc:sldMkLst>
        <pc:picChg chg="add mod">
          <ac:chgData name="Steve Thompson" userId="1517088e328d9594" providerId="Windows Live" clId="Web-{687BD012-2C05-4B32-F895-DD7DE0FFEDD9}" dt="2020-09-09T17:39:59.972" v="280" actId="1076"/>
          <ac:picMkLst>
            <pc:docMk/>
            <pc:sldMk cId="3012630902" sldId="368"/>
            <ac:picMk id="2" creationId="{15EE8A34-9590-4A5F-A29E-37224B7782B5}"/>
          </ac:picMkLst>
        </pc:picChg>
      </pc:sldChg>
      <pc:sldChg chg="addSp modSp">
        <pc:chgData name="Steve Thompson" userId="1517088e328d9594" providerId="Windows Live" clId="Web-{687BD012-2C05-4B32-F895-DD7DE0FFEDD9}" dt="2020-09-09T17:40:30.347" v="284" actId="1076"/>
        <pc:sldMkLst>
          <pc:docMk/>
          <pc:sldMk cId="1138672443" sldId="369"/>
        </pc:sldMkLst>
        <pc:picChg chg="add mod">
          <ac:chgData name="Steve Thompson" userId="1517088e328d9594" providerId="Windows Live" clId="Web-{687BD012-2C05-4B32-F895-DD7DE0FFEDD9}" dt="2020-09-09T17:40:30.347" v="284" actId="1076"/>
          <ac:picMkLst>
            <pc:docMk/>
            <pc:sldMk cId="1138672443" sldId="369"/>
            <ac:picMk id="2" creationId="{F269997E-1FC4-4D3A-96D2-FD5A0DDC5925}"/>
          </ac:picMkLst>
        </pc:picChg>
      </pc:sldChg>
      <pc:sldChg chg="addSp modSp">
        <pc:chgData name="Steve Thompson" userId="1517088e328d9594" providerId="Windows Live" clId="Web-{687BD012-2C05-4B32-F895-DD7DE0FFEDD9}" dt="2020-09-09T17:41:36.160" v="297" actId="1076"/>
        <pc:sldMkLst>
          <pc:docMk/>
          <pc:sldMk cId="4226500490" sldId="370"/>
        </pc:sldMkLst>
        <pc:picChg chg="add mod">
          <ac:chgData name="Steve Thompson" userId="1517088e328d9594" providerId="Windows Live" clId="Web-{687BD012-2C05-4B32-F895-DD7DE0FFEDD9}" dt="2020-09-09T17:41:33.895" v="296" actId="1076"/>
          <ac:picMkLst>
            <pc:docMk/>
            <pc:sldMk cId="4226500490" sldId="370"/>
            <ac:picMk id="2" creationId="{4E5B8713-E1ED-48FC-BCCC-59D5AEF27B76}"/>
          </ac:picMkLst>
        </pc:picChg>
        <pc:picChg chg="add mod">
          <ac:chgData name="Steve Thompson" userId="1517088e328d9594" providerId="Windows Live" clId="Web-{687BD012-2C05-4B32-F895-DD7DE0FFEDD9}" dt="2020-09-09T17:41:36.160" v="297" actId="1076"/>
          <ac:picMkLst>
            <pc:docMk/>
            <pc:sldMk cId="4226500490" sldId="370"/>
            <ac:picMk id="3" creationId="{A717D1E7-ECA7-49B4-A803-BC441A35BF5A}"/>
          </ac:picMkLst>
        </pc:picChg>
      </pc:sldChg>
      <pc:sldChg chg="addSp delSp modSp add replId addAnim delAnim">
        <pc:chgData name="Steve Thompson" userId="1517088e328d9594" providerId="Windows Live" clId="Web-{687BD012-2C05-4B32-F895-DD7DE0FFEDD9}" dt="2020-09-09T17:03:48.914" v="186" actId="1076"/>
        <pc:sldMkLst>
          <pc:docMk/>
          <pc:sldMk cId="1909545740" sldId="371"/>
        </pc:sldMkLst>
        <pc:spChg chg="mod">
          <ac:chgData name="Steve Thompson" userId="1517088e328d9594" providerId="Windows Live" clId="Web-{687BD012-2C05-4B32-F895-DD7DE0FFEDD9}" dt="2020-09-09T17:01:36.132" v="152" actId="14100"/>
          <ac:spMkLst>
            <pc:docMk/>
            <pc:sldMk cId="1909545740" sldId="371"/>
            <ac:spMk id="2" creationId="{5B5D241C-05D2-42F5-938A-2785456A615B}"/>
          </ac:spMkLst>
        </pc:spChg>
        <pc:spChg chg="mod">
          <ac:chgData name="Steve Thompson" userId="1517088e328d9594" providerId="Windows Live" clId="Web-{687BD012-2C05-4B32-F895-DD7DE0FFEDD9}" dt="2020-09-09T17:03:36.742" v="180" actId="20577"/>
          <ac:spMkLst>
            <pc:docMk/>
            <pc:sldMk cId="1909545740" sldId="371"/>
            <ac:spMk id="3" creationId="{AA884387-B0CF-45D3-8BD7-0DA176A27965}"/>
          </ac:spMkLst>
        </pc:spChg>
        <pc:spChg chg="add mod">
          <ac:chgData name="Steve Thompson" userId="1517088e328d9594" providerId="Windows Live" clId="Web-{687BD012-2C05-4B32-F895-DD7DE0FFEDD9}" dt="2020-09-09T17:03:48.914" v="186" actId="1076"/>
          <ac:spMkLst>
            <pc:docMk/>
            <pc:sldMk cId="1909545740" sldId="371"/>
            <ac:spMk id="6" creationId="{B443CA9E-8E64-4972-AA93-5CD118345EE5}"/>
          </ac:spMkLst>
        </pc:spChg>
        <pc:spChg chg="add mod">
          <ac:chgData name="Steve Thompson" userId="1517088e328d9594" providerId="Windows Live" clId="Web-{687BD012-2C05-4B32-F895-DD7DE0FFEDD9}" dt="2020-09-09T17:03:40.226" v="183" actId="1076"/>
          <ac:spMkLst>
            <pc:docMk/>
            <pc:sldMk cId="1909545740" sldId="371"/>
            <ac:spMk id="8" creationId="{2E445873-2F80-4BAB-8603-EBEC081A131F}"/>
          </ac:spMkLst>
        </pc:spChg>
        <pc:spChg chg="del">
          <ac:chgData name="Steve Thompson" userId="1517088e328d9594" providerId="Windows Live" clId="Web-{687BD012-2C05-4B32-F895-DD7DE0FFEDD9}" dt="2020-09-09T16:56:59.474" v="30"/>
          <ac:spMkLst>
            <pc:docMk/>
            <pc:sldMk cId="1909545740" sldId="371"/>
            <ac:spMk id="10" creationId="{4382FDDE-FB6F-4105-B559-D2F11DE52159}"/>
          </ac:spMkLst>
        </pc:spChg>
        <pc:spChg chg="del">
          <ac:chgData name="Steve Thompson" userId="1517088e328d9594" providerId="Windows Live" clId="Web-{687BD012-2C05-4B32-F895-DD7DE0FFEDD9}" dt="2020-09-09T16:57:02.146" v="32"/>
          <ac:spMkLst>
            <pc:docMk/>
            <pc:sldMk cId="1909545740" sldId="371"/>
            <ac:spMk id="11" creationId="{E23CFD3E-C84E-4FBB-BFFA-7E9744FDE4AF}"/>
          </ac:spMkLst>
        </pc:spChg>
        <pc:spChg chg="del mod">
          <ac:chgData name="Steve Thompson" userId="1517088e328d9594" providerId="Windows Live" clId="Web-{687BD012-2C05-4B32-F895-DD7DE0FFEDD9}" dt="2020-09-09T16:56:57.677" v="28"/>
          <ac:spMkLst>
            <pc:docMk/>
            <pc:sldMk cId="1909545740" sldId="371"/>
            <ac:spMk id="12" creationId="{6D190ACD-2634-4FF1-A4C5-83B4614EFA77}"/>
          </ac:spMkLst>
        </pc:spChg>
        <pc:spChg chg="add mod">
          <ac:chgData name="Steve Thompson" userId="1517088e328d9594" providerId="Windows Live" clId="Web-{687BD012-2C05-4B32-F895-DD7DE0FFEDD9}" dt="2020-09-09T17:03:43.179" v="184" actId="1076"/>
          <ac:spMkLst>
            <pc:docMk/>
            <pc:sldMk cId="1909545740" sldId="371"/>
            <ac:spMk id="17" creationId="{C48C1419-3382-466C-8F1E-EE046218886F}"/>
          </ac:spMkLst>
        </pc:spChg>
        <pc:spChg chg="add mod">
          <ac:chgData name="Steve Thompson" userId="1517088e328d9594" providerId="Windows Live" clId="Web-{687BD012-2C05-4B32-F895-DD7DE0FFEDD9}" dt="2020-09-09T17:03:45.758" v="185" actId="1076"/>
          <ac:spMkLst>
            <pc:docMk/>
            <pc:sldMk cId="1909545740" sldId="371"/>
            <ac:spMk id="19" creationId="{F32F3D71-1877-41DB-AD12-1496BE255740}"/>
          </ac:spMkLst>
        </pc:spChg>
        <pc:picChg chg="add mod">
          <ac:chgData name="Steve Thompson" userId="1517088e328d9594" providerId="Windows Live" clId="Web-{687BD012-2C05-4B32-F895-DD7DE0FFEDD9}" dt="2020-09-09T17:02:14.429" v="165" actId="1076"/>
          <ac:picMkLst>
            <pc:docMk/>
            <pc:sldMk cId="1909545740" sldId="371"/>
            <ac:picMk id="4" creationId="{7A6D7801-73A2-4706-8F9F-2887D033E552}"/>
          </ac:picMkLst>
        </pc:picChg>
        <pc:picChg chg="del">
          <ac:chgData name="Steve Thompson" userId="1517088e328d9594" providerId="Windows Live" clId="Web-{687BD012-2C05-4B32-F895-DD7DE0FFEDD9}" dt="2020-09-09T16:57:00.505" v="31"/>
          <ac:picMkLst>
            <pc:docMk/>
            <pc:sldMk cId="1909545740" sldId="371"/>
            <ac:picMk id="7" creationId="{8D92F7AD-3912-4499-94B9-177F29BFFDDB}"/>
          </ac:picMkLst>
        </pc:picChg>
        <pc:picChg chg="del">
          <ac:chgData name="Steve Thompson" userId="1517088e328d9594" providerId="Windows Live" clId="Web-{687BD012-2C05-4B32-F895-DD7DE0FFEDD9}" dt="2020-09-09T16:56:58.599" v="29"/>
          <ac:picMkLst>
            <pc:docMk/>
            <pc:sldMk cId="1909545740" sldId="371"/>
            <ac:picMk id="9" creationId="{FDA2A1CD-F5BB-41C1-BFBC-B8B9C9BA1739}"/>
          </ac:picMkLst>
        </pc:picChg>
      </pc:sldChg>
      <pc:sldChg chg="addSp modSp add replId">
        <pc:chgData name="Steve Thompson" userId="1517088e328d9594" providerId="Windows Live" clId="Web-{687BD012-2C05-4B32-F895-DD7DE0FFEDD9}" dt="2020-09-09T17:42:28.332" v="308" actId="1076"/>
        <pc:sldMkLst>
          <pc:docMk/>
          <pc:sldMk cId="3720602350" sldId="372"/>
        </pc:sldMkLst>
        <pc:picChg chg="add mod">
          <ac:chgData name="Steve Thompson" userId="1517088e328d9594" providerId="Windows Live" clId="Web-{687BD012-2C05-4B32-F895-DD7DE0FFEDD9}" dt="2020-09-09T17:42:26.989" v="307" actId="14100"/>
          <ac:picMkLst>
            <pc:docMk/>
            <pc:sldMk cId="3720602350" sldId="372"/>
            <ac:picMk id="2" creationId="{E7E26778-22EE-47A5-9181-C2F86DD44EFE}"/>
          </ac:picMkLst>
        </pc:picChg>
        <pc:picChg chg="add mod">
          <ac:chgData name="Steve Thompson" userId="1517088e328d9594" providerId="Windows Live" clId="Web-{687BD012-2C05-4B32-F895-DD7DE0FFEDD9}" dt="2020-09-09T17:42:28.332" v="308" actId="1076"/>
          <ac:picMkLst>
            <pc:docMk/>
            <pc:sldMk cId="3720602350" sldId="372"/>
            <ac:picMk id="3" creationId="{430019F7-3672-43FD-B7C9-C0A39C7010C0}"/>
          </ac:picMkLst>
        </pc:picChg>
      </pc:sldChg>
      <pc:sldChg chg="addSp modSp add replId">
        <pc:chgData name="Steve Thompson" userId="1517088e328d9594" providerId="Windows Live" clId="Web-{687BD012-2C05-4B32-F895-DD7DE0FFEDD9}" dt="2020-09-09T17:43:15.708" v="320" actId="1076"/>
        <pc:sldMkLst>
          <pc:docMk/>
          <pc:sldMk cId="3829403483" sldId="373"/>
        </pc:sldMkLst>
        <pc:picChg chg="add mod">
          <ac:chgData name="Steve Thompson" userId="1517088e328d9594" providerId="Windows Live" clId="Web-{687BD012-2C05-4B32-F895-DD7DE0FFEDD9}" dt="2020-09-09T17:43:12.692" v="319" actId="1076"/>
          <ac:picMkLst>
            <pc:docMk/>
            <pc:sldMk cId="3829403483" sldId="373"/>
            <ac:picMk id="2" creationId="{43E198EF-35C9-441E-BCE2-BEED4C8A8290}"/>
          </ac:picMkLst>
        </pc:picChg>
        <pc:picChg chg="add mod">
          <ac:chgData name="Steve Thompson" userId="1517088e328d9594" providerId="Windows Live" clId="Web-{687BD012-2C05-4B32-F895-DD7DE0FFEDD9}" dt="2020-09-09T17:43:15.708" v="320" actId="1076"/>
          <ac:picMkLst>
            <pc:docMk/>
            <pc:sldMk cId="3829403483" sldId="373"/>
            <ac:picMk id="3" creationId="{904873F8-59F7-4B5F-8AAD-CEB22791319A}"/>
          </ac:picMkLst>
        </pc:picChg>
      </pc:sldChg>
      <pc:sldChg chg="add del replId">
        <pc:chgData name="Steve Thompson" userId="1517088e328d9594" providerId="Windows Live" clId="Web-{687BD012-2C05-4B32-F895-DD7DE0FFEDD9}" dt="2020-09-09T17:43:17.583" v="321"/>
        <pc:sldMkLst>
          <pc:docMk/>
          <pc:sldMk cId="1578626997" sldId="374"/>
        </pc:sldMkLst>
      </pc:sldChg>
      <pc:sldChg chg="add del replId">
        <pc:chgData name="Steve Thompson" userId="1517088e328d9594" providerId="Windows Live" clId="Web-{687BD012-2C05-4B32-F895-DD7DE0FFEDD9}" dt="2020-09-09T17:43:19.755" v="322"/>
        <pc:sldMkLst>
          <pc:docMk/>
          <pc:sldMk cId="3593813220" sldId="375"/>
        </pc:sldMkLst>
      </pc:sldChg>
    </pc:docChg>
  </pc:docChgLst>
  <pc:docChgLst>
    <pc:chgData name="Minae Lee" userId="S::minae@nucamp.co::fd8661ea-038b-4311-9694-b703622d7ae4" providerId="AD" clId="Web-{CD0FF15E-EC92-0162-2B7B-7DA7C7420B18}"/>
    <pc:docChg chg="modSld">
      <pc:chgData name="Minae Lee" userId="S::minae@nucamp.co::fd8661ea-038b-4311-9694-b703622d7ae4" providerId="AD" clId="Web-{CD0FF15E-EC92-0162-2B7B-7DA7C7420B18}" dt="2018-11-03T06:44:12.367" v="28" actId="20577"/>
      <pc:docMkLst>
        <pc:docMk/>
      </pc:docMkLst>
      <pc:sldChg chg="modSp">
        <pc:chgData name="Minae Lee" userId="S::minae@nucamp.co::fd8661ea-038b-4311-9694-b703622d7ae4" providerId="AD" clId="Web-{CD0FF15E-EC92-0162-2B7B-7DA7C7420B18}" dt="2018-11-03T06:44:12.367" v="27" actId="20577"/>
        <pc:sldMkLst>
          <pc:docMk/>
          <pc:sldMk cId="2194950202" sldId="264"/>
        </pc:sldMkLst>
        <pc:spChg chg="mod">
          <ac:chgData name="Minae Lee" userId="S::minae@nucamp.co::fd8661ea-038b-4311-9694-b703622d7ae4" providerId="AD" clId="Web-{CD0FF15E-EC92-0162-2B7B-7DA7C7420B18}" dt="2018-11-03T06:44:12.367" v="27" actId="20577"/>
          <ac:spMkLst>
            <pc:docMk/>
            <pc:sldMk cId="2194950202" sldId="264"/>
            <ac:spMk id="3" creationId="{91EE39B5-A20D-466E-B245-1CF7D54C534E}"/>
          </ac:spMkLst>
        </pc:spChg>
      </pc:sldChg>
      <pc:sldChg chg="modSp">
        <pc:chgData name="Minae Lee" userId="S::minae@nucamp.co::fd8661ea-038b-4311-9694-b703622d7ae4" providerId="AD" clId="Web-{CD0FF15E-EC92-0162-2B7B-7DA7C7420B18}" dt="2018-11-03T06:43:29.567" v="15" actId="20577"/>
        <pc:sldMkLst>
          <pc:docMk/>
          <pc:sldMk cId="3729169003" sldId="266"/>
        </pc:sldMkLst>
        <pc:spChg chg="mod">
          <ac:chgData name="Minae Lee" userId="S::minae@nucamp.co::fd8661ea-038b-4311-9694-b703622d7ae4" providerId="AD" clId="Web-{CD0FF15E-EC92-0162-2B7B-7DA7C7420B18}" dt="2018-11-03T06:43:06.781" v="6" actId="14100"/>
          <ac:spMkLst>
            <pc:docMk/>
            <pc:sldMk cId="3729169003" sldId="266"/>
            <ac:spMk id="3" creationId="{EE4B4732-109D-4673-AF49-0FF9625366AE}"/>
          </ac:spMkLst>
        </pc:spChg>
        <pc:spChg chg="mod">
          <ac:chgData name="Minae Lee" userId="S::minae@nucamp.co::fd8661ea-038b-4311-9694-b703622d7ae4" providerId="AD" clId="Web-{CD0FF15E-EC92-0162-2B7B-7DA7C7420B18}" dt="2018-11-03T06:43:29.567" v="15" actId="20577"/>
          <ac:spMkLst>
            <pc:docMk/>
            <pc:sldMk cId="3729169003" sldId="266"/>
            <ac:spMk id="5" creationId="{47D89348-4E9D-4A4B-8350-EFC9CC30D1A7}"/>
          </ac:spMkLst>
        </pc:spChg>
      </pc:sldChg>
    </pc:docChg>
  </pc:docChgLst>
  <pc:docChgLst>
    <pc:chgData name="Minae Lee" userId="S::minae@nucamp.co::fd8661ea-038b-4311-9694-b703622d7ae4" providerId="AD" clId="Web-{1EF813E0-7D70-DEE8-D312-2CDE4FEE4E7E}"/>
    <pc:docChg chg="sldOrd">
      <pc:chgData name="Minae Lee" userId="S::minae@nucamp.co::fd8661ea-038b-4311-9694-b703622d7ae4" providerId="AD" clId="Web-{1EF813E0-7D70-DEE8-D312-2CDE4FEE4E7E}" dt="2018-11-02T22:07:18.421" v="5"/>
      <pc:docMkLst>
        <pc:docMk/>
      </pc:docMkLst>
      <pc:sldChg chg="ord">
        <pc:chgData name="Minae Lee" userId="S::minae@nucamp.co::fd8661ea-038b-4311-9694-b703622d7ae4" providerId="AD" clId="Web-{1EF813E0-7D70-DEE8-D312-2CDE4FEE4E7E}" dt="2018-11-02T22:07:18.421" v="5"/>
        <pc:sldMkLst>
          <pc:docMk/>
          <pc:sldMk cId="951182691" sldId="257"/>
        </pc:sldMkLst>
      </pc:sldChg>
      <pc:sldChg chg="ord">
        <pc:chgData name="Minae Lee" userId="S::minae@nucamp.co::fd8661ea-038b-4311-9694-b703622d7ae4" providerId="AD" clId="Web-{1EF813E0-7D70-DEE8-D312-2CDE4FEE4E7E}" dt="2018-11-02T22:06:38.983" v="0"/>
        <pc:sldMkLst>
          <pc:docMk/>
          <pc:sldMk cId="3878852149" sldId="261"/>
        </pc:sldMkLst>
      </pc:sldChg>
      <pc:sldChg chg="ord">
        <pc:chgData name="Minae Lee" userId="S::minae@nucamp.co::fd8661ea-038b-4311-9694-b703622d7ae4" providerId="AD" clId="Web-{1EF813E0-7D70-DEE8-D312-2CDE4FEE4E7E}" dt="2018-11-02T22:06:49.217" v="3"/>
        <pc:sldMkLst>
          <pc:docMk/>
          <pc:sldMk cId="488116745" sldId="263"/>
        </pc:sldMkLst>
      </pc:sldChg>
      <pc:sldChg chg="ord">
        <pc:chgData name="Minae Lee" userId="S::minae@nucamp.co::fd8661ea-038b-4311-9694-b703622d7ae4" providerId="AD" clId="Web-{1EF813E0-7D70-DEE8-D312-2CDE4FEE4E7E}" dt="2018-11-02T22:06:49.217" v="4"/>
        <pc:sldMkLst>
          <pc:docMk/>
          <pc:sldMk cId="2194950202" sldId="264"/>
        </pc:sldMkLst>
      </pc:sldChg>
      <pc:sldChg chg="ord">
        <pc:chgData name="Minae Lee" userId="S::minae@nucamp.co::fd8661ea-038b-4311-9694-b703622d7ae4" providerId="AD" clId="Web-{1EF813E0-7D70-DEE8-D312-2CDE4FEE4E7E}" dt="2018-11-02T22:06:49.217" v="2"/>
        <pc:sldMkLst>
          <pc:docMk/>
          <pc:sldMk cId="4106836866" sldId="265"/>
        </pc:sldMkLst>
      </pc:sldChg>
      <pc:sldChg chg="ord">
        <pc:chgData name="Minae Lee" userId="S::minae@nucamp.co::fd8661ea-038b-4311-9694-b703622d7ae4" providerId="AD" clId="Web-{1EF813E0-7D70-DEE8-D312-2CDE4FEE4E7E}" dt="2018-11-02T22:06:49.217" v="1"/>
        <pc:sldMkLst>
          <pc:docMk/>
          <pc:sldMk cId="3729169003" sldId="266"/>
        </pc:sldMkLst>
      </pc:sldChg>
    </pc:docChg>
  </pc:docChgLst>
  <pc:docChgLst>
    <pc:chgData name="Ludovic Fourrage" userId="4cc35fa7-c236-4d70-a72b-ac2ee83224b4" providerId="ADAL" clId="{12B54705-A73F-4E0F-8BFF-E48E09D51AD4}"/>
    <pc:docChg chg="modSld">
      <pc:chgData name="Ludovic Fourrage" userId="4cc35fa7-c236-4d70-a72b-ac2ee83224b4" providerId="ADAL" clId="{12B54705-A73F-4E0F-8BFF-E48E09D51AD4}" dt="2019-10-15T22:40:36.077" v="4" actId="20577"/>
      <pc:docMkLst>
        <pc:docMk/>
      </pc:docMkLst>
      <pc:sldChg chg="modSp">
        <pc:chgData name="Ludovic Fourrage" userId="4cc35fa7-c236-4d70-a72b-ac2ee83224b4" providerId="ADAL" clId="{12B54705-A73F-4E0F-8BFF-E48E09D51AD4}" dt="2019-10-15T22:40:28.559" v="3" actId="20577"/>
        <pc:sldMkLst>
          <pc:docMk/>
          <pc:sldMk cId="1455633512" sldId="256"/>
        </pc:sldMkLst>
        <pc:spChg chg="mod">
          <ac:chgData name="Ludovic Fourrage" userId="4cc35fa7-c236-4d70-a72b-ac2ee83224b4" providerId="ADAL" clId="{12B54705-A73F-4E0F-8BFF-E48E09D51AD4}" dt="2019-10-15T22:40:28.559" v="3" actId="20577"/>
          <ac:spMkLst>
            <pc:docMk/>
            <pc:sldMk cId="1455633512" sldId="256"/>
            <ac:spMk id="2" creationId="{E9E861DF-5B03-493D-982B-423044720B97}"/>
          </ac:spMkLst>
        </pc:spChg>
      </pc:sldChg>
      <pc:sldChg chg="modSp">
        <pc:chgData name="Ludovic Fourrage" userId="4cc35fa7-c236-4d70-a72b-ac2ee83224b4" providerId="ADAL" clId="{12B54705-A73F-4E0F-8BFF-E48E09D51AD4}" dt="2019-10-15T22:40:36.077" v="4" actId="20577"/>
        <pc:sldMkLst>
          <pc:docMk/>
          <pc:sldMk cId="1281760466" sldId="260"/>
        </pc:sldMkLst>
        <pc:spChg chg="mod">
          <ac:chgData name="Ludovic Fourrage" userId="4cc35fa7-c236-4d70-a72b-ac2ee83224b4" providerId="ADAL" clId="{12B54705-A73F-4E0F-8BFF-E48E09D51AD4}" dt="2019-10-15T22:40:36.077" v="4" actId="20577"/>
          <ac:spMkLst>
            <pc:docMk/>
            <pc:sldMk cId="1281760466" sldId="260"/>
            <ac:spMk id="3" creationId="{38C96490-753D-4E81-A14D-5433C2129896}"/>
          </ac:spMkLst>
        </pc:spChg>
      </pc:sldChg>
    </pc:docChg>
  </pc:docChgLst>
  <pc:docChgLst>
    <pc:chgData name="Steve Thompson" userId="1517088e328d9594" providerId="Windows Live" clId="Web-{20455868-048B-4911-A361-9A5BEF87BCD2}"/>
    <pc:docChg chg="modSld addMainMaster delMainMaster">
      <pc:chgData name="Steve Thompson" userId="1517088e328d9594" providerId="Windows Live" clId="Web-{20455868-048B-4911-A361-9A5BEF87BCD2}" dt="2020-08-05T23:26:36.470" v="3"/>
      <pc:docMkLst>
        <pc:docMk/>
      </pc:docMkLst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1455633512" sldId="256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455633512" sldId="256"/>
            <ac:spMk id="2" creationId="{E9E861DF-5B03-493D-982B-423044720B97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455633512" sldId="256"/>
            <ac:spMk id="3" creationId="{09803589-A1D2-4318-A73A-7553D2E29511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2349121748" sldId="312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349121748" sldId="312"/>
            <ac:spMk id="2" creationId="{E14256AC-7CBE-419B-9DAB-57A3393BAF1C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2998859930" sldId="325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998859930" sldId="325"/>
            <ac:spMk id="2" creationId="{CE7A9CAB-2CEE-4493-A4CE-DDE110D3D1B5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998859930" sldId="325"/>
            <ac:spMk id="3" creationId="{E3BCB215-AB95-49FB-8EF5-E41A97C11396}"/>
          </ac:spMkLst>
        </pc:spChg>
      </pc:sldChg>
      <pc:sldChg chg="mod modClrScheme chgLayout">
        <pc:chgData name="Steve Thompson" userId="1517088e328d9594" providerId="Windows Live" clId="Web-{20455868-048B-4911-A361-9A5BEF87BCD2}" dt="2020-08-05T23:26:36.470" v="3"/>
        <pc:sldMkLst>
          <pc:docMk/>
          <pc:sldMk cId="2767028868" sldId="334"/>
        </pc:sldMkLst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884133132" sldId="335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884133132" sldId="335"/>
            <ac:spMk id="2" creationId="{DDA4E5BA-8ABC-4DD2-BF2F-0F06543AB9E3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884133132" sldId="335"/>
            <ac:spMk id="3" creationId="{A68A5DBF-B3BA-4AC8-9EC7-123C654CB29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3978397717" sldId="336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978397717" sldId="336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978397717" sldId="336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1802692188" sldId="338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802692188" sldId="338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802692188" sldId="338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602392572" sldId="339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602392572" sldId="339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602392572" sldId="339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1859557821" sldId="340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859557821" sldId="340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859557821" sldId="340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1343043270" sldId="341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343043270" sldId="341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343043270" sldId="341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3260397734" sldId="342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260397734" sldId="342"/>
            <ac:spMk id="2" creationId="{32DB5EF3-FBFE-4DAC-A331-2DD3CC0C4CED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260397734" sldId="342"/>
            <ac:spMk id="3" creationId="{228B703E-1628-4A48-9BF0-2E307E7E70BB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2742543859" sldId="343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742543859" sldId="343"/>
            <ac:spMk id="2" creationId="{C56A89DD-FFB3-4A56-97BB-1300C7DE43C2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742543859" sldId="343"/>
            <ac:spMk id="3" creationId="{38C96490-753D-4E81-A14D-5433C2129896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3821955709" sldId="344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821955709" sldId="344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821955709" sldId="344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1601040706" sldId="345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601040706" sldId="345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601040706" sldId="345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828369172" sldId="346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828369172" sldId="346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828369172" sldId="346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915009128" sldId="347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915009128" sldId="347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915009128" sldId="347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2581581915" sldId="348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581581915" sldId="348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581581915" sldId="348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855070230" sldId="349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855070230" sldId="349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855070230" sldId="349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559863947" sldId="350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559863947" sldId="350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559863947" sldId="350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2783466890" sldId="351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783466890" sldId="351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783466890" sldId="351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3382015535" sldId="353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382015535" sldId="353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382015535" sldId="353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3925320525" sldId="354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925320525" sldId="354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925320525" sldId="354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4058727329" sldId="355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4058727329" sldId="355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4058727329" sldId="355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457938586" sldId="356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457938586" sldId="356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457938586" sldId="356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1966639599" sldId="357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966639599" sldId="357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966639599" sldId="357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3327715131" sldId="358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327715131" sldId="358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327715131" sldId="358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3151377898" sldId="359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151377898" sldId="359"/>
            <ac:spMk id="2" creationId="{AAA92F0D-749A-4D7E-A646-319833DB0DC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151377898" sldId="359"/>
            <ac:spMk id="3" creationId="{874809D9-E083-4F53-B95C-7C6EBFDDE9E6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3694446240" sldId="360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694446240" sldId="360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3694446240" sldId="360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770018511" sldId="361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770018511" sldId="361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770018511" sldId="361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1725834686" sldId="362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725834686" sldId="362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1725834686" sldId="362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2732234113" sldId="363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732234113" sldId="363"/>
            <ac:spMk id="2" creationId="{5B5D241C-05D2-42F5-938A-2785456A615B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2732234113" sldId="363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20455868-048B-4911-A361-9A5BEF87BCD2}" dt="2020-08-05T23:26:36.470" v="3"/>
        <pc:sldMkLst>
          <pc:docMk/>
          <pc:sldMk cId="846452926" sldId="364"/>
        </pc:sldMkLst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846452926" sldId="364"/>
            <ac:spMk id="2" creationId="{10F4687D-2E1E-484D-AC7F-EF5A750CC036}"/>
          </ac:spMkLst>
        </pc:spChg>
        <pc:spChg chg="mod ord">
          <ac:chgData name="Steve Thompson" userId="1517088e328d9594" providerId="Windows Live" clId="Web-{20455868-048B-4911-A361-9A5BEF87BCD2}" dt="2020-08-05T23:26:36.470" v="3"/>
          <ac:spMkLst>
            <pc:docMk/>
            <pc:sldMk cId="846452926" sldId="364"/>
            <ac:spMk id="3" creationId="{8FFAFD7C-C593-4FF5-A7E8-C8F7194F4A8B}"/>
          </ac:spMkLst>
        </pc:spChg>
      </pc:sldChg>
      <pc:sldMasterChg chg="add del addSldLayout delSldLayout">
        <pc:chgData name="Steve Thompson" userId="1517088e328d9594" providerId="Windows Live" clId="Web-{20455868-048B-4911-A361-9A5BEF87BCD2}" dt="2020-08-05T23:26:36.470" v="3"/>
        <pc:sldMasterMkLst>
          <pc:docMk/>
          <pc:sldMasterMk cId="3925148972" sldId="2147483684"/>
        </pc:sldMasterMkLst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3246208409" sldId="2147483685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4199029038" sldId="2147483686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2528275662" sldId="2147483687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3436741571" sldId="2147483688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3595891201" sldId="2147483689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1015879353" sldId="2147483690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2399514699" sldId="2147483691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210384722" sldId="2147483692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3647326827" sldId="2147483693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1469458468" sldId="2147483694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2285312273" sldId="2147483695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1533110667" sldId="2147483696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3925148972" sldId="2147483684"/>
            <pc:sldLayoutMk cId="1889061357" sldId="2147483697"/>
          </pc:sldLayoutMkLst>
        </pc:sldLayoutChg>
      </pc:sldMasterChg>
      <pc:sldMasterChg chg="add del addSldLayout delSldLayout">
        <pc:chgData name="Steve Thompson" userId="1517088e328d9594" providerId="Windows Live" clId="Web-{20455868-048B-4911-A361-9A5BEF87BCD2}" dt="2020-08-05T23:26:36.470" v="3"/>
        <pc:sldMasterMkLst>
          <pc:docMk/>
          <pc:sldMasterMk cId="2643309589" sldId="2147483804"/>
        </pc:sldMasterMkLst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2749272807" sldId="2147483805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3280986380" sldId="2147483806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472172541" sldId="2147483807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3552672964" sldId="2147483808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1070078938" sldId="2147483809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2627263847" sldId="2147483810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926404606" sldId="2147483811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3843153061" sldId="2147483812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254665794" sldId="2147483813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788880306" sldId="2147483814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709654199" sldId="2147483815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1588469730" sldId="2147483816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3666995439" sldId="2147483817"/>
          </pc:sldLayoutMkLst>
        </pc:sldLayoutChg>
        <pc:sldLayoutChg chg="add del">
          <pc:chgData name="Steve Thompson" userId="1517088e328d9594" providerId="Windows Live" clId="Web-{20455868-048B-4911-A361-9A5BEF87BCD2}" dt="2020-08-05T23:26:36.470" v="3"/>
          <pc:sldLayoutMkLst>
            <pc:docMk/>
            <pc:sldMasterMk cId="2643309589" sldId="2147483804"/>
            <pc:sldLayoutMk cId="4015937554" sldId="2147483818"/>
          </pc:sldLayoutMkLst>
        </pc:sldLayoutChg>
      </pc:sldMasterChg>
      <pc:sldMasterChg chg="add del addSldLayout delSldLayout modSldLayout">
        <pc:chgData name="Steve Thompson" userId="1517088e328d9594" providerId="Windows Live" clId="Web-{20455868-048B-4911-A361-9A5BEF87BCD2}" dt="2020-08-05T23:26:36.470" v="3"/>
        <pc:sldMasterMkLst>
          <pc:docMk/>
          <pc:sldMasterMk cId="1139499858" sldId="2147483819"/>
        </pc:sldMasterMkLst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3370460175" sldId="2147483820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2608501580" sldId="2147483821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733049949" sldId="2147483822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1689926259" sldId="2147483823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3180079567" sldId="2147483824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3160138035" sldId="2147483825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2946221917" sldId="2147483826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4194230855" sldId="2147483827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997159347" sldId="2147483828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4107108718" sldId="2147483829"/>
          </pc:sldLayoutMkLst>
        </pc:sldLayoutChg>
        <pc:sldLayoutChg chg="add del mod replId">
          <pc:chgData name="Steve Thompson" userId="1517088e328d9594" providerId="Windows Live" clId="Web-{20455868-048B-4911-A361-9A5BEF87BCD2}" dt="2020-08-05T23:26:36.470" v="3"/>
          <pc:sldLayoutMkLst>
            <pc:docMk/>
            <pc:sldMasterMk cId="1139499858" sldId="2147483819"/>
            <pc:sldLayoutMk cId="2073611205" sldId="2147483830"/>
          </pc:sldLayoutMkLst>
        </pc:sldLayoutChg>
      </pc:sldMasterChg>
    </pc:docChg>
  </pc:docChgLst>
  <pc:docChgLst>
    <pc:chgData name="Steve Thompson" userId="1517088e328d9594" providerId="Windows Live" clId="Web-{C8FCA649-347C-4997-A68A-1E303EFBCFF9}"/>
    <pc:docChg chg="modSld modMainMaster">
      <pc:chgData name="Steve Thompson" userId="1517088e328d9594" providerId="Windows Live" clId="Web-{C8FCA649-347C-4997-A68A-1E303EFBCFF9}" dt="2020-08-10T18:57:50.864" v="1"/>
      <pc:docMkLst>
        <pc:docMk/>
      </pc:docMkLst>
      <pc:sldChg chg="mod setBg">
        <pc:chgData name="Steve Thompson" userId="1517088e328d9594" providerId="Windows Live" clId="Web-{C8FCA649-347C-4997-A68A-1E303EFBCFF9}" dt="2020-08-10T18:57:50.864" v="1"/>
        <pc:sldMkLst>
          <pc:docMk/>
          <pc:sldMk cId="1455633512" sldId="256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2349121748" sldId="312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2998859930" sldId="325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2767028868" sldId="334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884133132" sldId="335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3978397717" sldId="336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1802692188" sldId="338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602392572" sldId="339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1859557821" sldId="340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1343043270" sldId="341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3260397734" sldId="342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2742543859" sldId="343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3821955709" sldId="344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1601040706" sldId="345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828369172" sldId="346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915009128" sldId="347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2581581915" sldId="348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855070230" sldId="349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559863947" sldId="350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2783466890" sldId="351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3382015535" sldId="353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3925320525" sldId="354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4058727329" sldId="355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457938586" sldId="356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1966639599" sldId="357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3327715131" sldId="358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3151377898" sldId="359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3694446240" sldId="360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770018511" sldId="361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1725834686" sldId="362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2732234113" sldId="363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3947499742" sldId="364"/>
        </pc:sldMkLst>
      </pc:sldChg>
      <pc:sldChg chg="mod">
        <pc:chgData name="Steve Thompson" userId="1517088e328d9594" providerId="Windows Live" clId="Web-{C8FCA649-347C-4997-A68A-1E303EFBCFF9}" dt="2020-08-10T18:57:50.864" v="1"/>
        <pc:sldMkLst>
          <pc:docMk/>
          <pc:sldMk cId="1382472288" sldId="365"/>
        </pc:sldMkLst>
      </pc:sldChg>
      <pc:sldMasterChg chg="mod setBg modSldLayout">
        <pc:chgData name="Steve Thompson" userId="1517088e328d9594" providerId="Windows Live" clId="Web-{C8FCA649-347C-4997-A68A-1E303EFBCFF9}" dt="2020-08-10T18:57:50.864" v="1"/>
        <pc:sldMasterMkLst>
          <pc:docMk/>
          <pc:sldMasterMk cId="3598028593" sldId="2147483660"/>
        </pc:sldMasterMkLst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1960695400" sldId="2147483661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2192268211" sldId="2147483662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585155721" sldId="2147483663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573571517" sldId="2147483664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1421753370" sldId="2147483665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2939893351" sldId="2147483666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4052331423" sldId="2147483667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2997047040" sldId="2147483668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146318531" sldId="2147483669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2965780321" sldId="2147483670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598028593" sldId="2147483660"/>
            <pc:sldLayoutMk cId="1233568670" sldId="2147483671"/>
          </pc:sldLayoutMkLst>
        </pc:sldLayoutChg>
      </pc:sldMasterChg>
      <pc:sldMasterChg chg="mod setBg modSldLayout">
        <pc:chgData name="Steve Thompson" userId="1517088e328d9594" providerId="Windows Live" clId="Web-{C8FCA649-347C-4997-A68A-1E303EFBCFF9}" dt="2020-08-10T18:57:50.864" v="1"/>
        <pc:sldMasterMkLst>
          <pc:docMk/>
          <pc:sldMasterMk cId="3925148972" sldId="2147483684"/>
        </pc:sldMasterMkLst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3246208409" sldId="2147483685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4199029038" sldId="2147483686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2528275662" sldId="2147483687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3436741571" sldId="2147483688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3595891201" sldId="2147483689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1015879353" sldId="2147483690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2399514699" sldId="2147483691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210384722" sldId="2147483692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3647326827" sldId="2147483693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1469458468" sldId="2147483694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2285312273" sldId="2147483695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1533110667" sldId="2147483696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3925148972" sldId="2147483684"/>
            <pc:sldLayoutMk cId="1889061357" sldId="2147483697"/>
          </pc:sldLayoutMkLst>
        </pc:sldLayoutChg>
      </pc:sldMasterChg>
      <pc:sldMasterChg chg="mod setBg modSldLayout">
        <pc:chgData name="Steve Thompson" userId="1517088e328d9594" providerId="Windows Live" clId="Web-{C8FCA649-347C-4997-A68A-1E303EFBCFF9}" dt="2020-08-10T18:57:50.864" v="1"/>
        <pc:sldMasterMkLst>
          <pc:docMk/>
          <pc:sldMasterMk cId="2643309589" sldId="2147483804"/>
        </pc:sldMasterMkLst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2749272807" sldId="2147483805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3280986380" sldId="2147483806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472172541" sldId="2147483807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3552672964" sldId="2147483808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1070078938" sldId="2147483809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2627263847" sldId="2147483810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926404606" sldId="2147483811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3843153061" sldId="2147483812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254665794" sldId="2147483813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788880306" sldId="2147483814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709654199" sldId="2147483815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1588469730" sldId="2147483816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3666995439" sldId="2147483817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04"/>
            <pc:sldLayoutMk cId="4015937554" sldId="2147483818"/>
          </pc:sldLayoutMkLst>
        </pc:sldLayoutChg>
      </pc:sldMasterChg>
      <pc:sldMasterChg chg="mod setBg modSldLayout">
        <pc:chgData name="Steve Thompson" userId="1517088e328d9594" providerId="Windows Live" clId="Web-{C8FCA649-347C-4997-A68A-1E303EFBCFF9}" dt="2020-08-10T18:57:50.864" v="1"/>
        <pc:sldMasterMkLst>
          <pc:docMk/>
          <pc:sldMasterMk cId="2643309589" sldId="2147483819"/>
        </pc:sldMasterMkLst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2749272807" sldId="2147483820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3280986380" sldId="2147483821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472172541" sldId="2147483822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3552672964" sldId="2147483823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1070078938" sldId="2147483824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2627263847" sldId="2147483825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926404606" sldId="2147483826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3843153061" sldId="2147483827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254665794" sldId="2147483828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788880306" sldId="2147483829"/>
          </pc:sldLayoutMkLst>
        </pc:sldLayoutChg>
        <pc:sldLayoutChg chg="mod">
          <pc:chgData name="Steve Thompson" userId="1517088e328d9594" providerId="Windows Live" clId="Web-{C8FCA649-347C-4997-A68A-1E303EFBCFF9}" dt="2020-08-10T18:57:50.864" v="1"/>
          <pc:sldLayoutMkLst>
            <pc:docMk/>
            <pc:sldMasterMk cId="2643309589" sldId="2147483819"/>
            <pc:sldLayoutMk cId="709654199" sldId="2147483830"/>
          </pc:sldLayoutMkLst>
        </pc:sldLayoutChg>
      </pc:sldMasterChg>
    </pc:docChg>
  </pc:docChgLst>
  <pc:docChgLst>
    <pc:chgData name="Minae Lee" userId="S::minae@nucamp.co::fd8661ea-038b-4311-9694-b703622d7ae4" providerId="AD" clId="Web-{4A5C4FC4-FD26-ED1F-F585-31A234EA018D}"/>
    <pc:docChg chg="modSld">
      <pc:chgData name="Minae Lee" userId="S::minae@nucamp.co::fd8661ea-038b-4311-9694-b703622d7ae4" providerId="AD" clId="Web-{4A5C4FC4-FD26-ED1F-F585-31A234EA018D}" dt="2018-11-02T00:07:30.136" v="120" actId="20577"/>
      <pc:docMkLst>
        <pc:docMk/>
      </pc:docMkLst>
      <pc:sldChg chg="modSp">
        <pc:chgData name="Minae Lee" userId="S::minae@nucamp.co::fd8661ea-038b-4311-9694-b703622d7ae4" providerId="AD" clId="Web-{4A5C4FC4-FD26-ED1F-F585-31A234EA018D}" dt="2018-11-01T23:33:47.825" v="0" actId="20577"/>
        <pc:sldMkLst>
          <pc:docMk/>
          <pc:sldMk cId="1455633512" sldId="256"/>
        </pc:sldMkLst>
        <pc:spChg chg="mod">
          <ac:chgData name="Minae Lee" userId="S::minae@nucamp.co::fd8661ea-038b-4311-9694-b703622d7ae4" providerId="AD" clId="Web-{4A5C4FC4-FD26-ED1F-F585-31A234EA018D}" dt="2018-11-01T23:33:47.825" v="0" actId="20577"/>
          <ac:spMkLst>
            <pc:docMk/>
            <pc:sldMk cId="1455633512" sldId="256"/>
            <ac:spMk id="3" creationId="{09803589-A1D2-4318-A73A-7553D2E29511}"/>
          </ac:spMkLst>
        </pc:spChg>
      </pc:sldChg>
      <pc:sldChg chg="modSp">
        <pc:chgData name="Minae Lee" userId="S::minae@nucamp.co::fd8661ea-038b-4311-9694-b703622d7ae4" providerId="AD" clId="Web-{4A5C4FC4-FD26-ED1F-F585-31A234EA018D}" dt="2018-11-02T00:07:30.121" v="119" actId="20577"/>
        <pc:sldMkLst>
          <pc:docMk/>
          <pc:sldMk cId="951182691" sldId="257"/>
        </pc:sldMkLst>
        <pc:spChg chg="mod">
          <ac:chgData name="Minae Lee" userId="S::minae@nucamp.co::fd8661ea-038b-4311-9694-b703622d7ae4" providerId="AD" clId="Web-{4A5C4FC4-FD26-ED1F-F585-31A234EA018D}" dt="2018-11-02T00:07:30.121" v="119" actId="20577"/>
          <ac:spMkLst>
            <pc:docMk/>
            <pc:sldMk cId="951182691" sldId="257"/>
            <ac:spMk id="3" creationId="{5A17150A-BC48-4749-82F9-EE7D750DBF78}"/>
          </ac:spMkLst>
        </pc:spChg>
      </pc:sldChg>
      <pc:sldChg chg="modSp">
        <pc:chgData name="Minae Lee" userId="S::minae@nucamp.co::fd8661ea-038b-4311-9694-b703622d7ae4" providerId="AD" clId="Web-{4A5C4FC4-FD26-ED1F-F585-31A234EA018D}" dt="2018-11-01T23:41:49.383" v="79" actId="20577"/>
        <pc:sldMkLst>
          <pc:docMk/>
          <pc:sldMk cId="1281760466" sldId="260"/>
        </pc:sldMkLst>
        <pc:spChg chg="mod">
          <ac:chgData name="Minae Lee" userId="S::minae@nucamp.co::fd8661ea-038b-4311-9694-b703622d7ae4" providerId="AD" clId="Web-{4A5C4FC4-FD26-ED1F-F585-31A234EA018D}" dt="2018-11-01T23:41:49.383" v="79" actId="20577"/>
          <ac:spMkLst>
            <pc:docMk/>
            <pc:sldMk cId="1281760466" sldId="260"/>
            <ac:spMk id="3" creationId="{38C96490-753D-4E81-A14D-5433C2129896}"/>
          </ac:spMkLst>
        </pc:spChg>
      </pc:sldChg>
    </pc:docChg>
  </pc:docChgLst>
  <pc:docChgLst>
    <pc:chgData name="Minae Lee" userId="S::minae@nucamp.co::fd8661ea-038b-4311-9694-b703622d7ae4" providerId="AD" clId="Web-{8E6A6908-16A4-A7AA-2DBF-5A016B6BBD35}"/>
    <pc:docChg chg="modSld">
      <pc:chgData name="Minae Lee" userId="S::minae@nucamp.co::fd8661ea-038b-4311-9694-b703622d7ae4" providerId="AD" clId="Web-{8E6A6908-16A4-A7AA-2DBF-5A016B6BBD35}" dt="2020-12-14T09:41:16.664" v="197" actId="1076"/>
      <pc:docMkLst>
        <pc:docMk/>
      </pc:docMkLst>
      <pc:sldChg chg="modSp">
        <pc:chgData name="Minae Lee" userId="S::minae@nucamp.co::fd8661ea-038b-4311-9694-b703622d7ae4" providerId="AD" clId="Web-{8E6A6908-16A4-A7AA-2DBF-5A016B6BBD35}" dt="2020-12-14T09:31:50.224" v="6"/>
        <pc:sldMkLst>
          <pc:docMk/>
          <pc:sldMk cId="2767028868" sldId="334"/>
        </pc:sldMkLst>
        <pc:graphicFrameChg chg="mod modGraphic">
          <ac:chgData name="Minae Lee" userId="S::minae@nucamp.co::fd8661ea-038b-4311-9694-b703622d7ae4" providerId="AD" clId="Web-{8E6A6908-16A4-A7AA-2DBF-5A016B6BBD35}" dt="2020-12-14T09:31:50.224" v="6"/>
          <ac:graphicFrameMkLst>
            <pc:docMk/>
            <pc:sldMk cId="2767028868" sldId="334"/>
            <ac:graphicFrameMk id="8" creationId="{8AF2553C-45E1-4974-BFD3-656ABC371743}"/>
          </ac:graphicFrameMkLst>
        </pc:graphicFrameChg>
      </pc:sldChg>
      <pc:sldChg chg="modSp">
        <pc:chgData name="Minae Lee" userId="S::minae@nucamp.co::fd8661ea-038b-4311-9694-b703622d7ae4" providerId="AD" clId="Web-{8E6A6908-16A4-A7AA-2DBF-5A016B6BBD35}" dt="2020-12-14T09:35:48.256" v="120" actId="1076"/>
        <pc:sldMkLst>
          <pc:docMk/>
          <pc:sldMk cId="3978397717" sldId="336"/>
        </pc:sldMkLst>
        <pc:spChg chg="mod">
          <ac:chgData name="Minae Lee" userId="S::minae@nucamp.co::fd8661ea-038b-4311-9694-b703622d7ae4" providerId="AD" clId="Web-{8E6A6908-16A4-A7AA-2DBF-5A016B6BBD35}" dt="2020-12-14T09:35:48.210" v="118" actId="1076"/>
          <ac:spMkLst>
            <pc:docMk/>
            <pc:sldMk cId="3978397717" sldId="336"/>
            <ac:spMk id="7" creationId="{99E621C0-98A6-4996-A97A-45371834436F}"/>
          </ac:spMkLst>
        </pc:spChg>
        <pc:spChg chg="mod">
          <ac:chgData name="Minae Lee" userId="S::minae@nucamp.co::fd8661ea-038b-4311-9694-b703622d7ae4" providerId="AD" clId="Web-{8E6A6908-16A4-A7AA-2DBF-5A016B6BBD35}" dt="2020-12-14T09:35:48.241" v="119" actId="1076"/>
          <ac:spMkLst>
            <pc:docMk/>
            <pc:sldMk cId="3978397717" sldId="336"/>
            <ac:spMk id="9" creationId="{F4F2260B-255D-4F09-B80C-2339AEAF2620}"/>
          </ac:spMkLst>
        </pc:spChg>
        <pc:spChg chg="mod">
          <ac:chgData name="Minae Lee" userId="S::minae@nucamp.co::fd8661ea-038b-4311-9694-b703622d7ae4" providerId="AD" clId="Web-{8E6A6908-16A4-A7AA-2DBF-5A016B6BBD35}" dt="2020-12-14T09:35:48.256" v="120" actId="1076"/>
          <ac:spMkLst>
            <pc:docMk/>
            <pc:sldMk cId="3978397717" sldId="336"/>
            <ac:spMk id="11" creationId="{84205B55-8AA4-4CCF-B867-5634E1FD9A45}"/>
          </ac:spMkLst>
        </pc:spChg>
      </pc:sldChg>
      <pc:sldChg chg="modSp">
        <pc:chgData name="Minae Lee" userId="S::minae@nucamp.co::fd8661ea-038b-4311-9694-b703622d7ae4" providerId="AD" clId="Web-{8E6A6908-16A4-A7AA-2DBF-5A016B6BBD35}" dt="2020-12-14T09:36:20.538" v="129" actId="20577"/>
        <pc:sldMkLst>
          <pc:docMk/>
          <pc:sldMk cId="1802692188" sldId="338"/>
        </pc:sldMkLst>
        <pc:spChg chg="mod">
          <ac:chgData name="Minae Lee" userId="S::minae@nucamp.co::fd8661ea-038b-4311-9694-b703622d7ae4" providerId="AD" clId="Web-{8E6A6908-16A4-A7AA-2DBF-5A016B6BBD35}" dt="2020-12-14T09:36:16.616" v="125" actId="20577"/>
          <ac:spMkLst>
            <pc:docMk/>
            <pc:sldMk cId="1802692188" sldId="338"/>
            <ac:spMk id="3" creationId="{AA884387-B0CF-45D3-8BD7-0DA176A27965}"/>
          </ac:spMkLst>
        </pc:spChg>
        <pc:spChg chg="mod">
          <ac:chgData name="Minae Lee" userId="S::minae@nucamp.co::fd8661ea-038b-4311-9694-b703622d7ae4" providerId="AD" clId="Web-{8E6A6908-16A4-A7AA-2DBF-5A016B6BBD35}" dt="2020-12-14T09:36:20.538" v="129" actId="20577"/>
          <ac:spMkLst>
            <pc:docMk/>
            <pc:sldMk cId="1802692188" sldId="338"/>
            <ac:spMk id="4" creationId="{CA91D3ED-D967-4346-B0A4-9E50288BE3D3}"/>
          </ac:spMkLst>
        </pc:spChg>
      </pc:sldChg>
      <pc:sldChg chg="modSp">
        <pc:chgData name="Minae Lee" userId="S::minae@nucamp.co::fd8661ea-038b-4311-9694-b703622d7ae4" providerId="AD" clId="Web-{8E6A6908-16A4-A7AA-2DBF-5A016B6BBD35}" dt="2020-12-14T09:32:50.677" v="78" actId="14100"/>
        <pc:sldMkLst>
          <pc:docMk/>
          <pc:sldMk cId="602392572" sldId="339"/>
        </pc:sldMkLst>
        <pc:spChg chg="mod">
          <ac:chgData name="Minae Lee" userId="S::minae@nucamp.co::fd8661ea-038b-4311-9694-b703622d7ae4" providerId="AD" clId="Web-{8E6A6908-16A4-A7AA-2DBF-5A016B6BBD35}" dt="2020-12-14T09:32:50.677" v="78" actId="14100"/>
          <ac:spMkLst>
            <pc:docMk/>
            <pc:sldMk cId="602392572" sldId="339"/>
            <ac:spMk id="10" creationId="{4382FDDE-FB6F-4105-B559-D2F11DE52159}"/>
          </ac:spMkLst>
        </pc:spChg>
      </pc:sldChg>
      <pc:sldChg chg="modSp">
        <pc:chgData name="Minae Lee" userId="S::minae@nucamp.co::fd8661ea-038b-4311-9694-b703622d7ae4" providerId="AD" clId="Web-{8E6A6908-16A4-A7AA-2DBF-5A016B6BBD35}" dt="2020-12-14T09:37:22.304" v="134" actId="20577"/>
        <pc:sldMkLst>
          <pc:docMk/>
          <pc:sldMk cId="828369172" sldId="346"/>
        </pc:sldMkLst>
        <pc:spChg chg="mod">
          <ac:chgData name="Minae Lee" userId="S::minae@nucamp.co::fd8661ea-038b-4311-9694-b703622d7ae4" providerId="AD" clId="Web-{8E6A6908-16A4-A7AA-2DBF-5A016B6BBD35}" dt="2020-12-14T09:37:22.304" v="134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8E6A6908-16A4-A7AA-2DBF-5A016B6BBD35}" dt="2020-12-14T09:37:43.538" v="142" actId="1076"/>
        <pc:sldMkLst>
          <pc:docMk/>
          <pc:sldMk cId="915009128" sldId="347"/>
        </pc:sldMkLst>
        <pc:spChg chg="mod">
          <ac:chgData name="Minae Lee" userId="S::minae@nucamp.co::fd8661ea-038b-4311-9694-b703622d7ae4" providerId="AD" clId="Web-{8E6A6908-16A4-A7AA-2DBF-5A016B6BBD35}" dt="2020-12-14T09:37:41.694" v="140" actId="20577"/>
          <ac:spMkLst>
            <pc:docMk/>
            <pc:sldMk cId="915009128" sldId="347"/>
            <ac:spMk id="3" creationId="{AA884387-B0CF-45D3-8BD7-0DA176A27965}"/>
          </ac:spMkLst>
        </pc:spChg>
        <pc:picChg chg="mod">
          <ac:chgData name="Minae Lee" userId="S::minae@nucamp.co::fd8661ea-038b-4311-9694-b703622d7ae4" providerId="AD" clId="Web-{8E6A6908-16A4-A7AA-2DBF-5A016B6BBD35}" dt="2020-12-14T09:37:43.538" v="142" actId="1076"/>
          <ac:picMkLst>
            <pc:docMk/>
            <pc:sldMk cId="915009128" sldId="347"/>
            <ac:picMk id="4" creationId="{C29C8236-0733-40B7-AF53-10D11437FCCA}"/>
          </ac:picMkLst>
        </pc:picChg>
      </pc:sldChg>
      <pc:sldChg chg="modSp">
        <pc:chgData name="Minae Lee" userId="S::minae@nucamp.co::fd8661ea-038b-4311-9694-b703622d7ae4" providerId="AD" clId="Web-{8E6A6908-16A4-A7AA-2DBF-5A016B6BBD35}" dt="2020-12-14T09:41:16.664" v="197" actId="1076"/>
        <pc:sldMkLst>
          <pc:docMk/>
          <pc:sldMk cId="3925320525" sldId="354"/>
        </pc:sldMkLst>
        <pc:spChg chg="mod">
          <ac:chgData name="Minae Lee" userId="S::minae@nucamp.co::fd8661ea-038b-4311-9694-b703622d7ae4" providerId="AD" clId="Web-{8E6A6908-16A4-A7AA-2DBF-5A016B6BBD35}" dt="2020-12-14T09:40:23.570" v="184" actId="20577"/>
          <ac:spMkLst>
            <pc:docMk/>
            <pc:sldMk cId="3925320525" sldId="354"/>
            <ac:spMk id="3" creationId="{AA884387-B0CF-45D3-8BD7-0DA176A27965}"/>
          </ac:spMkLst>
        </pc:spChg>
        <pc:spChg chg="mod">
          <ac:chgData name="Minae Lee" userId="S::minae@nucamp.co::fd8661ea-038b-4311-9694-b703622d7ae4" providerId="AD" clId="Web-{8E6A6908-16A4-A7AA-2DBF-5A016B6BBD35}" dt="2020-12-14T09:41:16.664" v="197" actId="1076"/>
          <ac:spMkLst>
            <pc:docMk/>
            <pc:sldMk cId="3925320525" sldId="354"/>
            <ac:spMk id="15" creationId="{AE224FBA-39EF-44C1-A748-4BDC3A42ED8F}"/>
          </ac:spMkLst>
        </pc:spChg>
        <pc:picChg chg="mod">
          <ac:chgData name="Minae Lee" userId="S::minae@nucamp.co::fd8661ea-038b-4311-9694-b703622d7ae4" providerId="AD" clId="Web-{8E6A6908-16A4-A7AA-2DBF-5A016B6BBD35}" dt="2020-12-14T09:40:54.867" v="195" actId="1076"/>
          <ac:picMkLst>
            <pc:docMk/>
            <pc:sldMk cId="3925320525" sldId="354"/>
            <ac:picMk id="4" creationId="{BA2F7839-134D-488C-A206-7BDF144756AB}"/>
          </ac:picMkLst>
        </pc:picChg>
        <pc:picChg chg="mod">
          <ac:chgData name="Minae Lee" userId="S::minae@nucamp.co::fd8661ea-038b-4311-9694-b703622d7ae4" providerId="AD" clId="Web-{8E6A6908-16A4-A7AA-2DBF-5A016B6BBD35}" dt="2020-12-14T09:40:52.696" v="194" actId="1076"/>
          <ac:picMkLst>
            <pc:docMk/>
            <pc:sldMk cId="3925320525" sldId="354"/>
            <ac:picMk id="6" creationId="{EFDFD114-88CA-4CA6-BFFF-48A89948FD41}"/>
          </ac:picMkLst>
        </pc:picChg>
        <pc:picChg chg="mod">
          <ac:chgData name="Minae Lee" userId="S::minae@nucamp.co::fd8661ea-038b-4311-9694-b703622d7ae4" providerId="AD" clId="Web-{8E6A6908-16A4-A7AA-2DBF-5A016B6BBD35}" dt="2020-12-14T09:40:50.086" v="193" actId="1076"/>
          <ac:picMkLst>
            <pc:docMk/>
            <pc:sldMk cId="3925320525" sldId="354"/>
            <ac:picMk id="7" creationId="{BC4CF098-E011-4DF5-89FE-A8D30918E97E}"/>
          </ac:picMkLst>
        </pc:picChg>
        <pc:picChg chg="mod">
          <ac:chgData name="Minae Lee" userId="S::minae@nucamp.co::fd8661ea-038b-4311-9694-b703622d7ae4" providerId="AD" clId="Web-{8E6A6908-16A4-A7AA-2DBF-5A016B6BBD35}" dt="2020-12-14T09:40:36.383" v="188" actId="1076"/>
          <ac:picMkLst>
            <pc:docMk/>
            <pc:sldMk cId="3925320525" sldId="354"/>
            <ac:picMk id="8" creationId="{AE6DF148-6823-4B35-9F5D-0FF30AEFE2E8}"/>
          </ac:picMkLst>
        </pc:picChg>
        <pc:picChg chg="mod">
          <ac:chgData name="Minae Lee" userId="S::minae@nucamp.co::fd8661ea-038b-4311-9694-b703622d7ae4" providerId="AD" clId="Web-{8E6A6908-16A4-A7AA-2DBF-5A016B6BBD35}" dt="2020-12-14T09:40:40.242" v="189" actId="1076"/>
          <ac:picMkLst>
            <pc:docMk/>
            <pc:sldMk cId="3925320525" sldId="354"/>
            <ac:picMk id="9" creationId="{2FAD8F78-53E2-4D29-924B-4B7E3945B450}"/>
          </ac:picMkLst>
        </pc:picChg>
        <pc:picChg chg="mod">
          <ac:chgData name="Minae Lee" userId="S::minae@nucamp.co::fd8661ea-038b-4311-9694-b703622d7ae4" providerId="AD" clId="Web-{8E6A6908-16A4-A7AA-2DBF-5A016B6BBD35}" dt="2020-12-14T09:41:11.383" v="196" actId="1076"/>
          <ac:picMkLst>
            <pc:docMk/>
            <pc:sldMk cId="3925320525" sldId="354"/>
            <ac:picMk id="10" creationId="{032CBA55-4C8E-47C0-94F0-A1960ED80FF5}"/>
          </ac:picMkLst>
        </pc:picChg>
      </pc:sldChg>
      <pc:sldChg chg="modSp">
        <pc:chgData name="Minae Lee" userId="S::minae@nucamp.co::fd8661ea-038b-4311-9694-b703622d7ae4" providerId="AD" clId="Web-{8E6A6908-16A4-A7AA-2DBF-5A016B6BBD35}" dt="2020-12-14T09:39:34.476" v="176" actId="20577"/>
        <pc:sldMkLst>
          <pc:docMk/>
          <pc:sldMk cId="457938586" sldId="356"/>
        </pc:sldMkLst>
        <pc:spChg chg="mod">
          <ac:chgData name="Minae Lee" userId="S::minae@nucamp.co::fd8661ea-038b-4311-9694-b703622d7ae4" providerId="AD" clId="Web-{8E6A6908-16A4-A7AA-2DBF-5A016B6BBD35}" dt="2020-12-14T09:39:34.476" v="176" actId="20577"/>
          <ac:spMkLst>
            <pc:docMk/>
            <pc:sldMk cId="457938586" sldId="356"/>
            <ac:spMk id="4" creationId="{0A8C1D90-D748-4686-A10A-1D1150202063}"/>
          </ac:spMkLst>
        </pc:spChg>
      </pc:sldChg>
      <pc:sldChg chg="modSp">
        <pc:chgData name="Minae Lee" userId="S::minae@nucamp.co::fd8661ea-038b-4311-9694-b703622d7ae4" providerId="AD" clId="Web-{8E6A6908-16A4-A7AA-2DBF-5A016B6BBD35}" dt="2020-12-14T09:37:58.898" v="152" actId="20577"/>
        <pc:sldMkLst>
          <pc:docMk/>
          <pc:sldMk cId="3694446240" sldId="360"/>
        </pc:sldMkLst>
        <pc:spChg chg="mod">
          <ac:chgData name="Minae Lee" userId="S::minae@nucamp.co::fd8661ea-038b-4311-9694-b703622d7ae4" providerId="AD" clId="Web-{8E6A6908-16A4-A7AA-2DBF-5A016B6BBD35}" dt="2020-12-14T09:37:58.898" v="152" actId="20577"/>
          <ac:spMkLst>
            <pc:docMk/>
            <pc:sldMk cId="3694446240" sldId="360"/>
            <ac:spMk id="4" creationId="{06E1C5CC-9549-404D-B39E-91C6205C9093}"/>
          </ac:spMkLst>
        </pc:spChg>
      </pc:sldChg>
      <pc:sldChg chg="modSp">
        <pc:chgData name="Minae Lee" userId="S::minae@nucamp.co::fd8661ea-038b-4311-9694-b703622d7ae4" providerId="AD" clId="Web-{8E6A6908-16A4-A7AA-2DBF-5A016B6BBD35}" dt="2020-12-14T09:38:33.289" v="174" actId="20577"/>
        <pc:sldMkLst>
          <pc:docMk/>
          <pc:sldMk cId="2732234113" sldId="363"/>
        </pc:sldMkLst>
        <pc:spChg chg="mod">
          <ac:chgData name="Minae Lee" userId="S::minae@nucamp.co::fd8661ea-038b-4311-9694-b703622d7ae4" providerId="AD" clId="Web-{8E6A6908-16A4-A7AA-2DBF-5A016B6BBD35}" dt="2020-12-14T09:38:33.289" v="174" actId="20577"/>
          <ac:spMkLst>
            <pc:docMk/>
            <pc:sldMk cId="2732234113" sldId="363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8E6A6908-16A4-A7AA-2DBF-5A016B6BBD35}" dt="2020-12-14T09:35:05.631" v="114" actId="1076"/>
        <pc:sldMkLst>
          <pc:docMk/>
          <pc:sldMk cId="1909545740" sldId="371"/>
        </pc:sldMkLst>
        <pc:spChg chg="mod">
          <ac:chgData name="Minae Lee" userId="S::minae@nucamp.co::fd8661ea-038b-4311-9694-b703622d7ae4" providerId="AD" clId="Web-{8E6A6908-16A4-A7AA-2DBF-5A016B6BBD35}" dt="2020-12-14T09:34:46.162" v="107" actId="20577"/>
          <ac:spMkLst>
            <pc:docMk/>
            <pc:sldMk cId="1909545740" sldId="371"/>
            <ac:spMk id="3" creationId="{AA884387-B0CF-45D3-8BD7-0DA176A27965}"/>
          </ac:spMkLst>
        </pc:spChg>
        <pc:spChg chg="mod">
          <ac:chgData name="Minae Lee" userId="S::minae@nucamp.co::fd8661ea-038b-4311-9694-b703622d7ae4" providerId="AD" clId="Web-{8E6A6908-16A4-A7AA-2DBF-5A016B6BBD35}" dt="2020-12-14T09:34:56.225" v="111" actId="1076"/>
          <ac:spMkLst>
            <pc:docMk/>
            <pc:sldMk cId="1909545740" sldId="371"/>
            <ac:spMk id="6" creationId="{B443CA9E-8E64-4972-AA93-5CD118345EE5}"/>
          </ac:spMkLst>
        </pc:spChg>
        <pc:spChg chg="mod">
          <ac:chgData name="Minae Lee" userId="S::minae@nucamp.co::fd8661ea-038b-4311-9694-b703622d7ae4" providerId="AD" clId="Web-{8E6A6908-16A4-A7AA-2DBF-5A016B6BBD35}" dt="2020-12-14T09:34:59.506" v="112" actId="1076"/>
          <ac:spMkLst>
            <pc:docMk/>
            <pc:sldMk cId="1909545740" sldId="371"/>
            <ac:spMk id="8" creationId="{2E445873-2F80-4BAB-8603-EBEC081A131F}"/>
          </ac:spMkLst>
        </pc:spChg>
        <pc:spChg chg="mod">
          <ac:chgData name="Minae Lee" userId="S::minae@nucamp.co::fd8661ea-038b-4311-9694-b703622d7ae4" providerId="AD" clId="Web-{8E6A6908-16A4-A7AA-2DBF-5A016B6BBD35}" dt="2020-12-14T09:35:02.600" v="113" actId="1076"/>
          <ac:spMkLst>
            <pc:docMk/>
            <pc:sldMk cId="1909545740" sldId="371"/>
            <ac:spMk id="17" creationId="{C48C1419-3382-466C-8F1E-EE046218886F}"/>
          </ac:spMkLst>
        </pc:spChg>
        <pc:spChg chg="mod">
          <ac:chgData name="Minae Lee" userId="S::minae@nucamp.co::fd8661ea-038b-4311-9694-b703622d7ae4" providerId="AD" clId="Web-{8E6A6908-16A4-A7AA-2DBF-5A016B6BBD35}" dt="2020-12-14T09:35:05.631" v="114" actId="1076"/>
          <ac:spMkLst>
            <pc:docMk/>
            <pc:sldMk cId="1909545740" sldId="371"/>
            <ac:spMk id="19" creationId="{F32F3D71-1877-41DB-AD12-1496BE255740}"/>
          </ac:spMkLst>
        </pc:spChg>
        <pc:picChg chg="mod">
          <ac:chgData name="Minae Lee" userId="S::minae@nucamp.co::fd8661ea-038b-4311-9694-b703622d7ae4" providerId="AD" clId="Web-{8E6A6908-16A4-A7AA-2DBF-5A016B6BBD35}" dt="2020-12-14T09:34:48.475" v="110" actId="1076"/>
          <ac:picMkLst>
            <pc:docMk/>
            <pc:sldMk cId="1909545740" sldId="371"/>
            <ac:picMk id="4" creationId="{7A6D7801-73A2-4706-8F9F-2887D033E552}"/>
          </ac:picMkLst>
        </pc:picChg>
      </pc:sldChg>
    </pc:docChg>
  </pc:docChgLst>
  <pc:docChgLst>
    <pc:chgData name="Steve Thompson" userId="1517088e328d9594" providerId="Windows Live" clId="Web-{D0CDB2FB-1491-4D12-D7DD-E12C945C988E}"/>
    <pc:docChg chg="modSld">
      <pc:chgData name="Steve Thompson" userId="1517088e328d9594" providerId="Windows Live" clId="Web-{D0CDB2FB-1491-4D12-D7DD-E12C945C988E}" dt="2020-09-14T18:19:17.589" v="92"/>
      <pc:docMkLst>
        <pc:docMk/>
      </pc:docMkLst>
      <pc:sldChg chg="addSp delSp modSp">
        <pc:chgData name="Steve Thompson" userId="1517088e328d9594" providerId="Windows Live" clId="Web-{D0CDB2FB-1491-4D12-D7DD-E12C945C988E}" dt="2020-09-14T18:19:17.589" v="92"/>
        <pc:sldMkLst>
          <pc:docMk/>
          <pc:sldMk cId="1239233817" sldId="375"/>
        </pc:sldMkLst>
        <pc:graphicFrameChg chg="mod modGraphic">
          <ac:chgData name="Steve Thompson" userId="1517088e328d9594" providerId="Windows Live" clId="Web-{D0CDB2FB-1491-4D12-D7DD-E12C945C988E}" dt="2020-09-14T18:17:28.402" v="83" actId="20577"/>
          <ac:graphicFrameMkLst>
            <pc:docMk/>
            <pc:sldMk cId="1239233817" sldId="375"/>
            <ac:graphicFrameMk id="4" creationId="{F92FC593-FACD-4803-9387-076ECF37F6D8}"/>
          </ac:graphicFrameMkLst>
        </pc:graphicFrameChg>
        <pc:picChg chg="mod">
          <ac:chgData name="Steve Thompson" userId="1517088e328d9594" providerId="Windows Live" clId="Web-{D0CDB2FB-1491-4D12-D7DD-E12C945C988E}" dt="2020-09-14T18:17:42.386" v="86" actId="1076"/>
          <ac:picMkLst>
            <pc:docMk/>
            <pc:sldMk cId="1239233817" sldId="375"/>
            <ac:picMk id="1127" creationId="{F353D3C5-55EB-4D5B-82AB-01531805A0D6}"/>
          </ac:picMkLst>
        </pc:picChg>
        <pc:picChg chg="mod">
          <ac:chgData name="Steve Thompson" userId="1517088e328d9594" providerId="Windows Live" clId="Web-{D0CDB2FB-1491-4D12-D7DD-E12C945C988E}" dt="2020-09-14T18:15:58.934" v="60" actId="1076"/>
          <ac:picMkLst>
            <pc:docMk/>
            <pc:sldMk cId="1239233817" sldId="375"/>
            <ac:picMk id="1128" creationId="{2D33A419-F7B7-4374-887A-6A4B8011188E}"/>
          </ac:picMkLst>
        </pc:picChg>
        <pc:picChg chg="add mod">
          <ac:chgData name="Steve Thompson" userId="1517088e328d9594" providerId="Windows Live" clId="Web-{D0CDB2FB-1491-4D12-D7DD-E12C945C988E}" dt="2020-09-14T18:19:10.652" v="90" actId="14100"/>
          <ac:picMkLst>
            <pc:docMk/>
            <pc:sldMk cId="1239233817" sldId="375"/>
            <ac:picMk id="1892" creationId="{BD92F66A-4C3D-4DB1-A03C-CEA1253252DD}"/>
          </ac:picMkLst>
        </pc:picChg>
        <pc:picChg chg="add del mod">
          <ac:chgData name="Steve Thompson" userId="1517088e328d9594" providerId="Windows Live" clId="Web-{D0CDB2FB-1491-4D12-D7DD-E12C945C988E}" dt="2020-09-14T18:19:17.589" v="92"/>
          <ac:picMkLst>
            <pc:docMk/>
            <pc:sldMk cId="1239233817" sldId="375"/>
            <ac:picMk id="1905" creationId="{938209A7-C668-44D4-B4C3-5CDCD8E0BE75}"/>
          </ac:picMkLst>
        </pc:picChg>
      </pc:sldChg>
    </pc:docChg>
  </pc:docChgLst>
  <pc:docChgLst>
    <pc:chgData name="Steve Thompson" userId="1517088e328d9594" providerId="Windows Live" clId="Web-{5A9F54AA-B675-4D9C-84F3-9E4F845179B6}"/>
    <pc:docChg chg="modSld">
      <pc:chgData name="Steve Thompson" userId="1517088e328d9594" providerId="Windows Live" clId="Web-{5A9F54AA-B675-4D9C-84F3-9E4F845179B6}" dt="2020-08-24T17:11:49.083" v="12" actId="20577"/>
      <pc:docMkLst>
        <pc:docMk/>
      </pc:docMkLst>
      <pc:sldChg chg="modSp">
        <pc:chgData name="Steve Thompson" userId="1517088e328d9594" providerId="Windows Live" clId="Web-{5A9F54AA-B675-4D9C-84F3-9E4F845179B6}" dt="2020-08-24T17:11:43.052" v="9"/>
        <pc:sldMkLst>
          <pc:docMk/>
          <pc:sldMk cId="2349121748" sldId="312"/>
        </pc:sldMkLst>
        <pc:graphicFrameChg chg="mod modGraphic">
          <ac:chgData name="Steve Thompson" userId="1517088e328d9594" providerId="Windows Live" clId="Web-{5A9F54AA-B675-4D9C-84F3-9E4F845179B6}" dt="2020-08-24T17:11:43.052" v="9"/>
          <ac:graphicFrameMkLst>
            <pc:docMk/>
            <pc:sldMk cId="2349121748" sldId="312"/>
            <ac:graphicFrameMk id="7" creationId="{28755887-1BCF-4546-B220-C1E634EFA518}"/>
          </ac:graphicFrameMkLst>
        </pc:graphicFrameChg>
      </pc:sldChg>
      <pc:sldChg chg="modSp">
        <pc:chgData name="Steve Thompson" userId="1517088e328d9594" providerId="Windows Live" clId="Web-{5A9F54AA-B675-4D9C-84F3-9E4F845179B6}" dt="2020-08-24T17:11:47.786" v="10" actId="20577"/>
        <pc:sldMkLst>
          <pc:docMk/>
          <pc:sldMk cId="2767028868" sldId="334"/>
        </pc:sldMkLst>
        <pc:spChg chg="mod">
          <ac:chgData name="Steve Thompson" userId="1517088e328d9594" providerId="Windows Live" clId="Web-{5A9F54AA-B675-4D9C-84F3-9E4F845179B6}" dt="2020-08-24T17:11:47.786" v="10" actId="20577"/>
          <ac:spMkLst>
            <pc:docMk/>
            <pc:sldMk cId="2767028868" sldId="334"/>
            <ac:spMk id="5" creationId="{F347FDC2-363D-4BC9-ABB2-EFE4C9D7E2A0}"/>
          </ac:spMkLst>
        </pc:spChg>
      </pc:sldChg>
    </pc:docChg>
  </pc:docChgLst>
  <pc:docChgLst>
    <pc:chgData name="Minae Lee" userId="S::minae@nucamp.co::fd8661ea-038b-4311-9694-b703622d7ae4" providerId="AD" clId="Web-{187FA42E-D7D5-1577-FF1A-A685CCE98644}"/>
    <pc:docChg chg="addSld delSld modSld">
      <pc:chgData name="Minae Lee" userId="S::minae@nucamp.co::fd8661ea-038b-4311-9694-b703622d7ae4" providerId="AD" clId="Web-{187FA42E-D7D5-1577-FF1A-A685CCE98644}" dt="2019-02-20T23:39:22.649" v="380" actId="20577"/>
      <pc:docMkLst>
        <pc:docMk/>
      </pc:docMkLst>
      <pc:sldChg chg="modSp">
        <pc:chgData name="Minae Lee" userId="S::minae@nucamp.co::fd8661ea-038b-4311-9694-b703622d7ae4" providerId="AD" clId="Web-{187FA42E-D7D5-1577-FF1A-A685CCE98644}" dt="2019-02-20T23:32:02.664" v="43" actId="20577"/>
        <pc:sldMkLst>
          <pc:docMk/>
          <pc:sldMk cId="951182691" sldId="257"/>
        </pc:sldMkLst>
        <pc:spChg chg="mod">
          <ac:chgData name="Minae Lee" userId="S::minae@nucamp.co::fd8661ea-038b-4311-9694-b703622d7ae4" providerId="AD" clId="Web-{187FA42E-D7D5-1577-FF1A-A685CCE98644}" dt="2019-02-20T23:32:02.664" v="43" actId="20577"/>
          <ac:spMkLst>
            <pc:docMk/>
            <pc:sldMk cId="951182691" sldId="257"/>
            <ac:spMk id="3" creationId="{5A17150A-BC48-4749-82F9-EE7D750DBF78}"/>
          </ac:spMkLst>
        </pc:spChg>
      </pc:sldChg>
      <pc:sldChg chg="modSp">
        <pc:chgData name="Minae Lee" userId="S::minae@nucamp.co::fd8661ea-038b-4311-9694-b703622d7ae4" providerId="AD" clId="Web-{187FA42E-D7D5-1577-FF1A-A685CCE98644}" dt="2019-02-20T23:13:23.219" v="28" actId="20577"/>
        <pc:sldMkLst>
          <pc:docMk/>
          <pc:sldMk cId="1480724025" sldId="267"/>
        </pc:sldMkLst>
        <pc:spChg chg="mod">
          <ac:chgData name="Minae Lee" userId="S::minae@nucamp.co::fd8661ea-038b-4311-9694-b703622d7ae4" providerId="AD" clId="Web-{187FA42E-D7D5-1577-FF1A-A685CCE98644}" dt="2019-02-20T23:13:09.813" v="14" actId="20577"/>
          <ac:spMkLst>
            <pc:docMk/>
            <pc:sldMk cId="1480724025" sldId="267"/>
            <ac:spMk id="7" creationId="{352D1BFF-E0EC-44F4-B849-600634463323}"/>
          </ac:spMkLst>
        </pc:spChg>
        <pc:spChg chg="mod">
          <ac:chgData name="Minae Lee" userId="S::minae@nucamp.co::fd8661ea-038b-4311-9694-b703622d7ae4" providerId="AD" clId="Web-{187FA42E-D7D5-1577-FF1A-A685CCE98644}" dt="2019-02-20T23:13:23.219" v="28" actId="20577"/>
          <ac:spMkLst>
            <pc:docMk/>
            <pc:sldMk cId="1480724025" sldId="267"/>
            <ac:spMk id="8" creationId="{D6712391-C1BD-470B-B4BE-D0E579A8FCD4}"/>
          </ac:spMkLst>
        </pc:spChg>
      </pc:sldChg>
      <pc:sldChg chg="del">
        <pc:chgData name="Minae Lee" userId="S::minae@nucamp.co::fd8661ea-038b-4311-9694-b703622d7ae4" providerId="AD" clId="Web-{187FA42E-D7D5-1577-FF1A-A685CCE98644}" dt="2019-02-20T23:13:41.110" v="30"/>
        <pc:sldMkLst>
          <pc:docMk/>
          <pc:sldMk cId="2808023690" sldId="268"/>
        </pc:sldMkLst>
      </pc:sldChg>
      <pc:sldChg chg="delSp modSp new">
        <pc:chgData name="Minae Lee" userId="S::minae@nucamp.co::fd8661ea-038b-4311-9694-b703622d7ae4" providerId="AD" clId="Web-{187FA42E-D7D5-1577-FF1A-A685CCE98644}" dt="2019-02-20T23:39:07.290" v="378" actId="20577"/>
        <pc:sldMkLst>
          <pc:docMk/>
          <pc:sldMk cId="4165848884" sldId="268"/>
        </pc:sldMkLst>
        <pc:spChg chg="mod">
          <ac:chgData name="Minae Lee" userId="S::minae@nucamp.co::fd8661ea-038b-4311-9694-b703622d7ae4" providerId="AD" clId="Web-{187FA42E-D7D5-1577-FF1A-A685CCE98644}" dt="2019-02-20T23:32:53.774" v="48" actId="20577"/>
          <ac:spMkLst>
            <pc:docMk/>
            <pc:sldMk cId="4165848884" sldId="268"/>
            <ac:spMk id="2" creationId="{7C7EAA7A-2693-452C-A310-CE09CD65AE5C}"/>
          </ac:spMkLst>
        </pc:spChg>
        <pc:spChg chg="mod">
          <ac:chgData name="Minae Lee" userId="S::minae@nucamp.co::fd8661ea-038b-4311-9694-b703622d7ae4" providerId="AD" clId="Web-{187FA42E-D7D5-1577-FF1A-A685CCE98644}" dt="2019-02-20T23:39:07.290" v="378" actId="20577"/>
          <ac:spMkLst>
            <pc:docMk/>
            <pc:sldMk cId="4165848884" sldId="268"/>
            <ac:spMk id="3" creationId="{FE5FAF08-E89B-45D9-9290-4B2B53CDD715}"/>
          </ac:spMkLst>
        </pc:spChg>
        <pc:spChg chg="del">
          <ac:chgData name="Minae Lee" userId="S::minae@nucamp.co::fd8661ea-038b-4311-9694-b703622d7ae4" providerId="AD" clId="Web-{187FA42E-D7D5-1577-FF1A-A685CCE98644}" dt="2019-02-20T23:35:37.758" v="244"/>
          <ac:spMkLst>
            <pc:docMk/>
            <pc:sldMk cId="4165848884" sldId="268"/>
            <ac:spMk id="4" creationId="{B4B6C6A7-D6D0-4968-B33B-D5AADD0E2FFF}"/>
          </ac:spMkLst>
        </pc:spChg>
      </pc:sldChg>
    </pc:docChg>
  </pc:docChgLst>
  <pc:docChgLst>
    <pc:chgData name="Minae Lee" userId="S::minae@nucamp.co::fd8661ea-038b-4311-9694-b703622d7ae4" providerId="AD" clId="Web-{D340E006-44A7-F7D0-0755-B89C7F86C82E}"/>
    <pc:docChg chg="addSld delSld modSld sldOrd">
      <pc:chgData name="Minae Lee" userId="S::minae@nucamp.co::fd8661ea-038b-4311-9694-b703622d7ae4" providerId="AD" clId="Web-{D340E006-44A7-F7D0-0755-B89C7F86C82E}" dt="2020-04-15T12:37:02.183" v="8731"/>
      <pc:docMkLst>
        <pc:docMk/>
      </pc:docMkLst>
      <pc:sldChg chg="modSp">
        <pc:chgData name="Minae Lee" userId="S::minae@nucamp.co::fd8661ea-038b-4311-9694-b703622d7ae4" providerId="AD" clId="Web-{D340E006-44A7-F7D0-0755-B89C7F86C82E}" dt="2020-04-15T12:37:02.183" v="8731"/>
        <pc:sldMkLst>
          <pc:docMk/>
          <pc:sldMk cId="2349121748" sldId="312"/>
        </pc:sldMkLst>
        <pc:graphicFrameChg chg="mod modGraphic">
          <ac:chgData name="Minae Lee" userId="S::minae@nucamp.co::fd8661ea-038b-4311-9694-b703622d7ae4" providerId="AD" clId="Web-{D340E006-44A7-F7D0-0755-B89C7F86C82E}" dt="2020-04-15T12:37:02.183" v="8731"/>
          <ac:graphicFrameMkLst>
            <pc:docMk/>
            <pc:sldMk cId="2349121748" sldId="312"/>
            <ac:graphicFrameMk id="7" creationId="{28755887-1BCF-4546-B220-C1E634EFA518}"/>
          </ac:graphicFrameMkLst>
        </pc:graphicFrameChg>
      </pc:sldChg>
      <pc:sldChg chg="modSp">
        <pc:chgData name="Minae Lee" userId="S::minae@nucamp.co::fd8661ea-038b-4311-9694-b703622d7ae4" providerId="AD" clId="Web-{D340E006-44A7-F7D0-0755-B89C7F86C82E}" dt="2020-04-15T05:14:13.547" v="8128" actId="1076"/>
        <pc:sldMkLst>
          <pc:docMk/>
          <pc:sldMk cId="2767028868" sldId="334"/>
        </pc:sldMkLst>
        <pc:spChg chg="mod">
          <ac:chgData name="Minae Lee" userId="S::minae@nucamp.co::fd8661ea-038b-4311-9694-b703622d7ae4" providerId="AD" clId="Web-{D340E006-44A7-F7D0-0755-B89C7F86C82E}" dt="2020-04-15T05:14:08.422" v="8126" actId="20577"/>
          <ac:spMkLst>
            <pc:docMk/>
            <pc:sldMk cId="2767028868" sldId="334"/>
            <ac:spMk id="6" creationId="{F9FA2B1C-691F-4937-9289-D5426CF54E5A}"/>
          </ac:spMkLst>
        </pc:spChg>
        <pc:graphicFrameChg chg="mod modGraphic">
          <ac:chgData name="Minae Lee" userId="S::minae@nucamp.co::fd8661ea-038b-4311-9694-b703622d7ae4" providerId="AD" clId="Web-{D340E006-44A7-F7D0-0755-B89C7F86C82E}" dt="2020-04-15T05:14:13.547" v="8128" actId="1076"/>
          <ac:graphicFrameMkLst>
            <pc:docMk/>
            <pc:sldMk cId="2767028868" sldId="334"/>
            <ac:graphicFrameMk id="8" creationId="{8AF2553C-45E1-4974-BFD3-656ABC371743}"/>
          </ac:graphicFrameMkLst>
        </pc:graphicFrameChg>
      </pc:sldChg>
      <pc:sldChg chg="addSp delSp modSp add replId">
        <pc:chgData name="Minae Lee" userId="S::minae@nucamp.co::fd8661ea-038b-4311-9694-b703622d7ae4" providerId="AD" clId="Web-{D340E006-44A7-F7D0-0755-B89C7F86C82E}" dt="2020-04-14T17:09:36.926" v="695" actId="20577"/>
        <pc:sldMkLst>
          <pc:docMk/>
          <pc:sldMk cId="3821955709" sldId="344"/>
        </pc:sldMkLst>
        <pc:spChg chg="mod">
          <ac:chgData name="Minae Lee" userId="S::minae@nucamp.co::fd8661ea-038b-4311-9694-b703622d7ae4" providerId="AD" clId="Web-{D340E006-44A7-F7D0-0755-B89C7F86C82E}" dt="2020-04-14T17:01:00.950" v="9" actId="20577"/>
          <ac:spMkLst>
            <pc:docMk/>
            <pc:sldMk cId="3821955709" sldId="344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4T17:09:36.926" v="695" actId="20577"/>
          <ac:spMkLst>
            <pc:docMk/>
            <pc:sldMk cId="3821955709" sldId="344"/>
            <ac:spMk id="3" creationId="{AA884387-B0CF-45D3-8BD7-0DA176A27965}"/>
          </ac:spMkLst>
        </pc:spChg>
        <pc:spChg chg="add del mod">
          <ac:chgData name="Minae Lee" userId="S::minae@nucamp.co::fd8661ea-038b-4311-9694-b703622d7ae4" providerId="AD" clId="Web-{D340E006-44A7-F7D0-0755-B89C7F86C82E}" dt="2020-04-14T17:07:18.556" v="643"/>
          <ac:spMkLst>
            <pc:docMk/>
            <pc:sldMk cId="3821955709" sldId="344"/>
            <ac:spMk id="4" creationId="{C982917F-1CBD-48EB-B7DA-2065D0B22C01}"/>
          </ac:spMkLst>
        </pc:spChg>
        <pc:grpChg chg="del">
          <ac:chgData name="Minae Lee" userId="S::minae@nucamp.co::fd8661ea-038b-4311-9694-b703622d7ae4" providerId="AD" clId="Web-{D340E006-44A7-F7D0-0755-B89C7F86C82E}" dt="2020-04-14T17:01:11.311" v="22"/>
          <ac:grpSpMkLst>
            <pc:docMk/>
            <pc:sldMk cId="3821955709" sldId="344"/>
            <ac:grpSpMk id="11" creationId="{6F1AF515-A4BA-40DE-AE96-ECFFFD301BAA}"/>
          </ac:grpSpMkLst>
        </pc:grpChg>
        <pc:picChg chg="add del mod">
          <ac:chgData name="Minae Lee" userId="S::minae@nucamp.co::fd8661ea-038b-4311-9694-b703622d7ae4" providerId="AD" clId="Web-{D340E006-44A7-F7D0-0755-B89C7F86C82E}" dt="2020-04-14T17:09:09.049" v="681"/>
          <ac:picMkLst>
            <pc:docMk/>
            <pc:sldMk cId="3821955709" sldId="344"/>
            <ac:picMk id="5" creationId="{A81E3031-BFA3-4BED-8ED9-CE5918062990}"/>
          </ac:picMkLst>
        </pc:picChg>
        <pc:picChg chg="add mod">
          <ac:chgData name="Minae Lee" userId="S::minae@nucamp.co::fd8661ea-038b-4311-9694-b703622d7ae4" providerId="AD" clId="Web-{D340E006-44A7-F7D0-0755-B89C7F86C82E}" dt="2020-04-14T17:09:17.893" v="684" actId="1076"/>
          <ac:picMkLst>
            <pc:docMk/>
            <pc:sldMk cId="3821955709" sldId="344"/>
            <ac:picMk id="9" creationId="{A20230D0-8AB2-4BD0-B3F5-0EFDD4734705}"/>
          </ac:picMkLst>
        </pc:picChg>
      </pc:sldChg>
      <pc:sldChg chg="delSp modSp add replId">
        <pc:chgData name="Minae Lee" userId="S::minae@nucamp.co::fd8661ea-038b-4311-9694-b703622d7ae4" providerId="AD" clId="Web-{D340E006-44A7-F7D0-0755-B89C7F86C82E}" dt="2020-04-15T05:15:53.157" v="8198" actId="20577"/>
        <pc:sldMkLst>
          <pc:docMk/>
          <pc:sldMk cId="1601040706" sldId="345"/>
        </pc:sldMkLst>
        <pc:spChg chg="mod">
          <ac:chgData name="Minae Lee" userId="S::minae@nucamp.co::fd8661ea-038b-4311-9694-b703622d7ae4" providerId="AD" clId="Web-{D340E006-44A7-F7D0-0755-B89C7F86C82E}" dt="2020-04-15T05:15:53.157" v="8198" actId="20577"/>
          <ac:spMkLst>
            <pc:docMk/>
            <pc:sldMk cId="1601040706" sldId="345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5:49.610" v="8193" actId="20577"/>
          <ac:spMkLst>
            <pc:docMk/>
            <pc:sldMk cId="1601040706" sldId="345"/>
            <ac:spMk id="3" creationId="{AA884387-B0CF-45D3-8BD7-0DA176A27965}"/>
          </ac:spMkLst>
        </pc:spChg>
        <pc:picChg chg="del">
          <ac:chgData name="Minae Lee" userId="S::minae@nucamp.co::fd8661ea-038b-4311-9694-b703622d7ae4" providerId="AD" clId="Web-{D340E006-44A7-F7D0-0755-B89C7F86C82E}" dt="2020-04-14T17:16:17.768" v="758"/>
          <ac:picMkLst>
            <pc:docMk/>
            <pc:sldMk cId="1601040706" sldId="345"/>
            <ac:picMk id="9" creationId="{A20230D0-8AB2-4BD0-B3F5-0EFDD4734705}"/>
          </ac:picMkLst>
        </pc:picChg>
      </pc:sldChg>
      <pc:sldChg chg="modSp add replId">
        <pc:chgData name="Minae Lee" userId="S::minae@nucamp.co::fd8661ea-038b-4311-9694-b703622d7ae4" providerId="AD" clId="Web-{D340E006-44A7-F7D0-0755-B89C7F86C82E}" dt="2020-04-15T05:16:57.158" v="8309" actId="20577"/>
        <pc:sldMkLst>
          <pc:docMk/>
          <pc:sldMk cId="828369172" sldId="346"/>
        </pc:sldMkLst>
        <pc:spChg chg="mod">
          <ac:chgData name="Minae Lee" userId="S::minae@nucamp.co::fd8661ea-038b-4311-9694-b703622d7ae4" providerId="AD" clId="Web-{D340E006-44A7-F7D0-0755-B89C7F86C82E}" dt="2020-04-14T17:23:54.004" v="2000" actId="20577"/>
          <ac:spMkLst>
            <pc:docMk/>
            <pc:sldMk cId="828369172" sldId="34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6:57.158" v="8309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addSp modSp add replId">
        <pc:chgData name="Minae Lee" userId="S::minae@nucamp.co::fd8661ea-038b-4311-9694-b703622d7ae4" providerId="AD" clId="Web-{D340E006-44A7-F7D0-0755-B89C7F86C82E}" dt="2020-04-15T05:17:10.642" v="8312" actId="1076"/>
        <pc:sldMkLst>
          <pc:docMk/>
          <pc:sldMk cId="915009128" sldId="347"/>
        </pc:sldMkLst>
        <pc:spChg chg="mod">
          <ac:chgData name="Minae Lee" userId="S::minae@nucamp.co::fd8661ea-038b-4311-9694-b703622d7ae4" providerId="AD" clId="Web-{D340E006-44A7-F7D0-0755-B89C7F86C82E}" dt="2020-04-14T17:24:18.943" v="2014" actId="20577"/>
          <ac:spMkLst>
            <pc:docMk/>
            <pc:sldMk cId="915009128" sldId="347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4T17:26:10.014" v="2453" actId="20577"/>
          <ac:spMkLst>
            <pc:docMk/>
            <pc:sldMk cId="915009128" sldId="347"/>
            <ac:spMk id="3" creationId="{AA884387-B0CF-45D3-8BD7-0DA176A27965}"/>
          </ac:spMkLst>
        </pc:spChg>
        <pc:picChg chg="add mod">
          <ac:chgData name="Minae Lee" userId="S::minae@nucamp.co::fd8661ea-038b-4311-9694-b703622d7ae4" providerId="AD" clId="Web-{D340E006-44A7-F7D0-0755-B89C7F86C82E}" dt="2020-04-15T05:17:10.642" v="8312" actId="1076"/>
          <ac:picMkLst>
            <pc:docMk/>
            <pc:sldMk cId="915009128" sldId="347"/>
            <ac:picMk id="4" creationId="{C29C8236-0733-40B7-AF53-10D11437FCCA}"/>
          </ac:picMkLst>
        </pc:picChg>
      </pc:sldChg>
      <pc:sldChg chg="delSp modSp add replId">
        <pc:chgData name="Minae Lee" userId="S::minae@nucamp.co::fd8661ea-038b-4311-9694-b703622d7ae4" providerId="AD" clId="Web-{D340E006-44A7-F7D0-0755-B89C7F86C82E}" dt="2020-04-15T05:18:06.565" v="8339" actId="20577"/>
        <pc:sldMkLst>
          <pc:docMk/>
          <pc:sldMk cId="2581581915" sldId="348"/>
        </pc:sldMkLst>
        <pc:spChg chg="mod">
          <ac:chgData name="Minae Lee" userId="S::minae@nucamp.co::fd8661ea-038b-4311-9694-b703622d7ae4" providerId="AD" clId="Web-{D340E006-44A7-F7D0-0755-B89C7F86C82E}" dt="2020-04-14T17:26:41.845" v="2464" actId="20577"/>
          <ac:spMkLst>
            <pc:docMk/>
            <pc:sldMk cId="2581581915" sldId="34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8:06.565" v="8339" actId="20577"/>
          <ac:spMkLst>
            <pc:docMk/>
            <pc:sldMk cId="2581581915" sldId="348"/>
            <ac:spMk id="3" creationId="{AA884387-B0CF-45D3-8BD7-0DA176A27965}"/>
          </ac:spMkLst>
        </pc:spChg>
        <pc:picChg chg="del">
          <ac:chgData name="Minae Lee" userId="S::minae@nucamp.co::fd8661ea-038b-4311-9694-b703622d7ae4" providerId="AD" clId="Web-{D340E006-44A7-F7D0-0755-B89C7F86C82E}" dt="2020-04-14T17:27:09.222" v="2583"/>
          <ac:picMkLst>
            <pc:docMk/>
            <pc:sldMk cId="2581581915" sldId="348"/>
            <ac:picMk id="4" creationId="{C29C8236-0733-40B7-AF53-10D11437FCCA}"/>
          </ac:picMkLst>
        </pc:picChg>
      </pc:sldChg>
      <pc:sldChg chg="addSp delSp modSp add replId">
        <pc:chgData name="Minae Lee" userId="S::minae@nucamp.co::fd8661ea-038b-4311-9694-b703622d7ae4" providerId="AD" clId="Web-{D340E006-44A7-F7D0-0755-B89C7F86C82E}" dt="2020-04-15T04:33:16.501" v="4317" actId="1076"/>
        <pc:sldMkLst>
          <pc:docMk/>
          <pc:sldMk cId="855070230" sldId="349"/>
        </pc:sldMkLst>
        <pc:spChg chg="mod">
          <ac:chgData name="Minae Lee" userId="S::minae@nucamp.co::fd8661ea-038b-4311-9694-b703622d7ae4" providerId="AD" clId="Web-{D340E006-44A7-F7D0-0755-B89C7F86C82E}" dt="2020-04-14T17:28:21.742" v="2724" actId="20577"/>
          <ac:spMkLst>
            <pc:docMk/>
            <pc:sldMk cId="855070230" sldId="349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31:09.594" v="4295" actId="20577"/>
          <ac:spMkLst>
            <pc:docMk/>
            <pc:sldMk cId="855070230" sldId="349"/>
            <ac:spMk id="3" creationId="{AA884387-B0CF-45D3-8BD7-0DA176A27965}"/>
          </ac:spMkLst>
        </pc:spChg>
        <pc:spChg chg="add mod">
          <ac:chgData name="Minae Lee" userId="S::minae@nucamp.co::fd8661ea-038b-4311-9694-b703622d7ae4" providerId="AD" clId="Web-{D340E006-44A7-F7D0-0755-B89C7F86C82E}" dt="2020-04-15T04:30:29.469" v="4194" actId="1076"/>
          <ac:spMkLst>
            <pc:docMk/>
            <pc:sldMk cId="855070230" sldId="349"/>
            <ac:spMk id="4" creationId="{CC8E0F80-453D-49F6-9319-67ECDD47BFFC}"/>
          </ac:spMkLst>
        </pc:spChg>
        <pc:spChg chg="add del mod">
          <ac:chgData name="Minae Lee" userId="S::minae@nucamp.co::fd8661ea-038b-4311-9694-b703622d7ae4" providerId="AD" clId="Web-{D340E006-44A7-F7D0-0755-B89C7F86C82E}" dt="2020-04-15T04:31:55.594" v="4300"/>
          <ac:spMkLst>
            <pc:docMk/>
            <pc:sldMk cId="855070230" sldId="349"/>
            <ac:spMk id="5" creationId="{B4C3E8DC-A8F8-4B81-BE80-4900A6F7152D}"/>
          </ac:spMkLst>
        </pc:spChg>
        <pc:cxnChg chg="add mod">
          <ac:chgData name="Minae Lee" userId="S::minae@nucamp.co::fd8661ea-038b-4311-9694-b703622d7ae4" providerId="AD" clId="Web-{D340E006-44A7-F7D0-0755-B89C7F86C82E}" dt="2020-04-15T04:33:08.907" v="4316" actId="14100"/>
          <ac:cxnSpMkLst>
            <pc:docMk/>
            <pc:sldMk cId="855070230" sldId="349"/>
            <ac:cxnSpMk id="6" creationId="{BBF6FE3B-CDAB-42DE-A130-90658F32892D}"/>
          </ac:cxnSpMkLst>
        </pc:cxnChg>
        <pc:cxnChg chg="add mod">
          <ac:chgData name="Minae Lee" userId="S::minae@nucamp.co::fd8661ea-038b-4311-9694-b703622d7ae4" providerId="AD" clId="Web-{D340E006-44A7-F7D0-0755-B89C7F86C82E}" dt="2020-04-15T04:33:16.501" v="4317" actId="1076"/>
          <ac:cxnSpMkLst>
            <pc:docMk/>
            <pc:sldMk cId="855070230" sldId="349"/>
            <ac:cxnSpMk id="7" creationId="{4935A668-3B12-4983-90AA-C8D5B424F019}"/>
          </ac:cxnSpMkLst>
        </pc:cxnChg>
      </pc:sldChg>
      <pc:sldChg chg="modSp add replId">
        <pc:chgData name="Minae Lee" userId="S::minae@nucamp.co::fd8661ea-038b-4311-9694-b703622d7ae4" providerId="AD" clId="Web-{D340E006-44A7-F7D0-0755-B89C7F86C82E}" dt="2020-04-15T04:34:43.752" v="4351" actId="20577"/>
        <pc:sldMkLst>
          <pc:docMk/>
          <pc:sldMk cId="559863947" sldId="350"/>
        </pc:sldMkLst>
        <pc:spChg chg="mod">
          <ac:chgData name="Minae Lee" userId="S::minae@nucamp.co::fd8661ea-038b-4311-9694-b703622d7ae4" providerId="AD" clId="Web-{D340E006-44A7-F7D0-0755-B89C7F86C82E}" dt="2020-04-14T17:29:00.542" v="2825" actId="20577"/>
          <ac:spMkLst>
            <pc:docMk/>
            <pc:sldMk cId="559863947" sldId="35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34:43.752" v="4351" actId="20577"/>
          <ac:spMkLst>
            <pc:docMk/>
            <pc:sldMk cId="559863947" sldId="350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D340E006-44A7-F7D0-0755-B89C7F86C82E}" dt="2020-04-15T04:37:10.878" v="4777" actId="20577"/>
        <pc:sldMkLst>
          <pc:docMk/>
          <pc:sldMk cId="2783466890" sldId="351"/>
        </pc:sldMkLst>
        <pc:spChg chg="mod">
          <ac:chgData name="Minae Lee" userId="S::minae@nucamp.co::fd8661ea-038b-4311-9694-b703622d7ae4" providerId="AD" clId="Web-{D340E006-44A7-F7D0-0755-B89C7F86C82E}" dt="2020-04-15T04:35:06.689" v="4357" actId="20577"/>
          <ac:spMkLst>
            <pc:docMk/>
            <pc:sldMk cId="2783466890" sldId="35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37:10.878" v="4777" actId="20577"/>
          <ac:spMkLst>
            <pc:docMk/>
            <pc:sldMk cId="2783466890" sldId="351"/>
            <ac:spMk id="3" creationId="{AA884387-B0CF-45D3-8BD7-0DA176A27965}"/>
          </ac:spMkLst>
        </pc:spChg>
      </pc:sldChg>
      <pc:sldChg chg="add del replId">
        <pc:chgData name="Minae Lee" userId="S::minae@nucamp.co::fd8661ea-038b-4311-9694-b703622d7ae4" providerId="AD" clId="Web-{D340E006-44A7-F7D0-0755-B89C7F86C82E}" dt="2020-04-15T04:41:07.645" v="5429"/>
        <pc:sldMkLst>
          <pc:docMk/>
          <pc:sldMk cId="107285806" sldId="352"/>
        </pc:sldMkLst>
      </pc:sldChg>
      <pc:sldChg chg="modSp add replId">
        <pc:chgData name="Minae Lee" userId="S::minae@nucamp.co::fd8661ea-038b-4311-9694-b703622d7ae4" providerId="AD" clId="Web-{D340E006-44A7-F7D0-0755-B89C7F86C82E}" dt="2020-04-15T04:40:40.676" v="5426" actId="20577"/>
        <pc:sldMkLst>
          <pc:docMk/>
          <pc:sldMk cId="3382015535" sldId="353"/>
        </pc:sldMkLst>
        <pc:spChg chg="mod">
          <ac:chgData name="Minae Lee" userId="S::minae@nucamp.co::fd8661ea-038b-4311-9694-b703622d7ae4" providerId="AD" clId="Web-{D340E006-44A7-F7D0-0755-B89C7F86C82E}" dt="2020-04-15T04:37:26.831" v="4785" actId="20577"/>
          <ac:spMkLst>
            <pc:docMk/>
            <pc:sldMk cId="3382015535" sldId="353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40:40.676" v="5426" actId="20577"/>
          <ac:spMkLst>
            <pc:docMk/>
            <pc:sldMk cId="3382015535" sldId="353"/>
            <ac:spMk id="3" creationId="{AA884387-B0CF-45D3-8BD7-0DA176A27965}"/>
          </ac:spMkLst>
        </pc:spChg>
      </pc:sldChg>
      <pc:sldChg chg="new del">
        <pc:chgData name="Minae Lee" userId="S::minae@nucamp.co::fd8661ea-038b-4311-9694-b703622d7ae4" providerId="AD" clId="Web-{D340E006-44A7-F7D0-0755-B89C7F86C82E}" dt="2020-04-15T04:37:17.206" v="4781"/>
        <pc:sldMkLst>
          <pc:docMk/>
          <pc:sldMk cId="4109029789" sldId="353"/>
        </pc:sldMkLst>
      </pc:sldChg>
      <pc:sldChg chg="modSp add replId">
        <pc:chgData name="Minae Lee" userId="S::minae@nucamp.co::fd8661ea-038b-4311-9694-b703622d7ae4" providerId="AD" clId="Web-{D340E006-44A7-F7D0-0755-B89C7F86C82E}" dt="2020-04-15T04:47:47.569" v="6189" actId="20577"/>
        <pc:sldMkLst>
          <pc:docMk/>
          <pc:sldMk cId="3925320525" sldId="354"/>
        </pc:sldMkLst>
        <pc:spChg chg="mod">
          <ac:chgData name="Minae Lee" userId="S::minae@nucamp.co::fd8661ea-038b-4311-9694-b703622d7ae4" providerId="AD" clId="Web-{D340E006-44A7-F7D0-0755-B89C7F86C82E}" dt="2020-04-15T04:42:57.317" v="5641" actId="20577"/>
          <ac:spMkLst>
            <pc:docMk/>
            <pc:sldMk cId="3925320525" sldId="354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47:47.569" v="6189" actId="20577"/>
          <ac:spMkLst>
            <pc:docMk/>
            <pc:sldMk cId="3925320525" sldId="354"/>
            <ac:spMk id="3" creationId="{AA884387-B0CF-45D3-8BD7-0DA176A27965}"/>
          </ac:spMkLst>
        </pc:spChg>
      </pc:sldChg>
      <pc:sldChg chg="modSp add ord replId">
        <pc:chgData name="Minae Lee" userId="S::minae@nucamp.co::fd8661ea-038b-4311-9694-b703622d7ae4" providerId="AD" clId="Web-{D340E006-44A7-F7D0-0755-B89C7F86C82E}" dt="2020-04-15T05:13:02.656" v="8088" actId="20577"/>
        <pc:sldMkLst>
          <pc:docMk/>
          <pc:sldMk cId="4058727329" sldId="355"/>
        </pc:sldMkLst>
        <pc:spChg chg="mod">
          <ac:chgData name="Minae Lee" userId="S::minae@nucamp.co::fd8661ea-038b-4311-9694-b703622d7ae4" providerId="AD" clId="Web-{D340E006-44A7-F7D0-0755-B89C7F86C82E}" dt="2020-04-15T04:48:05.522" v="6220" actId="20577"/>
          <ac:spMkLst>
            <pc:docMk/>
            <pc:sldMk cId="4058727329" sldId="355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3:02.656" v="8088" actId="20577"/>
          <ac:spMkLst>
            <pc:docMk/>
            <pc:sldMk cId="4058727329" sldId="355"/>
            <ac:spMk id="3" creationId="{AA884387-B0CF-45D3-8BD7-0DA176A27965}"/>
          </ac:spMkLst>
        </pc:spChg>
      </pc:sldChg>
      <pc:sldChg chg="new del">
        <pc:chgData name="Minae Lee" userId="S::minae@nucamp.co::fd8661ea-038b-4311-9694-b703622d7ae4" providerId="AD" clId="Web-{D340E006-44A7-F7D0-0755-B89C7F86C82E}" dt="2020-04-15T04:47:57.959" v="6193"/>
        <pc:sldMkLst>
          <pc:docMk/>
          <pc:sldMk cId="4282271166" sldId="355"/>
        </pc:sldMkLst>
      </pc:sldChg>
      <pc:sldChg chg="modSp add replId">
        <pc:chgData name="Minae Lee" userId="S::minae@nucamp.co::fd8661ea-038b-4311-9694-b703622d7ae4" providerId="AD" clId="Web-{D340E006-44A7-F7D0-0755-B89C7F86C82E}" dt="2020-04-15T05:13:22.266" v="8097" actId="20577"/>
        <pc:sldMkLst>
          <pc:docMk/>
          <pc:sldMk cId="457938586" sldId="356"/>
        </pc:sldMkLst>
        <pc:spChg chg="mod">
          <ac:chgData name="Minae Lee" userId="S::minae@nucamp.co::fd8661ea-038b-4311-9694-b703622d7ae4" providerId="AD" clId="Web-{D340E006-44A7-F7D0-0755-B89C7F86C82E}" dt="2020-04-15T05:13:22.266" v="8097" actId="20577"/>
          <ac:spMkLst>
            <pc:docMk/>
            <pc:sldMk cId="457938586" sldId="356"/>
            <ac:spMk id="3" creationId="{AA884387-B0CF-45D3-8BD7-0DA176A27965}"/>
          </ac:spMkLst>
        </pc:spChg>
      </pc:sldChg>
      <pc:sldChg chg="addSp delSp modSp add replId">
        <pc:chgData name="Minae Lee" userId="S::minae@nucamp.co::fd8661ea-038b-4311-9694-b703622d7ae4" providerId="AD" clId="Web-{D340E006-44A7-F7D0-0755-B89C7F86C82E}" dt="2020-04-15T05:09:16.154" v="7598" actId="20577"/>
        <pc:sldMkLst>
          <pc:docMk/>
          <pc:sldMk cId="1966639599" sldId="357"/>
        </pc:sldMkLst>
        <pc:spChg chg="mod">
          <ac:chgData name="Minae Lee" userId="S::minae@nucamp.co::fd8661ea-038b-4311-9694-b703622d7ae4" providerId="AD" clId="Web-{D340E006-44A7-F7D0-0755-B89C7F86C82E}" dt="2020-04-15T04:55:53.556" v="6721" actId="20577"/>
          <ac:spMkLst>
            <pc:docMk/>
            <pc:sldMk cId="1966639599" sldId="357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09:16.154" v="7598" actId="20577"/>
          <ac:spMkLst>
            <pc:docMk/>
            <pc:sldMk cId="1966639599" sldId="357"/>
            <ac:spMk id="3" creationId="{AA884387-B0CF-45D3-8BD7-0DA176A27965}"/>
          </ac:spMkLst>
        </pc:spChg>
        <pc:graphicFrameChg chg="add mod modGraphic">
          <ac:chgData name="Minae Lee" userId="S::minae@nucamp.co::fd8661ea-038b-4311-9694-b703622d7ae4" providerId="AD" clId="Web-{D340E006-44A7-F7D0-0755-B89C7F86C82E}" dt="2020-04-15T05:08:56.779" v="7586" actId="1076"/>
          <ac:graphicFrameMkLst>
            <pc:docMk/>
            <pc:sldMk cId="1966639599" sldId="357"/>
            <ac:graphicFrameMk id="9" creationId="{7AD4CA8D-C2DE-4E25-AD33-3E42802A95EC}"/>
          </ac:graphicFrameMkLst>
        </pc:graphicFrameChg>
        <pc:picChg chg="add mod">
          <ac:chgData name="Minae Lee" userId="S::minae@nucamp.co::fd8661ea-038b-4311-9694-b703622d7ae4" providerId="AD" clId="Web-{D340E006-44A7-F7D0-0755-B89C7F86C82E}" dt="2020-04-15T05:09:12.592" v="7595" actId="1076"/>
          <ac:picMkLst>
            <pc:docMk/>
            <pc:sldMk cId="1966639599" sldId="357"/>
            <ac:picMk id="4" creationId="{F61BE8CB-419A-4DC7-B3D0-74964F194819}"/>
          </ac:picMkLst>
        </pc:picChg>
        <pc:inkChg chg="add">
          <ac:chgData name="Minae Lee" userId="S::minae@nucamp.co::fd8661ea-038b-4311-9694-b703622d7ae4" providerId="AD" clId="Web-{D340E006-44A7-F7D0-0755-B89C7F86C82E}" dt="2020-04-15T05:04:30.715" v="7395"/>
          <ac:inkMkLst>
            <pc:docMk/>
            <pc:sldMk cId="1966639599" sldId="357"/>
            <ac:inkMk id="6" creationId="{08E33F0F-048A-44F6-B65C-9C030689219B}"/>
          </ac:inkMkLst>
        </pc:inkChg>
        <pc:inkChg chg="add del">
          <ac:chgData name="Minae Lee" userId="S::minae@nucamp.co::fd8661ea-038b-4311-9694-b703622d7ae4" providerId="AD" clId="Web-{D340E006-44A7-F7D0-0755-B89C7F86C82E}" dt="2020-04-15T05:04:46.106" v="7399"/>
          <ac:inkMkLst>
            <pc:docMk/>
            <pc:sldMk cId="1966639599" sldId="357"/>
            <ac:inkMk id="7" creationId="{06903013-A77E-497B-B0CA-26B4874953AF}"/>
          </ac:inkMkLst>
        </pc:inkChg>
        <pc:inkChg chg="add del">
          <ac:chgData name="Minae Lee" userId="S::minae@nucamp.co::fd8661ea-038b-4311-9694-b703622d7ae4" providerId="AD" clId="Web-{D340E006-44A7-F7D0-0755-B89C7F86C82E}" dt="2020-04-15T05:04:44.668" v="7398"/>
          <ac:inkMkLst>
            <pc:docMk/>
            <pc:sldMk cId="1966639599" sldId="357"/>
            <ac:inkMk id="8" creationId="{C8D025AC-3422-4ABD-93FF-389F88E62B1D}"/>
          </ac:inkMkLst>
        </pc:inkChg>
        <pc:inkChg chg="add del">
          <ac:chgData name="Minae Lee" userId="S::minae@nucamp.co::fd8661ea-038b-4311-9694-b703622d7ae4" providerId="AD" clId="Web-{D340E006-44A7-F7D0-0755-B89C7F86C82E}" dt="2020-04-15T05:05:06.669" v="7410"/>
          <ac:inkMkLst>
            <pc:docMk/>
            <pc:sldMk cId="1966639599" sldId="357"/>
            <ac:inkMk id="11" creationId="{4258921B-E8C4-4B59-A3FD-880C0920B519}"/>
          </ac:inkMkLst>
        </pc:inkChg>
        <pc:inkChg chg="add del">
          <ac:chgData name="Minae Lee" userId="S::minae@nucamp.co::fd8661ea-038b-4311-9694-b703622d7ae4" providerId="AD" clId="Web-{D340E006-44A7-F7D0-0755-B89C7F86C82E}" dt="2020-04-15T05:05:05.684" v="7409"/>
          <ac:inkMkLst>
            <pc:docMk/>
            <pc:sldMk cId="1966639599" sldId="357"/>
            <ac:inkMk id="12" creationId="{6FD7E40B-A901-4BEA-A72F-07CB203FF69F}"/>
          </ac:inkMkLst>
        </pc:inkChg>
        <pc:inkChg chg="add del">
          <ac:chgData name="Minae Lee" userId="S::minae@nucamp.co::fd8661ea-038b-4311-9694-b703622d7ae4" providerId="AD" clId="Web-{D340E006-44A7-F7D0-0755-B89C7F86C82E}" dt="2020-04-15T05:05:05.684" v="7408"/>
          <ac:inkMkLst>
            <pc:docMk/>
            <pc:sldMk cId="1966639599" sldId="357"/>
            <ac:inkMk id="13" creationId="{E33AB25B-C10E-435B-BA48-616EDC83D84B}"/>
          </ac:inkMkLst>
        </pc:inkChg>
        <pc:inkChg chg="add del">
          <ac:chgData name="Minae Lee" userId="S::minae@nucamp.co::fd8661ea-038b-4311-9694-b703622d7ae4" providerId="AD" clId="Web-{D340E006-44A7-F7D0-0755-B89C7F86C82E}" dt="2020-04-15T05:05:05.684" v="7407"/>
          <ac:inkMkLst>
            <pc:docMk/>
            <pc:sldMk cId="1966639599" sldId="357"/>
            <ac:inkMk id="14" creationId="{8EFA5EEB-3ADF-484F-846E-7C206E20918A}"/>
          </ac:inkMkLst>
        </pc:inkChg>
        <pc:inkChg chg="add del">
          <ac:chgData name="Minae Lee" userId="S::minae@nucamp.co::fd8661ea-038b-4311-9694-b703622d7ae4" providerId="AD" clId="Web-{D340E006-44A7-F7D0-0755-B89C7F86C82E}" dt="2020-04-15T05:05:05.669" v="7406"/>
          <ac:inkMkLst>
            <pc:docMk/>
            <pc:sldMk cId="1966639599" sldId="357"/>
            <ac:inkMk id="15" creationId="{655CC956-02DB-412C-A022-CC93B6958F3A}"/>
          </ac:inkMkLst>
        </pc:inkChg>
      </pc:sldChg>
      <pc:sldChg chg="modSp add replId">
        <pc:chgData name="Minae Lee" userId="S::minae@nucamp.co::fd8661ea-038b-4311-9694-b703622d7ae4" providerId="AD" clId="Web-{D340E006-44A7-F7D0-0755-B89C7F86C82E}" dt="2020-04-15T05:16:01.032" v="8204" actId="20577"/>
        <pc:sldMkLst>
          <pc:docMk/>
          <pc:sldMk cId="3327715131" sldId="358"/>
        </pc:sldMkLst>
        <pc:spChg chg="mod">
          <ac:chgData name="Minae Lee" userId="S::minae@nucamp.co::fd8661ea-038b-4311-9694-b703622d7ae4" providerId="AD" clId="Web-{D340E006-44A7-F7D0-0755-B89C7F86C82E}" dt="2020-04-15T05:15:35.376" v="8188" actId="20577"/>
          <ac:spMkLst>
            <pc:docMk/>
            <pc:sldMk cId="3327715131" sldId="35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6:01.032" v="8204" actId="20577"/>
          <ac:spMkLst>
            <pc:docMk/>
            <pc:sldMk cId="3327715131" sldId="358"/>
            <ac:spMk id="3" creationId="{AA884387-B0CF-45D3-8BD7-0DA176A27965}"/>
          </ac:spMkLst>
        </pc:spChg>
      </pc:sldChg>
      <pc:sldChg chg="modSp new">
        <pc:chgData name="Minae Lee" userId="S::minae@nucamp.co::fd8661ea-038b-4311-9694-b703622d7ae4" providerId="AD" clId="Web-{D340E006-44A7-F7D0-0755-B89C7F86C82E}" dt="2020-04-15T05:20:44.175" v="8721" actId="20577"/>
        <pc:sldMkLst>
          <pc:docMk/>
          <pc:sldMk cId="3151377898" sldId="359"/>
        </pc:sldMkLst>
        <pc:spChg chg="mod">
          <ac:chgData name="Minae Lee" userId="S::minae@nucamp.co::fd8661ea-038b-4311-9694-b703622d7ae4" providerId="AD" clId="Web-{D340E006-44A7-F7D0-0755-B89C7F86C82E}" dt="2020-04-15T05:18:31.299" v="8363" actId="20577"/>
          <ac:spMkLst>
            <pc:docMk/>
            <pc:sldMk cId="3151377898" sldId="359"/>
            <ac:spMk id="2" creationId="{AAA92F0D-749A-4D7E-A646-319833DB0DCB}"/>
          </ac:spMkLst>
        </pc:spChg>
        <pc:spChg chg="mod">
          <ac:chgData name="Minae Lee" userId="S::minae@nucamp.co::fd8661ea-038b-4311-9694-b703622d7ae4" providerId="AD" clId="Web-{D340E006-44A7-F7D0-0755-B89C7F86C82E}" dt="2020-04-15T05:20:44.175" v="8721" actId="20577"/>
          <ac:spMkLst>
            <pc:docMk/>
            <pc:sldMk cId="3151377898" sldId="359"/>
            <ac:spMk id="3" creationId="{874809D9-E083-4F53-B95C-7C6EBFDDE9E6}"/>
          </ac:spMkLst>
        </pc:spChg>
      </pc:sldChg>
    </pc:docChg>
  </pc:docChgLst>
  <pc:docChgLst>
    <pc:chgData name="Steve Thompson" userId="1517088e328d9594" providerId="Windows Live" clId="Web-{2ED417CA-860F-4298-E9BA-9010EF7959AD}"/>
    <pc:docChg chg="addSld modSld sldOrd addMainMaster">
      <pc:chgData name="Steve Thompson" userId="1517088e328d9594" providerId="Windows Live" clId="Web-{2ED417CA-860F-4298-E9BA-9010EF7959AD}" dt="2020-09-04T17:50:34.979" v="8"/>
      <pc:docMkLst>
        <pc:docMk/>
      </pc:docMkLst>
      <pc:sldChg chg="modSp add ord">
        <pc:chgData name="Steve Thompson" userId="1517088e328d9594" providerId="Windows Live" clId="Web-{2ED417CA-860F-4298-E9BA-9010EF7959AD}" dt="2020-09-04T17:50:30.354" v="2" actId="20577"/>
        <pc:sldMkLst>
          <pc:docMk/>
          <pc:sldMk cId="3533277094" sldId="366"/>
        </pc:sldMkLst>
        <pc:spChg chg="mod">
          <ac:chgData name="Steve Thompson" userId="1517088e328d9594" providerId="Windows Live" clId="Web-{2ED417CA-860F-4298-E9BA-9010EF7959AD}" dt="2020-09-04T17:50:30.354" v="2" actId="20577"/>
          <ac:spMkLst>
            <pc:docMk/>
            <pc:sldMk cId="3533277094" sldId="366"/>
            <ac:spMk id="13" creationId="{03CD7CC7-7DDB-4686-9ACE-98F01A099BF3}"/>
          </ac:spMkLst>
        </pc:spChg>
      </pc:sldChg>
      <pc:sldChg chg="add replId">
        <pc:chgData name="Steve Thompson" userId="1517088e328d9594" providerId="Windows Live" clId="Web-{2ED417CA-860F-4298-E9BA-9010EF7959AD}" dt="2020-09-04T17:50:33.447" v="5"/>
        <pc:sldMkLst>
          <pc:docMk/>
          <pc:sldMk cId="52420513" sldId="367"/>
        </pc:sldMkLst>
      </pc:sldChg>
      <pc:sldChg chg="add replId">
        <pc:chgData name="Steve Thompson" userId="1517088e328d9594" providerId="Windows Live" clId="Web-{2ED417CA-860F-4298-E9BA-9010EF7959AD}" dt="2020-09-04T17:50:34.260" v="6"/>
        <pc:sldMkLst>
          <pc:docMk/>
          <pc:sldMk cId="3012630902" sldId="368"/>
        </pc:sldMkLst>
      </pc:sldChg>
      <pc:sldChg chg="add replId">
        <pc:chgData name="Steve Thompson" userId="1517088e328d9594" providerId="Windows Live" clId="Web-{2ED417CA-860F-4298-E9BA-9010EF7959AD}" dt="2020-09-04T17:50:34.588" v="7"/>
        <pc:sldMkLst>
          <pc:docMk/>
          <pc:sldMk cId="1138672443" sldId="369"/>
        </pc:sldMkLst>
      </pc:sldChg>
      <pc:sldChg chg="add replId">
        <pc:chgData name="Steve Thompson" userId="1517088e328d9594" providerId="Windows Live" clId="Web-{2ED417CA-860F-4298-E9BA-9010EF7959AD}" dt="2020-09-04T17:50:34.979" v="8"/>
        <pc:sldMkLst>
          <pc:docMk/>
          <pc:sldMk cId="4226500490" sldId="370"/>
        </pc:sldMkLst>
      </pc:sldChg>
      <pc:sldMasterChg chg="add addSldLayout">
        <pc:chgData name="Steve Thompson" userId="1517088e328d9594" providerId="Windows Live" clId="Web-{2ED417CA-860F-4298-E9BA-9010EF7959AD}" dt="2020-09-04T17:50:23.916" v="0"/>
        <pc:sldMasterMkLst>
          <pc:docMk/>
          <pc:sldMasterMk cId="2643309589" sldId="2147483831"/>
        </pc:sldMasterMkLst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2749272807" sldId="2147483832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3280986380" sldId="2147483833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472172541" sldId="2147483834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3552672964" sldId="2147483835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1070078938" sldId="2147483836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2627263847" sldId="2147483837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926404606" sldId="2147483838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3843153061" sldId="2147483839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254665794" sldId="2147483840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788880306" sldId="2147483841"/>
          </pc:sldLayoutMkLst>
        </pc:sldLayoutChg>
        <pc:sldLayoutChg chg="add">
          <pc:chgData name="Steve Thompson" userId="1517088e328d9594" providerId="Windows Live" clId="Web-{2ED417CA-860F-4298-E9BA-9010EF7959AD}" dt="2020-09-04T17:50:23.916" v="0"/>
          <pc:sldLayoutMkLst>
            <pc:docMk/>
            <pc:sldMasterMk cId="2643309589" sldId="2147483831"/>
            <pc:sldLayoutMk cId="709654199" sldId="2147483842"/>
          </pc:sldLayoutMkLst>
        </pc:sldLayoutChg>
      </pc:sldMasterChg>
    </pc:docChg>
  </pc:docChgLst>
  <pc:docChgLst>
    <pc:chgData name="Steve Thompson" userId="1517088e328d9594" providerId="Windows Live" clId="Web-{E1352034-4631-4FB2-B209-0FBC53AA8238}"/>
    <pc:docChg chg="addSld delSld modSld">
      <pc:chgData name="Steve Thompson" userId="1517088e328d9594" providerId="Windows Live" clId="Web-{E1352034-4631-4FB2-B209-0FBC53AA8238}" dt="2020-09-13T16:13:22.465" v="179"/>
      <pc:docMkLst>
        <pc:docMk/>
      </pc:docMkLst>
      <pc:sldChg chg="del">
        <pc:chgData name="Steve Thompson" userId="1517088e328d9594" providerId="Windows Live" clId="Web-{E1352034-4631-4FB2-B209-0FBC53AA8238}" dt="2020-09-13T16:13:22.465" v="179"/>
        <pc:sldMkLst>
          <pc:docMk/>
          <pc:sldMk cId="3272526368" sldId="374"/>
        </pc:sldMkLst>
      </pc:sldChg>
      <pc:sldChg chg="addSp delSp modSp add replId">
        <pc:chgData name="Steve Thompson" userId="1517088e328d9594" providerId="Windows Live" clId="Web-{E1352034-4631-4FB2-B209-0FBC53AA8238}" dt="2020-09-13T16:08:20.246" v="178" actId="1076"/>
        <pc:sldMkLst>
          <pc:docMk/>
          <pc:sldMk cId="1239233817" sldId="375"/>
        </pc:sldMkLst>
        <pc:graphicFrameChg chg="add mod modGraphic">
          <ac:chgData name="Steve Thompson" userId="1517088e328d9594" providerId="Windows Live" clId="Web-{E1352034-4631-4FB2-B209-0FBC53AA8238}" dt="2020-09-13T16:08:20.184" v="176" actId="1076"/>
          <ac:graphicFrameMkLst>
            <pc:docMk/>
            <pc:sldMk cId="1239233817" sldId="375"/>
            <ac:graphicFrameMk id="4" creationId="{F92FC593-FACD-4803-9387-076ECF37F6D8}"/>
          </ac:graphicFrameMkLst>
        </pc:graphicFrameChg>
        <pc:picChg chg="add del mod">
          <ac:chgData name="Steve Thompson" userId="1517088e328d9594" providerId="Windows Live" clId="Web-{E1352034-4631-4FB2-B209-0FBC53AA8238}" dt="2020-09-13T15:59:20.777" v="165"/>
          <ac:picMkLst>
            <pc:docMk/>
            <pc:sldMk cId="1239233817" sldId="375"/>
            <ac:picMk id="3" creationId="{3C9CAFAD-E69A-4659-A9F1-512EC709BB12}"/>
          </ac:picMkLst>
        </pc:picChg>
        <pc:picChg chg="add mod">
          <ac:chgData name="Steve Thompson" userId="1517088e328d9594" providerId="Windows Live" clId="Web-{E1352034-4631-4FB2-B209-0FBC53AA8238}" dt="2020-09-13T16:08:20.215" v="177" actId="1076"/>
          <ac:picMkLst>
            <pc:docMk/>
            <pc:sldMk cId="1239233817" sldId="375"/>
            <ac:picMk id="1127" creationId="{F353D3C5-55EB-4D5B-82AB-01531805A0D6}"/>
          </ac:picMkLst>
        </pc:picChg>
        <pc:picChg chg="add mod">
          <ac:chgData name="Steve Thompson" userId="1517088e328d9594" providerId="Windows Live" clId="Web-{E1352034-4631-4FB2-B209-0FBC53AA8238}" dt="2020-09-13T16:08:20.246" v="178" actId="1076"/>
          <ac:picMkLst>
            <pc:docMk/>
            <pc:sldMk cId="1239233817" sldId="375"/>
            <ac:picMk id="1128" creationId="{2D33A419-F7B7-4374-887A-6A4B8011188E}"/>
          </ac:picMkLst>
        </pc:picChg>
      </pc:sldChg>
    </pc:docChg>
  </pc:docChgLst>
  <pc:docChgLst>
    <pc:chgData name="Steve Thompson" userId="1517088e328d9594" providerId="Windows Live" clId="Web-{54696B61-C824-48C6-A0C4-859E0D9D79A2}"/>
    <pc:docChg chg="modSld">
      <pc:chgData name="Steve Thompson" userId="1517088e328d9594" providerId="Windows Live" clId="Web-{54696B61-C824-48C6-A0C4-859E0D9D79A2}" dt="2020-09-14T18:26:01.080" v="35" actId="1076"/>
      <pc:docMkLst>
        <pc:docMk/>
      </pc:docMkLst>
      <pc:sldChg chg="addSp delSp modSp">
        <pc:chgData name="Steve Thompson" userId="1517088e328d9594" providerId="Windows Live" clId="Web-{54696B61-C824-48C6-A0C4-859E0D9D79A2}" dt="2020-09-14T18:26:01.080" v="35" actId="1076"/>
        <pc:sldMkLst>
          <pc:docMk/>
          <pc:sldMk cId="1239233817" sldId="375"/>
        </pc:sldMkLst>
        <pc:picChg chg="add del mod">
          <ac:chgData name="Steve Thompson" userId="1517088e328d9594" providerId="Windows Live" clId="Web-{54696B61-C824-48C6-A0C4-859E0D9D79A2}" dt="2020-09-14T18:25:11.748" v="19"/>
          <ac:picMkLst>
            <pc:docMk/>
            <pc:sldMk cId="1239233817" sldId="375"/>
            <ac:picMk id="20" creationId="{6911028F-0A1F-49BF-8783-F14CA942F2B1}"/>
          </ac:picMkLst>
        </pc:picChg>
        <pc:picChg chg="add mod">
          <ac:chgData name="Steve Thompson" userId="1517088e328d9594" providerId="Windows Live" clId="Web-{54696B61-C824-48C6-A0C4-859E0D9D79A2}" dt="2020-09-14T18:25:46.360" v="29" actId="1076"/>
          <ac:picMkLst>
            <pc:docMk/>
            <pc:sldMk cId="1239233817" sldId="375"/>
            <ac:picMk id="107" creationId="{296057BF-E519-4035-B891-6C17F33D6C54}"/>
          </ac:picMkLst>
        </pc:picChg>
        <pc:picChg chg="mod">
          <ac:chgData name="Steve Thompson" userId="1517088e328d9594" providerId="Windows Live" clId="Web-{54696B61-C824-48C6-A0C4-859E0D9D79A2}" dt="2020-09-14T18:25:55.251" v="32" actId="1076"/>
          <ac:picMkLst>
            <pc:docMk/>
            <pc:sldMk cId="1239233817" sldId="375"/>
            <ac:picMk id="1127" creationId="{F353D3C5-55EB-4D5B-82AB-01531805A0D6}"/>
          </ac:picMkLst>
        </pc:picChg>
        <pc:picChg chg="mod">
          <ac:chgData name="Steve Thompson" userId="1517088e328d9594" providerId="Windows Live" clId="Web-{54696B61-C824-48C6-A0C4-859E0D9D79A2}" dt="2020-09-14T18:26:01.080" v="35" actId="1076"/>
          <ac:picMkLst>
            <pc:docMk/>
            <pc:sldMk cId="1239233817" sldId="375"/>
            <ac:picMk id="1128" creationId="{2D33A419-F7B7-4374-887A-6A4B8011188E}"/>
          </ac:picMkLst>
        </pc:picChg>
        <pc:picChg chg="add del mod">
          <ac:chgData name="Steve Thompson" userId="1517088e328d9594" providerId="Windows Live" clId="Web-{54696B61-C824-48C6-A0C4-859E0D9D79A2}" dt="2020-09-14T18:24:29.074" v="15"/>
          <ac:picMkLst>
            <pc:docMk/>
            <pc:sldMk cId="1239233817" sldId="375"/>
            <ac:picMk id="1882" creationId="{29D5DB8D-1B30-43D1-BB35-2054950F362D}"/>
          </ac:picMkLst>
        </pc:picChg>
        <pc:picChg chg="add mod">
          <ac:chgData name="Steve Thompson" userId="1517088e328d9594" providerId="Windows Live" clId="Web-{54696B61-C824-48C6-A0C4-859E0D9D79A2}" dt="2020-09-14T18:25:43.594" v="28" actId="1076"/>
          <ac:picMkLst>
            <pc:docMk/>
            <pc:sldMk cId="1239233817" sldId="375"/>
            <ac:picMk id="1883" creationId="{0A012215-2BED-4662-AC9A-1700B4C1E843}"/>
          </ac:picMkLst>
        </pc:picChg>
        <pc:picChg chg="del mod">
          <ac:chgData name="Steve Thompson" userId="1517088e328d9594" providerId="Windows Live" clId="Web-{54696B61-C824-48C6-A0C4-859E0D9D79A2}" dt="2020-09-14T18:25:10.967" v="18"/>
          <ac:picMkLst>
            <pc:docMk/>
            <pc:sldMk cId="1239233817" sldId="375"/>
            <ac:picMk id="1892" creationId="{BD92F66A-4C3D-4DB1-A03C-CEA1253252DD}"/>
          </ac:picMkLst>
        </pc:picChg>
      </pc:sldChg>
    </pc:docChg>
  </pc:docChgLst>
  <pc:docChgLst>
    <pc:chgData name="Minae Lee" userId="S::minae@nucamp.co::fd8661ea-038b-4311-9694-b703622d7ae4" providerId="AD" clId="Web-{4F65A1C5-2196-618A-E54A-C0362F2089A7}"/>
    <pc:docChg chg="modSld">
      <pc:chgData name="Minae Lee" userId="S::minae@nucamp.co::fd8661ea-038b-4311-9694-b703622d7ae4" providerId="AD" clId="Web-{4F65A1C5-2196-618A-E54A-C0362F2089A7}" dt="2020-05-29T00:12:27.860" v="1" actId="20577"/>
      <pc:docMkLst>
        <pc:docMk/>
      </pc:docMkLst>
      <pc:sldChg chg="modSp">
        <pc:chgData name="Minae Lee" userId="S::minae@nucamp.co::fd8661ea-038b-4311-9694-b703622d7ae4" providerId="AD" clId="Web-{4F65A1C5-2196-618A-E54A-C0362F2089A7}" dt="2020-05-29T00:12:27.860" v="0" actId="20577"/>
        <pc:sldMkLst>
          <pc:docMk/>
          <pc:sldMk cId="3978397717" sldId="336"/>
        </pc:sldMkLst>
        <pc:spChg chg="mod">
          <ac:chgData name="Minae Lee" userId="S::minae@nucamp.co::fd8661ea-038b-4311-9694-b703622d7ae4" providerId="AD" clId="Web-{4F65A1C5-2196-618A-E54A-C0362F2089A7}" dt="2020-05-29T00:12:27.860" v="0" actId="20577"/>
          <ac:spMkLst>
            <pc:docMk/>
            <pc:sldMk cId="3978397717" sldId="336"/>
            <ac:spMk id="3" creationId="{AA884387-B0CF-45D3-8BD7-0DA176A27965}"/>
          </ac:spMkLst>
        </pc:spChg>
      </pc:sldChg>
    </pc:docChg>
  </pc:docChgLst>
  <pc:docChgLst>
    <pc:chgData name="Steve Thompson" userId="1517088e328d9594" providerId="Windows Live" clId="Web-{3254E95E-9FBB-42A3-8794-AE039F362127}"/>
    <pc:docChg chg="addSld modSld addMainMaster delMainMaster modMainMaster">
      <pc:chgData name="Steve Thompson" userId="1517088e328d9594" providerId="Windows Live" clId="Web-{3254E95E-9FBB-42A3-8794-AE039F362127}" dt="2020-08-05T23:24:32.356" v="6"/>
      <pc:docMkLst>
        <pc:docMk/>
      </pc:docMkLst>
      <pc:sldChg chg="modSp mod modClrScheme chgLayout">
        <pc:chgData name="Steve Thompson" userId="1517088e328d9594" providerId="Windows Live" clId="Web-{3254E95E-9FBB-42A3-8794-AE039F362127}" dt="2020-08-05T23:23:56.887" v="4"/>
        <pc:sldMkLst>
          <pc:docMk/>
          <pc:sldMk cId="1455633512" sldId="256"/>
        </pc:sldMkLst>
        <pc:spChg chg="mod ord">
          <ac:chgData name="Steve Thompson" userId="1517088e328d9594" providerId="Windows Live" clId="Web-{3254E95E-9FBB-42A3-8794-AE039F362127}" dt="2020-08-05T23:23:56.887" v="4"/>
          <ac:spMkLst>
            <pc:docMk/>
            <pc:sldMk cId="1455633512" sldId="256"/>
            <ac:spMk id="2" creationId="{E9E861DF-5B03-493D-982B-423044720B97}"/>
          </ac:spMkLst>
        </pc:spChg>
        <pc:spChg chg="mod ord">
          <ac:chgData name="Steve Thompson" userId="1517088e328d9594" providerId="Windows Live" clId="Web-{3254E95E-9FBB-42A3-8794-AE039F362127}" dt="2020-08-05T23:23:56.887" v="4"/>
          <ac:spMkLst>
            <pc:docMk/>
            <pc:sldMk cId="1455633512" sldId="256"/>
            <ac:spMk id="3" creationId="{09803589-A1D2-4318-A73A-7553D2E29511}"/>
          </ac:spMkLst>
        </pc:spChg>
      </pc:sldChg>
      <pc:sldChg chg="addSp delSp modSp mod modClrScheme chgLayout">
        <pc:chgData name="Steve Thompson" userId="1517088e328d9594" providerId="Windows Live" clId="Web-{3254E95E-9FBB-42A3-8794-AE039F362127}" dt="2020-08-05T23:24:32.356" v="6"/>
        <pc:sldMkLst>
          <pc:docMk/>
          <pc:sldMk cId="2349121748" sldId="312"/>
        </pc:sldMkLst>
        <pc:spChg chg="mod ord">
          <ac:chgData name="Steve Thompson" userId="1517088e328d9594" providerId="Windows Live" clId="Web-{3254E95E-9FBB-42A3-8794-AE039F362127}" dt="2020-08-05T23:24:25.950" v="5"/>
          <ac:spMkLst>
            <pc:docMk/>
            <pc:sldMk cId="2349121748" sldId="312"/>
            <ac:spMk id="2" creationId="{E14256AC-7CBE-419B-9DAB-57A3393BAF1C}"/>
          </ac:spMkLst>
        </pc:spChg>
        <pc:spChg chg="add del mod ord">
          <ac:chgData name="Steve Thompson" userId="1517088e328d9594" providerId="Windows Live" clId="Web-{3254E95E-9FBB-42A3-8794-AE039F362127}" dt="2020-08-05T23:24:32.356" v="6"/>
          <ac:spMkLst>
            <pc:docMk/>
            <pc:sldMk cId="2349121748" sldId="312"/>
            <ac:spMk id="3" creationId="{9356AB53-9E03-4FF3-8EEF-6349181D0A5C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2998859930" sldId="325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998859930" sldId="325"/>
            <ac:spMk id="2" creationId="{CE7A9CAB-2CEE-4493-A4CE-DDE110D3D1B5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998859930" sldId="325"/>
            <ac:spMk id="3" creationId="{E3BCB215-AB95-49FB-8EF5-E41A97C11396}"/>
          </ac:spMkLst>
        </pc:spChg>
      </pc:sldChg>
      <pc:sldChg chg="mod modClrScheme chgLayout">
        <pc:chgData name="Steve Thompson" userId="1517088e328d9594" providerId="Windows Live" clId="Web-{3254E95E-9FBB-42A3-8794-AE039F362127}" dt="2020-08-05T23:18:14.122" v="3"/>
        <pc:sldMkLst>
          <pc:docMk/>
          <pc:sldMk cId="2767028868" sldId="334"/>
        </pc:sldMkLst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884133132" sldId="335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884133132" sldId="335"/>
            <ac:spMk id="2" creationId="{DDA4E5BA-8ABC-4DD2-BF2F-0F06543AB9E3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884133132" sldId="335"/>
            <ac:spMk id="3" creationId="{A68A5DBF-B3BA-4AC8-9EC7-123C654CB29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3978397717" sldId="336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978397717" sldId="336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978397717" sldId="336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1802692188" sldId="338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802692188" sldId="338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802692188" sldId="338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602392572" sldId="339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602392572" sldId="339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602392572" sldId="339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1859557821" sldId="340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859557821" sldId="340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859557821" sldId="340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1343043270" sldId="341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343043270" sldId="341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343043270" sldId="341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3260397734" sldId="342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260397734" sldId="342"/>
            <ac:spMk id="2" creationId="{32DB5EF3-FBFE-4DAC-A331-2DD3CC0C4CED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260397734" sldId="342"/>
            <ac:spMk id="3" creationId="{228B703E-1628-4A48-9BF0-2E307E7E70BB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2742543859" sldId="343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742543859" sldId="343"/>
            <ac:spMk id="2" creationId="{C56A89DD-FFB3-4A56-97BB-1300C7DE43C2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742543859" sldId="343"/>
            <ac:spMk id="3" creationId="{38C96490-753D-4E81-A14D-5433C2129896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3821955709" sldId="344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821955709" sldId="344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821955709" sldId="344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1601040706" sldId="345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601040706" sldId="345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601040706" sldId="345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828369172" sldId="346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828369172" sldId="346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828369172" sldId="346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915009128" sldId="347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915009128" sldId="347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915009128" sldId="347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2581581915" sldId="348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581581915" sldId="348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581581915" sldId="348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855070230" sldId="349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855070230" sldId="349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855070230" sldId="349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559863947" sldId="350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559863947" sldId="350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559863947" sldId="350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2783466890" sldId="351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783466890" sldId="351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783466890" sldId="351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3382015535" sldId="353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382015535" sldId="353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382015535" sldId="353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3925320525" sldId="354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925320525" sldId="354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925320525" sldId="354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4058727329" sldId="355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4058727329" sldId="355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4058727329" sldId="355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457938586" sldId="356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457938586" sldId="356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457938586" sldId="356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1966639599" sldId="357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966639599" sldId="357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966639599" sldId="357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3327715131" sldId="358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327715131" sldId="358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327715131" sldId="358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3151377898" sldId="359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151377898" sldId="359"/>
            <ac:spMk id="2" creationId="{AAA92F0D-749A-4D7E-A646-319833DB0DC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151377898" sldId="359"/>
            <ac:spMk id="3" creationId="{874809D9-E083-4F53-B95C-7C6EBFDDE9E6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3694446240" sldId="360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694446240" sldId="360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3694446240" sldId="360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770018511" sldId="361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770018511" sldId="361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770018511" sldId="361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1725834686" sldId="362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725834686" sldId="362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1725834686" sldId="362"/>
            <ac:spMk id="3" creationId="{AA884387-B0CF-45D3-8BD7-0DA176A27965}"/>
          </ac:spMkLst>
        </pc:spChg>
      </pc:sldChg>
      <pc:sldChg chg="modSp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2732234113" sldId="363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732234113" sldId="363"/>
            <ac:spMk id="2" creationId="{5B5D241C-05D2-42F5-938A-2785456A615B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2732234113" sldId="363"/>
            <ac:spMk id="3" creationId="{AA884387-B0CF-45D3-8BD7-0DA176A27965}"/>
          </ac:spMkLst>
        </pc:spChg>
      </pc:sldChg>
      <pc:sldChg chg="modSp add mod modClrScheme chgLayout">
        <pc:chgData name="Steve Thompson" userId="1517088e328d9594" providerId="Windows Live" clId="Web-{3254E95E-9FBB-42A3-8794-AE039F362127}" dt="2020-08-05T23:18:14.122" v="3"/>
        <pc:sldMkLst>
          <pc:docMk/>
          <pc:sldMk cId="846452926" sldId="364"/>
        </pc:sldMkLst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846452926" sldId="364"/>
            <ac:spMk id="2" creationId="{10F4687D-2E1E-484D-AC7F-EF5A750CC036}"/>
          </ac:spMkLst>
        </pc:spChg>
        <pc:spChg chg="mod ord">
          <ac:chgData name="Steve Thompson" userId="1517088e328d9594" providerId="Windows Live" clId="Web-{3254E95E-9FBB-42A3-8794-AE039F362127}" dt="2020-08-05T23:18:14.122" v="3"/>
          <ac:spMkLst>
            <pc:docMk/>
            <pc:sldMk cId="846452926" sldId="364"/>
            <ac:spMk id="3" creationId="{8FFAFD7C-C593-4FF5-A7E8-C8F7194F4A8B}"/>
          </ac:spMkLst>
        </pc:spChg>
      </pc:sldChg>
      <pc:sldMasterChg chg="mod setBg modSldLayout">
        <pc:chgData name="Steve Thompson" userId="1517088e328d9594" providerId="Windows Live" clId="Web-{3254E95E-9FBB-42A3-8794-AE039F362127}" dt="2020-08-05T23:16:32.591" v="1"/>
        <pc:sldMasterMkLst>
          <pc:docMk/>
          <pc:sldMasterMk cId="3598028593" sldId="2147483660"/>
        </pc:sldMasterMkLst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1960695400" sldId="2147483661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2192268211" sldId="2147483662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585155721" sldId="2147483663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573571517" sldId="2147483664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1421753370" sldId="2147483665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2939893351" sldId="2147483666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4052331423" sldId="2147483667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2997047040" sldId="2147483668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146318531" sldId="2147483669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2965780321" sldId="2147483670"/>
          </pc:sldLayoutMkLst>
        </pc:sldLayoutChg>
        <pc:sldLayoutChg chg="mod">
          <pc:chgData name="Steve Thompson" userId="1517088e328d9594" providerId="Windows Live" clId="Web-{3254E95E-9FBB-42A3-8794-AE039F362127}" dt="2020-08-05T23:16:32.591" v="1"/>
          <pc:sldLayoutMkLst>
            <pc:docMk/>
            <pc:sldMasterMk cId="3598028593" sldId="2147483660"/>
            <pc:sldLayoutMk cId="1233568670" sldId="2147483671"/>
          </pc:sldLayoutMkLst>
        </pc:sldLayoutChg>
      </pc:sldMasterChg>
      <pc:sldMasterChg chg="add del mod setBg addSldLayout delSldLayout modSldLayout">
        <pc:chgData name="Steve Thompson" userId="1517088e328d9594" providerId="Windows Live" clId="Web-{3254E95E-9FBB-42A3-8794-AE039F362127}" dt="2020-08-05T23:18:14.122" v="3"/>
        <pc:sldMasterMkLst>
          <pc:docMk/>
          <pc:sldMasterMk cId="3925148972" sldId="2147483684"/>
        </pc:sldMasterMkLst>
        <pc:sldLayoutChg chg="add del mod setFolMasterObjs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3246208409" sldId="2147483685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4199029038" sldId="2147483686"/>
          </pc:sldLayoutMkLst>
        </pc:sldLayoutChg>
        <pc:sldLayoutChg chg="add del mod setFolMasterObjs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2528275662" sldId="2147483687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3436741571" sldId="2147483688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3595891201" sldId="2147483689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1015879353" sldId="2147483690"/>
          </pc:sldLayoutMkLst>
        </pc:sldLayoutChg>
        <pc:sldLayoutChg chg="add del mod setFolMasterObjs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2399514699" sldId="2147483691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210384722" sldId="2147483692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3647326827" sldId="2147483693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1469458468" sldId="2147483694"/>
          </pc:sldLayoutMkLst>
        </pc:sldLayoutChg>
        <pc:sldLayoutChg chg="add del mod setFolMasterObjs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2285312273" sldId="2147483695"/>
          </pc:sldLayoutMkLst>
        </pc:sldLayoutChg>
        <pc:sldLayoutChg chg="add del mod setFolMasterObjs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1533110667" sldId="2147483696"/>
          </pc:sldLayoutMkLst>
        </pc:sldLayoutChg>
        <pc:sldLayoutChg chg="add del mod setFolMasterObjs">
          <pc:chgData name="Steve Thompson" userId="1517088e328d9594" providerId="Windows Live" clId="Web-{3254E95E-9FBB-42A3-8794-AE039F362127}" dt="2020-08-05T23:18:14.122" v="3"/>
          <pc:sldLayoutMkLst>
            <pc:docMk/>
            <pc:sldMasterMk cId="3925148972" sldId="2147483684"/>
            <pc:sldLayoutMk cId="1889061357" sldId="2147483697"/>
          </pc:sldLayoutMkLst>
        </pc:sldLayoutChg>
      </pc:sldMasterChg>
      <pc:sldMasterChg chg="add del mod setBg addSldLayout delSldLayout modSldLayout">
        <pc:chgData name="Steve Thompson" userId="1517088e328d9594" providerId="Windows Live" clId="Web-{3254E95E-9FBB-42A3-8794-AE039F362127}" dt="2020-08-05T23:18:14.122" v="3"/>
        <pc:sldMasterMkLst>
          <pc:docMk/>
          <pc:sldMasterMk cId="2643309589" sldId="2147483804"/>
        </pc:sldMasterMkLst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2749272807" sldId="2147483805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3280986380" sldId="2147483806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472172541" sldId="2147483807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3552672964" sldId="2147483808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1070078938" sldId="2147483809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2627263847" sldId="2147483810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926404606" sldId="2147483811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3843153061" sldId="2147483812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254665794" sldId="2147483813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788880306" sldId="2147483814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709654199" sldId="2147483815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1588469730" sldId="2147483816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3666995439" sldId="2147483817"/>
          </pc:sldLayoutMkLst>
        </pc:sldLayoutChg>
        <pc:sldLayoutChg chg="add del mod">
          <pc:chgData name="Steve Thompson" userId="1517088e328d9594" providerId="Windows Live" clId="Web-{3254E95E-9FBB-42A3-8794-AE039F362127}" dt="2020-08-05T23:18:14.122" v="3"/>
          <pc:sldLayoutMkLst>
            <pc:docMk/>
            <pc:sldMasterMk cId="2643309589" sldId="2147483804"/>
            <pc:sldLayoutMk cId="4015937554" sldId="2147483818"/>
          </pc:sldLayoutMkLst>
        </pc:sldLayoutChg>
      </pc:sldMasterChg>
      <pc:sldMasterChg chg="add del addSldLayout delSldLayout modSldLayout">
        <pc:chgData name="Steve Thompson" userId="1517088e328d9594" providerId="Windows Live" clId="Web-{3254E95E-9FBB-42A3-8794-AE039F362127}" dt="2020-08-05T23:18:14.122" v="3"/>
        <pc:sldMasterMkLst>
          <pc:docMk/>
          <pc:sldMasterMk cId="782331721" sldId="2147483819"/>
        </pc:sldMasterMkLst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1157154570" sldId="2147483820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3630378926" sldId="2147483821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1148984559" sldId="2147483822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3532580476" sldId="2147483823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753431408" sldId="2147483824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778083358" sldId="2147483825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2150723781" sldId="2147483826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2971440984" sldId="2147483827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866056109" sldId="2147483828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1715628587" sldId="2147483829"/>
          </pc:sldLayoutMkLst>
        </pc:sldLayoutChg>
        <pc:sldLayoutChg chg="add del mod replId">
          <pc:chgData name="Steve Thompson" userId="1517088e328d9594" providerId="Windows Live" clId="Web-{3254E95E-9FBB-42A3-8794-AE039F362127}" dt="2020-08-05T23:18:14.122" v="3"/>
          <pc:sldLayoutMkLst>
            <pc:docMk/>
            <pc:sldMasterMk cId="782331721" sldId="2147483819"/>
            <pc:sldLayoutMk cId="3401226099" sldId="2147483830"/>
          </pc:sldLayoutMkLst>
        </pc:sldLayoutChg>
      </pc:sldMasterChg>
    </pc:docChg>
  </pc:docChgLst>
  <pc:docChgLst>
    <pc:chgData name="Guest User" userId="S::urn:spo:anon#dc2d666f7fc8d39deb531039cb6eab4909d64e03ce0329505cc13c2272710bf7::" providerId="AD" clId="Web-{86D5234D-6C82-473F-81CE-955A0C6E8E07}"/>
    <pc:docChg chg="modSld">
      <pc:chgData name="Guest User" userId="S::urn:spo:anon#dc2d666f7fc8d39deb531039cb6eab4909d64e03ce0329505cc13c2272710bf7::" providerId="AD" clId="Web-{86D5234D-6C82-473F-81CE-955A0C6E8E07}" dt="2020-07-04T07:05:13.541" v="1" actId="1076"/>
      <pc:docMkLst>
        <pc:docMk/>
      </pc:docMkLst>
      <pc:sldChg chg="modSp">
        <pc:chgData name="Guest User" userId="S::urn:spo:anon#dc2d666f7fc8d39deb531039cb6eab4909d64e03ce0329505cc13c2272710bf7::" providerId="AD" clId="Web-{86D5234D-6C82-473F-81CE-955A0C6E8E07}" dt="2020-07-04T07:05:13.541" v="1" actId="1076"/>
        <pc:sldMkLst>
          <pc:docMk/>
          <pc:sldMk cId="602392572" sldId="339"/>
        </pc:sldMkLst>
        <pc:spChg chg="mod">
          <ac:chgData name="Guest User" userId="S::urn:spo:anon#dc2d666f7fc8d39deb531039cb6eab4909d64e03ce0329505cc13c2272710bf7::" providerId="AD" clId="Web-{86D5234D-6C82-473F-81CE-955A0C6E8E07}" dt="2020-07-04T07:05:13.541" v="1" actId="1076"/>
          <ac:spMkLst>
            <pc:docMk/>
            <pc:sldMk cId="602392572" sldId="339"/>
            <ac:spMk id="3" creationId="{AA884387-B0CF-45D3-8BD7-0DA176A27965}"/>
          </ac:spMkLst>
        </pc:spChg>
      </pc:sldChg>
    </pc:docChg>
  </pc:docChgLst>
  <pc:docChgLst>
    <pc:chgData name="Steve Thompson" userId="1517088e328d9594" providerId="Windows Live" clId="Web-{4177B66E-E683-412B-54AB-BFABC77866D9}"/>
    <pc:docChg chg="addSld modSld sldOrd">
      <pc:chgData name="Steve Thompson" userId="1517088e328d9594" providerId="Windows Live" clId="Web-{4177B66E-E683-412B-54AB-BFABC77866D9}" dt="2020-09-10T21:11:15.032" v="58" actId="1076"/>
      <pc:docMkLst>
        <pc:docMk/>
      </pc:docMkLst>
      <pc:sldChg chg="addSp delSp modSp">
        <pc:chgData name="Steve Thompson" userId="1517088e328d9594" providerId="Windows Live" clId="Web-{4177B66E-E683-412B-54AB-BFABC77866D9}" dt="2020-09-10T21:07:48.901" v="11"/>
        <pc:sldMkLst>
          <pc:docMk/>
          <pc:sldMk cId="602392572" sldId="339"/>
        </pc:sldMkLst>
        <pc:spChg chg="mod">
          <ac:chgData name="Steve Thompson" userId="1517088e328d9594" providerId="Windows Live" clId="Web-{4177B66E-E683-412B-54AB-BFABC77866D9}" dt="2020-09-10T21:07:43.526" v="9"/>
          <ac:spMkLst>
            <pc:docMk/>
            <pc:sldMk cId="602392572" sldId="339"/>
            <ac:spMk id="10" creationId="{4382FDDE-FB6F-4105-B559-D2F11DE52159}"/>
          </ac:spMkLst>
        </pc:spChg>
        <pc:picChg chg="add mod">
          <ac:chgData name="Steve Thompson" userId="1517088e328d9594" providerId="Windows Live" clId="Web-{4177B66E-E683-412B-54AB-BFABC77866D9}" dt="2020-09-10T21:07:48.901" v="11"/>
          <ac:picMkLst>
            <pc:docMk/>
            <pc:sldMk cId="602392572" sldId="339"/>
            <ac:picMk id="4" creationId="{229E349F-5685-4BA6-844C-0C346AA1C4A6}"/>
          </ac:picMkLst>
        </pc:picChg>
        <pc:picChg chg="del mod">
          <ac:chgData name="Steve Thompson" userId="1517088e328d9594" providerId="Windows Live" clId="Web-{4177B66E-E683-412B-54AB-BFABC77866D9}" dt="2020-09-10T21:07:18.448" v="1"/>
          <ac:picMkLst>
            <pc:docMk/>
            <pc:sldMk cId="602392572" sldId="339"/>
            <ac:picMk id="7" creationId="{8D92F7AD-3912-4499-94B9-177F29BFFDDB}"/>
          </ac:picMkLst>
        </pc:picChg>
        <pc:picChg chg="mod">
          <ac:chgData name="Steve Thompson" userId="1517088e328d9594" providerId="Windows Live" clId="Web-{4177B66E-E683-412B-54AB-BFABC77866D9}" dt="2020-09-10T21:07:29.042" v="6" actId="1076"/>
          <ac:picMkLst>
            <pc:docMk/>
            <pc:sldMk cId="602392572" sldId="339"/>
            <ac:picMk id="9" creationId="{FDA2A1CD-F5BB-41C1-BFBC-B8B9C9BA1739}"/>
          </ac:picMkLst>
        </pc:picChg>
      </pc:sldChg>
      <pc:sldChg chg="addSp delSp modSp add ord replId">
        <pc:chgData name="Steve Thompson" userId="1517088e328d9594" providerId="Windows Live" clId="Web-{4177B66E-E683-412B-54AB-BFABC77866D9}" dt="2020-09-10T21:11:15.032" v="58" actId="1076"/>
        <pc:sldMkLst>
          <pc:docMk/>
          <pc:sldMk cId="3272526368" sldId="374"/>
        </pc:sldMkLst>
        <pc:spChg chg="mod">
          <ac:chgData name="Steve Thompson" userId="1517088e328d9594" providerId="Windows Live" clId="Web-{4177B66E-E683-412B-54AB-BFABC77866D9}" dt="2020-09-10T21:10:36.843" v="48" actId="20577"/>
          <ac:spMkLst>
            <pc:docMk/>
            <pc:sldMk cId="3272526368" sldId="374"/>
            <ac:spMk id="5" creationId="{F347FDC2-363D-4BC9-ABB2-EFE4C9D7E2A0}"/>
          </ac:spMkLst>
        </pc:spChg>
        <pc:graphicFrameChg chg="del">
          <ac:chgData name="Steve Thompson" userId="1517088e328d9594" providerId="Windows Live" clId="Web-{4177B66E-E683-412B-54AB-BFABC77866D9}" dt="2020-09-10T21:09:45.670" v="14"/>
          <ac:graphicFrameMkLst>
            <pc:docMk/>
            <pc:sldMk cId="3272526368" sldId="374"/>
            <ac:graphicFrameMk id="8" creationId="{8AF2553C-45E1-4974-BFD3-656ABC371743}"/>
          </ac:graphicFrameMkLst>
        </pc:graphicFrameChg>
        <pc:picChg chg="add mod">
          <ac:chgData name="Steve Thompson" userId="1517088e328d9594" providerId="Windows Live" clId="Web-{4177B66E-E683-412B-54AB-BFABC77866D9}" dt="2020-09-10T21:11:15.032" v="58" actId="1076"/>
          <ac:picMkLst>
            <pc:docMk/>
            <pc:sldMk cId="3272526368" sldId="374"/>
            <ac:picMk id="3" creationId="{3C9CAFAD-E69A-4659-A9F1-512EC709BB12}"/>
          </ac:picMkLst>
        </pc:picChg>
      </pc:sldChg>
    </pc:docChg>
  </pc:docChgLst>
  <pc:docChgLst>
    <pc:chgData name="Minae Lee" userId="S::minae@nucamp.co::fd8661ea-038b-4311-9694-b703622d7ae4" providerId="AD" clId="Web-{067C1C2E-2279-11AA-E279-E35C30431DC8}"/>
    <pc:docChg chg="modSld sldOrd">
      <pc:chgData name="Minae Lee" userId="S::minae@nucamp.co::fd8661ea-038b-4311-9694-b703622d7ae4" providerId="AD" clId="Web-{067C1C2E-2279-11AA-E279-E35C30431DC8}" dt="2018-11-25T06:54:33.829" v="104" actId="20577"/>
      <pc:docMkLst>
        <pc:docMk/>
      </pc:docMkLst>
      <pc:sldChg chg="modSp">
        <pc:chgData name="Minae Lee" userId="S::minae@nucamp.co::fd8661ea-038b-4311-9694-b703622d7ae4" providerId="AD" clId="Web-{067C1C2E-2279-11AA-E279-E35C30431DC8}" dt="2018-11-25T06:54:33.829" v="103" actId="20577"/>
        <pc:sldMkLst>
          <pc:docMk/>
          <pc:sldMk cId="1281760466" sldId="260"/>
        </pc:sldMkLst>
        <pc:spChg chg="mod">
          <ac:chgData name="Minae Lee" userId="S::minae@nucamp.co::fd8661ea-038b-4311-9694-b703622d7ae4" providerId="AD" clId="Web-{067C1C2E-2279-11AA-E279-E35C30431DC8}" dt="2018-11-25T06:54:33.829" v="103" actId="20577"/>
          <ac:spMkLst>
            <pc:docMk/>
            <pc:sldMk cId="1281760466" sldId="260"/>
            <ac:spMk id="3" creationId="{38C96490-753D-4E81-A14D-5433C2129896}"/>
          </ac:spMkLst>
        </pc:spChg>
      </pc:sldChg>
      <pc:sldChg chg="ord">
        <pc:chgData name="Minae Lee" userId="S::minae@nucamp.co::fd8661ea-038b-4311-9694-b703622d7ae4" providerId="AD" clId="Web-{067C1C2E-2279-11AA-E279-E35C30431DC8}" dt="2018-11-25T06:50:27.481" v="0"/>
        <pc:sldMkLst>
          <pc:docMk/>
          <pc:sldMk cId="3878852149" sldId="261"/>
        </pc:sldMkLst>
      </pc:sldChg>
      <pc:sldChg chg="modSp">
        <pc:chgData name="Minae Lee" userId="S::minae@nucamp.co::fd8661ea-038b-4311-9694-b703622d7ae4" providerId="AD" clId="Web-{067C1C2E-2279-11AA-E279-E35C30431DC8}" dt="2018-11-25T06:54:25.547" v="99" actId="20577"/>
        <pc:sldMkLst>
          <pc:docMk/>
          <pc:sldMk cId="2808387005" sldId="262"/>
        </pc:sldMkLst>
        <pc:spChg chg="mod">
          <ac:chgData name="Minae Lee" userId="S::minae@nucamp.co::fd8661ea-038b-4311-9694-b703622d7ae4" providerId="AD" clId="Web-{067C1C2E-2279-11AA-E279-E35C30431DC8}" dt="2018-11-25T06:54:03.765" v="79" actId="20577"/>
          <ac:spMkLst>
            <pc:docMk/>
            <pc:sldMk cId="2808387005" sldId="262"/>
            <ac:spMk id="2" creationId="{ABA28554-E5A4-43D7-A3EC-BD3F1B5BCEA2}"/>
          </ac:spMkLst>
        </pc:spChg>
        <pc:spChg chg="mod">
          <ac:chgData name="Minae Lee" userId="S::minae@nucamp.co::fd8661ea-038b-4311-9694-b703622d7ae4" providerId="AD" clId="Web-{067C1C2E-2279-11AA-E279-E35C30431DC8}" dt="2018-11-25T06:54:25.547" v="99" actId="20577"/>
          <ac:spMkLst>
            <pc:docMk/>
            <pc:sldMk cId="2808387005" sldId="262"/>
            <ac:spMk id="3" creationId="{BCF8B41F-03D3-48AD-9CA3-4DB2C164EEC8}"/>
          </ac:spMkLst>
        </pc:spChg>
      </pc:sldChg>
    </pc:docChg>
  </pc:docChgLst>
  <pc:docChgLst>
    <pc:chgData name="Steve Thompson" userId="1517088e328d9594" providerId="Windows Live" clId="Web-{9E989DC0-FBF3-4FF5-B780-32C573062C80}"/>
    <pc:docChg chg="modSld">
      <pc:chgData name="Steve Thompson" userId="1517088e328d9594" providerId="Windows Live" clId="Web-{9E989DC0-FBF3-4FF5-B780-32C573062C80}" dt="2020-08-10T17:44:28.910" v="172" actId="20577"/>
      <pc:docMkLst>
        <pc:docMk/>
      </pc:docMkLst>
      <pc:sldChg chg="modSp">
        <pc:chgData name="Steve Thompson" userId="1517088e328d9594" providerId="Windows Live" clId="Web-{9E989DC0-FBF3-4FF5-B780-32C573062C80}" dt="2020-08-10T17:22:22.784" v="56" actId="20577"/>
        <pc:sldMkLst>
          <pc:docMk/>
          <pc:sldMk cId="2998859930" sldId="325"/>
        </pc:sldMkLst>
        <pc:spChg chg="mod">
          <ac:chgData name="Steve Thompson" userId="1517088e328d9594" providerId="Windows Live" clId="Web-{9E989DC0-FBF3-4FF5-B780-32C573062C80}" dt="2020-08-10T17:22:22.784" v="56" actId="20577"/>
          <ac:spMkLst>
            <pc:docMk/>
            <pc:sldMk cId="2998859930" sldId="325"/>
            <ac:spMk id="3" creationId="{E3BCB215-AB95-49FB-8EF5-E41A97C11396}"/>
          </ac:spMkLst>
        </pc:spChg>
      </pc:sldChg>
      <pc:sldChg chg="modSp">
        <pc:chgData name="Steve Thompson" userId="1517088e328d9594" providerId="Windows Live" clId="Web-{9E989DC0-FBF3-4FF5-B780-32C573062C80}" dt="2020-08-10T17:17:15.467" v="53"/>
        <pc:sldMkLst>
          <pc:docMk/>
          <pc:sldMk cId="3978397717" sldId="336"/>
        </pc:sldMkLst>
        <pc:graphicFrameChg chg="mod modGraphic">
          <ac:chgData name="Steve Thompson" userId="1517088e328d9594" providerId="Windows Live" clId="Web-{9E989DC0-FBF3-4FF5-B780-32C573062C80}" dt="2020-08-10T17:17:15.467" v="53"/>
          <ac:graphicFrameMkLst>
            <pc:docMk/>
            <pc:sldMk cId="3978397717" sldId="336"/>
            <ac:graphicFrameMk id="4" creationId="{3E145F13-D25F-4A48-BF8A-74CDEDD73699}"/>
          </ac:graphicFrameMkLst>
        </pc:graphicFrameChg>
      </pc:sldChg>
      <pc:sldChg chg="modSp">
        <pc:chgData name="Steve Thompson" userId="1517088e328d9594" providerId="Windows Live" clId="Web-{9E989DC0-FBF3-4FF5-B780-32C573062C80}" dt="2020-08-10T17:15:00.090" v="27" actId="20577"/>
        <pc:sldMkLst>
          <pc:docMk/>
          <pc:sldMk cId="1859557821" sldId="340"/>
        </pc:sldMkLst>
        <pc:spChg chg="mod">
          <ac:chgData name="Steve Thompson" userId="1517088e328d9594" providerId="Windows Live" clId="Web-{9E989DC0-FBF3-4FF5-B780-32C573062C80}" dt="2020-08-10T17:12:13.525" v="6" actId="20577"/>
          <ac:spMkLst>
            <pc:docMk/>
            <pc:sldMk cId="1859557821" sldId="340"/>
            <ac:spMk id="3" creationId="{AA884387-B0CF-45D3-8BD7-0DA176A27965}"/>
          </ac:spMkLst>
        </pc:spChg>
        <pc:spChg chg="mod">
          <ac:chgData name="Steve Thompson" userId="1517088e328d9594" providerId="Windows Live" clId="Web-{9E989DC0-FBF3-4FF5-B780-32C573062C80}" dt="2020-08-10T17:14:35.761" v="12" actId="20577"/>
          <ac:spMkLst>
            <pc:docMk/>
            <pc:sldMk cId="1859557821" sldId="340"/>
            <ac:spMk id="9" creationId="{D9B6BBC4-79A2-498B-A3CB-074C3F1942BB}"/>
          </ac:spMkLst>
        </pc:spChg>
        <pc:spChg chg="mod">
          <ac:chgData name="Steve Thompson" userId="1517088e328d9594" providerId="Windows Live" clId="Web-{9E989DC0-FBF3-4FF5-B780-32C573062C80}" dt="2020-08-10T17:15:00.090" v="27" actId="20577"/>
          <ac:spMkLst>
            <pc:docMk/>
            <pc:sldMk cId="1859557821" sldId="340"/>
            <ac:spMk id="10" creationId="{039DB511-937A-409A-B847-91A37A4BEEB2}"/>
          </ac:spMkLst>
        </pc:spChg>
      </pc:sldChg>
      <pc:sldChg chg="addSp modSp">
        <pc:chgData name="Steve Thompson" userId="1517088e328d9594" providerId="Windows Live" clId="Web-{9E989DC0-FBF3-4FF5-B780-32C573062C80}" dt="2020-08-10T17:32:24.525" v="145" actId="1076"/>
        <pc:sldMkLst>
          <pc:docMk/>
          <pc:sldMk cId="828369172" sldId="346"/>
        </pc:sldMkLst>
        <pc:spChg chg="mod">
          <ac:chgData name="Steve Thompson" userId="1517088e328d9594" providerId="Windows Live" clId="Web-{9E989DC0-FBF3-4FF5-B780-32C573062C80}" dt="2020-08-10T17:32:17.963" v="141" actId="20577"/>
          <ac:spMkLst>
            <pc:docMk/>
            <pc:sldMk cId="828369172" sldId="346"/>
            <ac:spMk id="3" creationId="{AA884387-B0CF-45D3-8BD7-0DA176A27965}"/>
          </ac:spMkLst>
        </pc:spChg>
        <pc:picChg chg="add mod">
          <ac:chgData name="Steve Thompson" userId="1517088e328d9594" providerId="Windows Live" clId="Web-{9E989DC0-FBF3-4FF5-B780-32C573062C80}" dt="2020-08-10T17:32:24.525" v="145" actId="1076"/>
          <ac:picMkLst>
            <pc:docMk/>
            <pc:sldMk cId="828369172" sldId="346"/>
            <ac:picMk id="4" creationId="{5474D82B-95D4-4857-BBF4-B02AF5F6391F}"/>
          </ac:picMkLst>
        </pc:picChg>
      </pc:sldChg>
      <pc:sldChg chg="modSp">
        <pc:chgData name="Steve Thompson" userId="1517088e328d9594" providerId="Windows Live" clId="Web-{9E989DC0-FBF3-4FF5-B780-32C573062C80}" dt="2020-08-10T17:31:44.869" v="129" actId="20577"/>
        <pc:sldMkLst>
          <pc:docMk/>
          <pc:sldMk cId="3327715131" sldId="358"/>
        </pc:sldMkLst>
        <pc:spChg chg="mod">
          <ac:chgData name="Steve Thompson" userId="1517088e328d9594" providerId="Windows Live" clId="Web-{9E989DC0-FBF3-4FF5-B780-32C573062C80}" dt="2020-08-10T17:31:44.869" v="129" actId="20577"/>
          <ac:spMkLst>
            <pc:docMk/>
            <pc:sldMk cId="3327715131" sldId="358"/>
            <ac:spMk id="3" creationId="{AA884387-B0CF-45D3-8BD7-0DA176A27965}"/>
          </ac:spMkLst>
        </pc:spChg>
        <pc:picChg chg="mod">
          <ac:chgData name="Steve Thompson" userId="1517088e328d9594" providerId="Windows Live" clId="Web-{9E989DC0-FBF3-4FF5-B780-32C573062C80}" dt="2020-08-10T17:27:48.209" v="86" actId="1076"/>
          <ac:picMkLst>
            <pc:docMk/>
            <pc:sldMk cId="3327715131" sldId="358"/>
            <ac:picMk id="7" creationId="{12E87E31-93E4-48CF-A980-F6253D83EBFC}"/>
          </ac:picMkLst>
        </pc:picChg>
      </pc:sldChg>
      <pc:sldChg chg="modSp">
        <pc:chgData name="Steve Thompson" userId="1517088e328d9594" providerId="Windows Live" clId="Web-{9E989DC0-FBF3-4FF5-B780-32C573062C80}" dt="2020-08-10T17:44:28.910" v="171" actId="20577"/>
        <pc:sldMkLst>
          <pc:docMk/>
          <pc:sldMk cId="3151377898" sldId="359"/>
        </pc:sldMkLst>
        <pc:spChg chg="mod">
          <ac:chgData name="Steve Thompson" userId="1517088e328d9594" providerId="Windows Live" clId="Web-{9E989DC0-FBF3-4FF5-B780-32C573062C80}" dt="2020-08-10T17:44:28.910" v="171" actId="20577"/>
          <ac:spMkLst>
            <pc:docMk/>
            <pc:sldMk cId="3151377898" sldId="359"/>
            <ac:spMk id="3" creationId="{874809D9-E083-4F53-B95C-7C6EBFDDE9E6}"/>
          </ac:spMkLst>
        </pc:spChg>
      </pc:sldChg>
      <pc:sldChg chg="modSp">
        <pc:chgData name="Steve Thompson" userId="1517088e328d9594" providerId="Windows Live" clId="Web-{9E989DC0-FBF3-4FF5-B780-32C573062C80}" dt="2020-08-10T17:33:35.057" v="166" actId="1076"/>
        <pc:sldMkLst>
          <pc:docMk/>
          <pc:sldMk cId="3694446240" sldId="360"/>
        </pc:sldMkLst>
        <pc:spChg chg="mod">
          <ac:chgData name="Steve Thompson" userId="1517088e328d9594" providerId="Windows Live" clId="Web-{9E989DC0-FBF3-4FF5-B780-32C573062C80}" dt="2020-08-10T17:33:35.057" v="166" actId="1076"/>
          <ac:spMkLst>
            <pc:docMk/>
            <pc:sldMk cId="3694446240" sldId="360"/>
            <ac:spMk id="4" creationId="{06E1C5CC-9549-404D-B39E-91C6205C9093}"/>
          </ac:spMkLst>
        </pc:spChg>
      </pc:sldChg>
    </pc:docChg>
  </pc:docChgLst>
  <pc:docChgLst>
    <pc:chgData name="Steve Thompson" userId="1517088e328d9594" providerId="Windows Live" clId="Web-{9F496E43-98CA-424F-B94B-83A222417D1A}"/>
    <pc:docChg chg="addSld delSld modSld modMainMaster">
      <pc:chgData name="Steve Thompson" userId="1517088e328d9594" providerId="Windows Live" clId="Web-{9F496E43-98CA-424F-B94B-83A222417D1A}" dt="2020-08-06T18:49:16.365" v="1564" actId="1076"/>
      <pc:docMkLst>
        <pc:docMk/>
      </pc:docMkLst>
      <pc:sldChg chg="addSp delSp mod setBg">
        <pc:chgData name="Steve Thompson" userId="1517088e328d9594" providerId="Windows Live" clId="Web-{9F496E43-98CA-424F-B94B-83A222417D1A}" dt="2020-08-06T17:47:39.500" v="202"/>
        <pc:sldMkLst>
          <pc:docMk/>
          <pc:sldMk cId="1455633512" sldId="256"/>
        </pc:sldMkLst>
        <pc:picChg chg="add del">
          <ac:chgData name="Steve Thompson" userId="1517088e328d9594" providerId="Windows Live" clId="Web-{9F496E43-98CA-424F-B94B-83A222417D1A}" dt="2020-08-06T17:45:51.530" v="165"/>
          <ac:picMkLst>
            <pc:docMk/>
            <pc:sldMk cId="1455633512" sldId="256"/>
            <ac:picMk id="5" creationId="{12D2F072-AD47-4137-B591-6270247C6B8B}"/>
          </ac:picMkLst>
        </pc:picChg>
      </pc:sldChg>
      <pc:sldChg chg="addSp modSp mod">
        <pc:chgData name="Steve Thompson" userId="1517088e328d9594" providerId="Windows Live" clId="Web-{9F496E43-98CA-424F-B94B-83A222417D1A}" dt="2020-08-06T17:47:39.500" v="202"/>
        <pc:sldMkLst>
          <pc:docMk/>
          <pc:sldMk cId="2349121748" sldId="312"/>
        </pc:sldMkLst>
        <pc:spChg chg="mod">
          <ac:chgData name="Steve Thompson" userId="1517088e328d9594" providerId="Windows Live" clId="Web-{9F496E43-98CA-424F-B94B-83A222417D1A}" dt="2020-08-06T17:46:07.280" v="169" actId="14100"/>
          <ac:spMkLst>
            <pc:docMk/>
            <pc:sldMk cId="2349121748" sldId="312"/>
            <ac:spMk id="2" creationId="{E14256AC-7CBE-419B-9DAB-57A3393BAF1C}"/>
          </ac:spMkLst>
        </pc:spChg>
        <pc:picChg chg="add">
          <ac:chgData name="Steve Thompson" userId="1517088e328d9594" providerId="Windows Live" clId="Web-{9F496E43-98CA-424F-B94B-83A222417D1A}" dt="2020-08-06T17:45:54.327" v="166"/>
          <ac:picMkLst>
            <pc:docMk/>
            <pc:sldMk cId="2349121748" sldId="312"/>
            <ac:picMk id="3" creationId="{9BB81747-B848-4E68-AFD6-9247DC2C0B66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3:26.252" v="250" actId="20577"/>
        <pc:sldMkLst>
          <pc:docMk/>
          <pc:sldMk cId="2998859930" sldId="325"/>
        </pc:sldMkLst>
        <pc:spChg chg="mod ord">
          <ac:chgData name="Steve Thompson" userId="1517088e328d9594" providerId="Windows Live" clId="Web-{9F496E43-98CA-424F-B94B-83A222417D1A}" dt="2020-08-06T17:53:26.252" v="250" actId="20577"/>
          <ac:spMkLst>
            <pc:docMk/>
            <pc:sldMk cId="2998859930" sldId="325"/>
            <ac:spMk id="2" creationId="{CE7A9CAB-2CEE-4493-A4CE-DDE110D3D1B5}"/>
          </ac:spMkLst>
        </pc:spChg>
        <pc:spChg chg="mod ord">
          <ac:chgData name="Steve Thompson" userId="1517088e328d9594" providerId="Windows Live" clId="Web-{9F496E43-98CA-424F-B94B-83A222417D1A}" dt="2020-08-05T23:36:23.444" v="64" actId="20577"/>
          <ac:spMkLst>
            <pc:docMk/>
            <pc:sldMk cId="2998859930" sldId="325"/>
            <ac:spMk id="3" creationId="{E3BCB215-AB95-49FB-8EF5-E41A97C11396}"/>
          </ac:spMkLst>
        </pc:spChg>
        <pc:picChg chg="add">
          <ac:chgData name="Steve Thompson" userId="1517088e328d9594" providerId="Windows Live" clId="Web-{9F496E43-98CA-424F-B94B-83A222417D1A}" dt="2020-08-06T17:46:26.577" v="177"/>
          <ac:picMkLst>
            <pc:docMk/>
            <pc:sldMk cId="2998859930" sldId="325"/>
            <ac:picMk id="5" creationId="{52BB4A33-2ACF-45D0-B9D1-ECC4E6FA9569}"/>
          </ac:picMkLst>
        </pc:picChg>
      </pc:sldChg>
      <pc:sldChg chg="addSp delSp modSp mod modClrScheme chgLayout">
        <pc:chgData name="Steve Thompson" userId="1517088e328d9594" providerId="Windows Live" clId="Web-{9F496E43-98CA-424F-B94B-83A222417D1A}" dt="2020-08-06T17:59:00.254" v="320"/>
        <pc:sldMkLst>
          <pc:docMk/>
          <pc:sldMk cId="2767028868" sldId="334"/>
        </pc:sldMkLst>
        <pc:spChg chg="add del mod ord">
          <ac:chgData name="Steve Thompson" userId="1517088e328d9594" providerId="Windows Live" clId="Web-{9F496E43-98CA-424F-B94B-83A222417D1A}" dt="2020-08-05T23:30:19.537" v="17"/>
          <ac:spMkLst>
            <pc:docMk/>
            <pc:sldMk cId="2767028868" sldId="334"/>
            <ac:spMk id="2" creationId="{C1016570-4871-462C-A4CD-FD85638563AF}"/>
          </ac:spMkLst>
        </pc:spChg>
        <pc:spChg chg="add del mod ord">
          <ac:chgData name="Steve Thompson" userId="1517088e328d9594" providerId="Windows Live" clId="Web-{9F496E43-98CA-424F-B94B-83A222417D1A}" dt="2020-08-05T23:30:19.537" v="17"/>
          <ac:spMkLst>
            <pc:docMk/>
            <pc:sldMk cId="2767028868" sldId="334"/>
            <ac:spMk id="3" creationId="{8515ED85-1544-44DF-965F-2CFE2C129724}"/>
          </ac:spMkLst>
        </pc:spChg>
        <pc:spChg chg="add del mod ord">
          <ac:chgData name="Steve Thompson" userId="1517088e328d9594" providerId="Windows Live" clId="Web-{9F496E43-98CA-424F-B94B-83A222417D1A}" dt="2020-08-05T23:30:32.693" v="19"/>
          <ac:spMkLst>
            <pc:docMk/>
            <pc:sldMk cId="2767028868" sldId="334"/>
            <ac:spMk id="4" creationId="{5739AE9F-35CE-4AD2-B83F-7B41655174F5}"/>
          </ac:spMkLst>
        </pc:spChg>
        <pc:spChg chg="mod">
          <ac:chgData name="Steve Thompson" userId="1517088e328d9594" providerId="Windows Live" clId="Web-{9F496E43-98CA-424F-B94B-83A222417D1A}" dt="2020-08-06T17:51:39.095" v="234" actId="1076"/>
          <ac:spMkLst>
            <pc:docMk/>
            <pc:sldMk cId="2767028868" sldId="334"/>
            <ac:spMk id="5" creationId="{F347FDC2-363D-4BC9-ABB2-EFE4C9D7E2A0}"/>
          </ac:spMkLst>
        </pc:spChg>
        <pc:spChg chg="del mod">
          <ac:chgData name="Steve Thompson" userId="1517088e328d9594" providerId="Windows Live" clId="Web-{9F496E43-98CA-424F-B94B-83A222417D1A}" dt="2020-08-05T23:30:44.505" v="21"/>
          <ac:spMkLst>
            <pc:docMk/>
            <pc:sldMk cId="2767028868" sldId="334"/>
            <ac:spMk id="6" creationId="{F9FA2B1C-691F-4937-9289-D5426CF54E5A}"/>
          </ac:spMkLst>
        </pc:spChg>
        <pc:graphicFrameChg chg="mod modGraphic">
          <ac:chgData name="Steve Thompson" userId="1517088e328d9594" providerId="Windows Live" clId="Web-{9F496E43-98CA-424F-B94B-83A222417D1A}" dt="2020-08-06T17:59:00.254" v="320"/>
          <ac:graphicFrameMkLst>
            <pc:docMk/>
            <pc:sldMk cId="2767028868" sldId="334"/>
            <ac:graphicFrameMk id="8" creationId="{8AF2553C-45E1-4974-BFD3-656ABC371743}"/>
          </ac:graphicFrameMkLst>
        </pc:graphicFrameChg>
        <pc:picChg chg="add">
          <ac:chgData name="Steve Thompson" userId="1517088e328d9594" providerId="Windows Live" clId="Web-{9F496E43-98CA-424F-B94B-83A222417D1A}" dt="2020-08-06T17:46:13.437" v="171"/>
          <ac:picMkLst>
            <pc:docMk/>
            <pc:sldMk cId="2767028868" sldId="334"/>
            <ac:picMk id="2" creationId="{7A4DBA5A-511A-4D57-B12D-81C548D357A3}"/>
          </ac:picMkLst>
        </pc:picChg>
      </pc:sldChg>
      <pc:sldChg chg="addSp modSp mod setBg modClrScheme chgLayout">
        <pc:chgData name="Steve Thompson" userId="1517088e328d9594" providerId="Windows Live" clId="Web-{9F496E43-98CA-424F-B94B-83A222417D1A}" dt="2020-08-06T17:57:56.503" v="307" actId="20577"/>
        <pc:sldMkLst>
          <pc:docMk/>
          <pc:sldMk cId="884133132" sldId="335"/>
        </pc:sldMkLst>
        <pc:spChg chg="mod ord">
          <ac:chgData name="Steve Thompson" userId="1517088e328d9594" providerId="Windows Live" clId="Web-{9F496E43-98CA-424F-B94B-83A222417D1A}" dt="2020-08-06T17:50:10.985" v="216"/>
          <ac:spMkLst>
            <pc:docMk/>
            <pc:sldMk cId="884133132" sldId="335"/>
            <ac:spMk id="2" creationId="{DDA4E5BA-8ABC-4DD2-BF2F-0F06543AB9E3}"/>
          </ac:spMkLst>
        </pc:spChg>
        <pc:spChg chg="mod ord">
          <ac:chgData name="Steve Thompson" userId="1517088e328d9594" providerId="Windows Live" clId="Web-{9F496E43-98CA-424F-B94B-83A222417D1A}" dt="2020-08-06T17:57:56.503" v="307" actId="20577"/>
          <ac:spMkLst>
            <pc:docMk/>
            <pc:sldMk cId="884133132" sldId="335"/>
            <ac:spMk id="3" creationId="{A68A5DBF-B3BA-4AC8-9EC7-123C654CB295}"/>
          </ac:spMkLst>
        </pc:spChg>
        <pc:picChg chg="add">
          <ac:chgData name="Steve Thompson" userId="1517088e328d9594" providerId="Windows Live" clId="Web-{9F496E43-98CA-424F-B94B-83A222417D1A}" dt="2020-08-06T17:46:10.608" v="170"/>
          <ac:picMkLst>
            <pc:docMk/>
            <pc:sldMk cId="884133132" sldId="335"/>
            <ac:picMk id="5" creationId="{7ED728D5-94AF-401B-B2A4-2D8B7A60CD88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3:03.721" v="245" actId="14100"/>
        <pc:sldMkLst>
          <pc:docMk/>
          <pc:sldMk cId="3978397717" sldId="336"/>
        </pc:sldMkLst>
        <pc:spChg chg="mod ord">
          <ac:chgData name="Steve Thompson" userId="1517088e328d9594" providerId="Windows Live" clId="Web-{9F496E43-98CA-424F-B94B-83A222417D1A}" dt="2020-08-06T17:53:03.721" v="245" actId="14100"/>
          <ac:spMkLst>
            <pc:docMk/>
            <pc:sldMk cId="3978397717" sldId="336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3:30.069" v="57" actId="20577"/>
          <ac:spMkLst>
            <pc:docMk/>
            <pc:sldMk cId="3978397717" sldId="336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24.921" v="175"/>
          <ac:picMkLst>
            <pc:docMk/>
            <pc:sldMk cId="3978397717" sldId="336"/>
            <ac:picMk id="5" creationId="{88D13A45-EBA9-40A6-A03A-12A71B114FC9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3:15.845" v="247" actId="14100"/>
        <pc:sldMkLst>
          <pc:docMk/>
          <pc:sldMk cId="1802692188" sldId="338"/>
        </pc:sldMkLst>
        <pc:spChg chg="mod ord">
          <ac:chgData name="Steve Thompson" userId="1517088e328d9594" providerId="Windows Live" clId="Web-{9F496E43-98CA-424F-B94B-83A222417D1A}" dt="2020-08-06T17:53:15.845" v="247" actId="14100"/>
          <ac:spMkLst>
            <pc:docMk/>
            <pc:sldMk cId="1802692188" sldId="338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5:37.600" v="60" actId="20577"/>
          <ac:spMkLst>
            <pc:docMk/>
            <pc:sldMk cId="1802692188" sldId="338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25.702" v="176"/>
          <ac:picMkLst>
            <pc:docMk/>
            <pc:sldMk cId="1802692188" sldId="338"/>
            <ac:picMk id="5" creationId="{02E155B6-E5B2-40E7-941F-0088D22FEBB3}"/>
          </ac:picMkLst>
        </pc:picChg>
      </pc:sldChg>
      <pc:sldChg chg="addSp delSp modSp mod modClrScheme addAnim modAnim chgLayout">
        <pc:chgData name="Steve Thompson" userId="1517088e328d9594" providerId="Windows Live" clId="Web-{9F496E43-98CA-424F-B94B-83A222417D1A}" dt="2020-08-06T18:16:40.760" v="647" actId="20577"/>
        <pc:sldMkLst>
          <pc:docMk/>
          <pc:sldMk cId="602392572" sldId="339"/>
        </pc:sldMkLst>
        <pc:spChg chg="mod ord">
          <ac:chgData name="Steve Thompson" userId="1517088e328d9594" providerId="Windows Live" clId="Web-{9F496E43-98CA-424F-B94B-83A222417D1A}" dt="2020-08-06T17:52:32.595" v="241" actId="14100"/>
          <ac:spMkLst>
            <pc:docMk/>
            <pc:sldMk cId="602392572" sldId="339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6T18:16:40.760" v="647" actId="20577"/>
          <ac:spMkLst>
            <pc:docMk/>
            <pc:sldMk cId="602392572" sldId="339"/>
            <ac:spMk id="3" creationId="{AA884387-B0CF-45D3-8BD7-0DA176A27965}"/>
          </ac:spMkLst>
        </pc:spChg>
        <pc:spChg chg="add mod">
          <ac:chgData name="Steve Thompson" userId="1517088e328d9594" providerId="Windows Live" clId="Web-{9F496E43-98CA-424F-B94B-83A222417D1A}" dt="2020-08-06T18:05:51.397" v="441"/>
          <ac:spMkLst>
            <pc:docMk/>
            <pc:sldMk cId="602392572" sldId="339"/>
            <ac:spMk id="10" creationId="{4382FDDE-FB6F-4105-B559-D2F11DE52159}"/>
          </ac:spMkLst>
        </pc:spChg>
        <pc:spChg chg="add mod">
          <ac:chgData name="Steve Thompson" userId="1517088e328d9594" providerId="Windows Live" clId="Web-{9F496E43-98CA-424F-B94B-83A222417D1A}" dt="2020-08-06T18:09:00.335" v="504" actId="1076"/>
          <ac:spMkLst>
            <pc:docMk/>
            <pc:sldMk cId="602392572" sldId="339"/>
            <ac:spMk id="11" creationId="{E23CFD3E-C84E-4FBB-BFFA-7E9744FDE4AF}"/>
          </ac:spMkLst>
        </pc:spChg>
        <pc:spChg chg="add del mod">
          <ac:chgData name="Steve Thompson" userId="1517088e328d9594" providerId="Windows Live" clId="Web-{9F496E43-98CA-424F-B94B-83A222417D1A}" dt="2020-08-06T18:14:03.603" v="638"/>
          <ac:spMkLst>
            <pc:docMk/>
            <pc:sldMk cId="602392572" sldId="339"/>
            <ac:spMk id="12" creationId="{6D190ACD-2634-4FF1-A4C5-83B4614EFA77}"/>
          </ac:spMkLst>
        </pc:spChg>
        <pc:graphicFrameChg chg="add del">
          <ac:chgData name="Steve Thompson" userId="1517088e328d9594" providerId="Windows Live" clId="Web-{9F496E43-98CA-424F-B94B-83A222417D1A}" dt="2020-08-06T18:04:04.787" v="355"/>
          <ac:graphicFrameMkLst>
            <pc:docMk/>
            <pc:sldMk cId="602392572" sldId="339"/>
            <ac:graphicFrameMk id="8" creationId="{9F89DD3F-BA8E-4AEE-B1CF-90E9EE32705F}"/>
          </ac:graphicFrameMkLst>
        </pc:graphicFrameChg>
        <pc:picChg chg="add mod">
          <ac:chgData name="Steve Thompson" userId="1517088e328d9594" providerId="Windows Live" clId="Web-{9F496E43-98CA-424F-B94B-83A222417D1A}" dt="2020-08-06T17:46:20.046" v="173" actId="1076"/>
          <ac:picMkLst>
            <pc:docMk/>
            <pc:sldMk cId="602392572" sldId="339"/>
            <ac:picMk id="5" creationId="{943C8589-681E-4799-AF40-135E31C1AE5C}"/>
          </ac:picMkLst>
        </pc:picChg>
        <pc:picChg chg="add del mod">
          <ac:chgData name="Steve Thompson" userId="1517088e328d9594" providerId="Windows Live" clId="Web-{9F496E43-98CA-424F-B94B-83A222417D1A}" dt="2020-08-06T18:03:30.990" v="348"/>
          <ac:picMkLst>
            <pc:docMk/>
            <pc:sldMk cId="602392572" sldId="339"/>
            <ac:picMk id="6" creationId="{EDAAB8AF-F9F1-4782-B508-A174D915BE68}"/>
          </ac:picMkLst>
        </pc:picChg>
        <pc:picChg chg="add mod">
          <ac:chgData name="Steve Thompson" userId="1517088e328d9594" providerId="Windows Live" clId="Web-{9F496E43-98CA-424F-B94B-83A222417D1A}" dt="2020-08-06T18:11:39.196" v="539" actId="1076"/>
          <ac:picMkLst>
            <pc:docMk/>
            <pc:sldMk cId="602392572" sldId="339"/>
            <ac:picMk id="7" creationId="{8D92F7AD-3912-4499-94B9-177F29BFFDDB}"/>
          </ac:picMkLst>
        </pc:picChg>
        <pc:picChg chg="add mod">
          <ac:chgData name="Steve Thompson" userId="1517088e328d9594" providerId="Windows Live" clId="Web-{9F496E43-98CA-424F-B94B-83A222417D1A}" dt="2020-08-06T18:05:55.459" v="442"/>
          <ac:picMkLst>
            <pc:docMk/>
            <pc:sldMk cId="602392572" sldId="339"/>
            <ac:picMk id="9" creationId="{FDA2A1CD-F5BB-41C1-BFBC-B8B9C9BA1739}"/>
          </ac:picMkLst>
        </pc:picChg>
      </pc:sldChg>
      <pc:sldChg chg="addSp modSp mod modClrScheme addAnim modAnim chgLayout">
        <pc:chgData name="Steve Thompson" userId="1517088e328d9594" providerId="Windows Live" clId="Web-{9F496E43-98CA-424F-B94B-83A222417D1A}" dt="2020-08-06T18:49:16.365" v="1564" actId="1076"/>
        <pc:sldMkLst>
          <pc:docMk/>
          <pc:sldMk cId="1859557821" sldId="340"/>
        </pc:sldMkLst>
        <pc:spChg chg="mod ord">
          <ac:chgData name="Steve Thompson" userId="1517088e328d9594" providerId="Windows Live" clId="Web-{9F496E43-98CA-424F-B94B-83A222417D1A}" dt="2020-08-06T17:52:54.330" v="243" actId="1076"/>
          <ac:spMkLst>
            <pc:docMk/>
            <pc:sldMk cId="1859557821" sldId="340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6T18:48:48.646" v="1561" actId="14100"/>
          <ac:spMkLst>
            <pc:docMk/>
            <pc:sldMk cId="1859557821" sldId="340"/>
            <ac:spMk id="3" creationId="{AA884387-B0CF-45D3-8BD7-0DA176A27965}"/>
          </ac:spMkLst>
        </pc:spChg>
        <pc:spChg chg="add mod">
          <ac:chgData name="Steve Thompson" userId="1517088e328d9594" providerId="Windows Live" clId="Web-{9F496E43-98CA-424F-B94B-83A222417D1A}" dt="2020-08-06T18:47:56.287" v="1547" actId="1076"/>
          <ac:spMkLst>
            <pc:docMk/>
            <pc:sldMk cId="1859557821" sldId="340"/>
            <ac:spMk id="7" creationId="{B44A95BE-5C59-4ED6-8086-27664B434C47}"/>
          </ac:spMkLst>
        </pc:spChg>
        <pc:spChg chg="add mod">
          <ac:chgData name="Steve Thompson" userId="1517088e328d9594" providerId="Windows Live" clId="Web-{9F496E43-98CA-424F-B94B-83A222417D1A}" dt="2020-08-06T18:49:16.365" v="1564" actId="1076"/>
          <ac:spMkLst>
            <pc:docMk/>
            <pc:sldMk cId="1859557821" sldId="340"/>
            <ac:spMk id="8" creationId="{BD747665-F717-4B37-9E40-387B4A0EB0F6}"/>
          </ac:spMkLst>
        </pc:spChg>
        <pc:spChg chg="add mod">
          <ac:chgData name="Steve Thompson" userId="1517088e328d9594" providerId="Windows Live" clId="Web-{9F496E43-98CA-424F-B94B-83A222417D1A}" dt="2020-08-06T18:49:07.381" v="1563" actId="1076"/>
          <ac:spMkLst>
            <pc:docMk/>
            <pc:sldMk cId="1859557821" sldId="340"/>
            <ac:spMk id="9" creationId="{D9B6BBC4-79A2-498B-A3CB-074C3F1942BB}"/>
          </ac:spMkLst>
        </pc:spChg>
        <pc:spChg chg="add mod">
          <ac:chgData name="Steve Thompson" userId="1517088e328d9594" providerId="Windows Live" clId="Web-{9F496E43-98CA-424F-B94B-83A222417D1A}" dt="2020-08-06T18:49:00.271" v="1562" actId="1076"/>
          <ac:spMkLst>
            <pc:docMk/>
            <pc:sldMk cId="1859557821" sldId="340"/>
            <ac:spMk id="10" creationId="{039DB511-937A-409A-B847-91A37A4BEEB2}"/>
          </ac:spMkLst>
        </pc:spChg>
        <pc:picChg chg="add">
          <ac:chgData name="Steve Thompson" userId="1517088e328d9594" providerId="Windows Live" clId="Web-{9F496E43-98CA-424F-B94B-83A222417D1A}" dt="2020-08-06T17:46:23.843" v="174"/>
          <ac:picMkLst>
            <pc:docMk/>
            <pc:sldMk cId="1859557821" sldId="340"/>
            <ac:picMk id="5" creationId="{583EF656-4FDD-42A1-9091-1F8E0D361AA1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3:34.783" v="252" actId="14100"/>
        <pc:sldMkLst>
          <pc:docMk/>
          <pc:sldMk cId="1343043270" sldId="341"/>
        </pc:sldMkLst>
        <pc:spChg chg="mod ord">
          <ac:chgData name="Steve Thompson" userId="1517088e328d9594" providerId="Windows Live" clId="Web-{9F496E43-98CA-424F-B94B-83A222417D1A}" dt="2020-08-06T17:53:34.783" v="252" actId="14100"/>
          <ac:spMkLst>
            <pc:docMk/>
            <pc:sldMk cId="1343043270" sldId="341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6:43.100" v="69" actId="20577"/>
          <ac:spMkLst>
            <pc:docMk/>
            <pc:sldMk cId="1343043270" sldId="341"/>
            <ac:spMk id="3" creationId="{AA884387-B0CF-45D3-8BD7-0DA176A27965}"/>
          </ac:spMkLst>
        </pc:spChg>
        <pc:grpChg chg="mod">
          <ac:chgData name="Steve Thompson" userId="1517088e328d9594" providerId="Windows Live" clId="Web-{9F496E43-98CA-424F-B94B-83A222417D1A}" dt="2020-08-05T23:36:48.037" v="73" actId="1076"/>
          <ac:grpSpMkLst>
            <pc:docMk/>
            <pc:sldMk cId="1343043270" sldId="341"/>
            <ac:grpSpMk id="11" creationId="{6F1AF515-A4BA-40DE-AE96-ECFFFD301BAA}"/>
          </ac:grpSpMkLst>
        </pc:grpChg>
        <pc:picChg chg="add">
          <ac:chgData name="Steve Thompson" userId="1517088e328d9594" providerId="Windows Live" clId="Web-{9F496E43-98CA-424F-B94B-83A222417D1A}" dt="2020-08-06T17:46:27.421" v="178"/>
          <ac:picMkLst>
            <pc:docMk/>
            <pc:sldMk cId="1343043270" sldId="341"/>
            <ac:picMk id="4" creationId="{0AF6A6B2-7D70-4EB4-A701-4033A3621D78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7:20.831" v="301"/>
        <pc:sldMkLst>
          <pc:docMk/>
          <pc:sldMk cId="3260397734" sldId="342"/>
        </pc:sldMkLst>
        <pc:spChg chg="mod ord">
          <ac:chgData name="Steve Thompson" userId="1517088e328d9594" providerId="Windows Live" clId="Web-{9F496E43-98CA-424F-B94B-83A222417D1A}" dt="2020-08-06T17:57:20.831" v="301"/>
          <ac:spMkLst>
            <pc:docMk/>
            <pc:sldMk cId="3260397734" sldId="342"/>
            <ac:spMk id="2" creationId="{32DB5EF3-FBFE-4DAC-A331-2DD3CC0C4CED}"/>
          </ac:spMkLst>
        </pc:spChg>
        <pc:spChg chg="mod ord">
          <ac:chgData name="Steve Thompson" userId="1517088e328d9594" providerId="Windows Live" clId="Web-{9F496E43-98CA-424F-B94B-83A222417D1A}" dt="2020-08-05T23:42:38.743" v="157" actId="20577"/>
          <ac:spMkLst>
            <pc:docMk/>
            <pc:sldMk cId="3260397734" sldId="342"/>
            <ac:spMk id="3" creationId="{228B703E-1628-4A48-9BF0-2E307E7E70BB}"/>
          </ac:spMkLst>
        </pc:spChg>
        <pc:picChg chg="add">
          <ac:chgData name="Steve Thompson" userId="1517088e328d9594" providerId="Windows Live" clId="Web-{9F496E43-98CA-424F-B94B-83A222417D1A}" dt="2020-08-06T17:46:50.109" v="198"/>
          <ac:picMkLst>
            <pc:docMk/>
            <pc:sldMk cId="3260397734" sldId="342"/>
            <ac:picMk id="5" creationId="{981834AF-C2B8-4E53-B8AC-D831B83FE496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7:27.784" v="303"/>
        <pc:sldMkLst>
          <pc:docMk/>
          <pc:sldMk cId="2742543859" sldId="343"/>
        </pc:sldMkLst>
        <pc:spChg chg="mod ord">
          <ac:chgData name="Steve Thompson" userId="1517088e328d9594" providerId="Windows Live" clId="Web-{9F496E43-98CA-424F-B94B-83A222417D1A}" dt="2020-08-06T17:57:27.784" v="303"/>
          <ac:spMkLst>
            <pc:docMk/>
            <pc:sldMk cId="2742543859" sldId="343"/>
            <ac:spMk id="2" creationId="{C56A89DD-FFB3-4A56-97BB-1300C7DE43C2}"/>
          </ac:spMkLst>
        </pc:spChg>
        <pc:spChg chg="mod ord">
          <ac:chgData name="Steve Thompson" userId="1517088e328d9594" providerId="Windows Live" clId="Web-{9F496E43-98CA-424F-B94B-83A222417D1A}" dt="2020-08-05T23:42:57.384" v="161" actId="20577"/>
          <ac:spMkLst>
            <pc:docMk/>
            <pc:sldMk cId="2742543859" sldId="343"/>
            <ac:spMk id="3" creationId="{38C96490-753D-4E81-A14D-5433C2129896}"/>
          </ac:spMkLst>
        </pc:spChg>
        <pc:picChg chg="add">
          <ac:chgData name="Steve Thompson" userId="1517088e328d9594" providerId="Windows Live" clId="Web-{9F496E43-98CA-424F-B94B-83A222417D1A}" dt="2020-08-06T17:46:51.140" v="199"/>
          <ac:picMkLst>
            <pc:docMk/>
            <pc:sldMk cId="2742543859" sldId="343"/>
            <ac:picMk id="5" creationId="{2E2D67B4-4060-4416-A56C-E0D9185F06DE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3:42.017" v="254" actId="14100"/>
        <pc:sldMkLst>
          <pc:docMk/>
          <pc:sldMk cId="3821955709" sldId="344"/>
        </pc:sldMkLst>
        <pc:spChg chg="mod ord">
          <ac:chgData name="Steve Thompson" userId="1517088e328d9594" providerId="Windows Live" clId="Web-{9F496E43-98CA-424F-B94B-83A222417D1A}" dt="2020-08-06T17:53:42.017" v="254" actId="14100"/>
          <ac:spMkLst>
            <pc:docMk/>
            <pc:sldMk cId="3821955709" sldId="344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7:17.569" v="76" actId="20577"/>
          <ac:spMkLst>
            <pc:docMk/>
            <pc:sldMk cId="3821955709" sldId="344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29.046" v="179"/>
          <ac:picMkLst>
            <pc:docMk/>
            <pc:sldMk cId="3821955709" sldId="344"/>
            <ac:picMk id="4" creationId="{1563A406-9D98-4611-879E-F22F26B250CA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4:00.189" v="257" actId="20577"/>
        <pc:sldMkLst>
          <pc:docMk/>
          <pc:sldMk cId="1601040706" sldId="345"/>
        </pc:sldMkLst>
        <pc:spChg chg="mod ord">
          <ac:chgData name="Steve Thompson" userId="1517088e328d9594" providerId="Windows Live" clId="Web-{9F496E43-98CA-424F-B94B-83A222417D1A}" dt="2020-08-06T17:53:54.252" v="256" actId="14100"/>
          <ac:spMkLst>
            <pc:docMk/>
            <pc:sldMk cId="1601040706" sldId="345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6T17:54:00.189" v="257" actId="20577"/>
          <ac:spMkLst>
            <pc:docMk/>
            <pc:sldMk cId="1601040706" sldId="345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29.171" v="180"/>
          <ac:picMkLst>
            <pc:docMk/>
            <pc:sldMk cId="1601040706" sldId="345"/>
            <ac:picMk id="5" creationId="{E6A622FD-73E2-4547-8B70-7FF6563678AC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4:20.127" v="264" actId="14100"/>
        <pc:sldMkLst>
          <pc:docMk/>
          <pc:sldMk cId="828369172" sldId="346"/>
        </pc:sldMkLst>
        <pc:spChg chg="mod ord">
          <ac:chgData name="Steve Thompson" userId="1517088e328d9594" providerId="Windows Live" clId="Web-{9F496E43-98CA-424F-B94B-83A222417D1A}" dt="2020-08-06T17:54:20.127" v="264" actId="14100"/>
          <ac:spMkLst>
            <pc:docMk/>
            <pc:sldMk cId="828369172" sldId="346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7:55.881" v="84" actId="20577"/>
          <ac:spMkLst>
            <pc:docMk/>
            <pc:sldMk cId="828369172" sldId="346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32.312" v="182"/>
          <ac:picMkLst>
            <pc:docMk/>
            <pc:sldMk cId="828369172" sldId="346"/>
            <ac:picMk id="5" creationId="{79FC01BA-AF2E-46E5-BEDC-1ADFBC983E1C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4:27.549" v="266" actId="14100"/>
        <pc:sldMkLst>
          <pc:docMk/>
          <pc:sldMk cId="915009128" sldId="347"/>
        </pc:sldMkLst>
        <pc:spChg chg="mod ord">
          <ac:chgData name="Steve Thompson" userId="1517088e328d9594" providerId="Windows Live" clId="Web-{9F496E43-98CA-424F-B94B-83A222417D1A}" dt="2020-08-06T17:54:27.549" v="266" actId="14100"/>
          <ac:spMkLst>
            <pc:docMk/>
            <pc:sldMk cId="915009128" sldId="347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8:04.444" v="87"/>
          <ac:spMkLst>
            <pc:docMk/>
            <pc:sldMk cId="915009128" sldId="347"/>
            <ac:spMk id="3" creationId="{AA884387-B0CF-45D3-8BD7-0DA176A27965}"/>
          </ac:spMkLst>
        </pc:spChg>
        <pc:picChg chg="mod">
          <ac:chgData name="Steve Thompson" userId="1517088e328d9594" providerId="Windows Live" clId="Web-{9F496E43-98CA-424F-B94B-83A222417D1A}" dt="2020-08-05T23:38:08.334" v="88" actId="1076"/>
          <ac:picMkLst>
            <pc:docMk/>
            <pc:sldMk cId="915009128" sldId="347"/>
            <ac:picMk id="4" creationId="{C29C8236-0733-40B7-AF53-10D11437FCCA}"/>
          </ac:picMkLst>
        </pc:picChg>
        <pc:picChg chg="add">
          <ac:chgData name="Steve Thompson" userId="1517088e328d9594" providerId="Windows Live" clId="Web-{9F496E43-98CA-424F-B94B-83A222417D1A}" dt="2020-08-06T17:46:32.905" v="183"/>
          <ac:picMkLst>
            <pc:docMk/>
            <pc:sldMk cId="915009128" sldId="347"/>
            <ac:picMk id="6" creationId="{5939B4C2-9D49-4D7F-A08C-29FCFD7CA19B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4:51.502" v="272" actId="14100"/>
        <pc:sldMkLst>
          <pc:docMk/>
          <pc:sldMk cId="2581581915" sldId="348"/>
        </pc:sldMkLst>
        <pc:spChg chg="mod ord">
          <ac:chgData name="Steve Thompson" userId="1517088e328d9594" providerId="Windows Live" clId="Web-{9F496E43-98CA-424F-B94B-83A222417D1A}" dt="2020-08-06T17:54:51.502" v="272" actId="14100"/>
          <ac:spMkLst>
            <pc:docMk/>
            <pc:sldMk cId="2581581915" sldId="348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9:10.350" v="103" actId="20577"/>
          <ac:spMkLst>
            <pc:docMk/>
            <pc:sldMk cId="2581581915" sldId="348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35.702" v="186"/>
          <ac:picMkLst>
            <pc:docMk/>
            <pc:sldMk cId="2581581915" sldId="348"/>
            <ac:picMk id="5" creationId="{68B3156A-7E69-406A-873D-59480C65AA02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5:21.206" v="280" actId="14100"/>
        <pc:sldMkLst>
          <pc:docMk/>
          <pc:sldMk cId="855070230" sldId="349"/>
        </pc:sldMkLst>
        <pc:spChg chg="mod ord">
          <ac:chgData name="Steve Thompson" userId="1517088e328d9594" providerId="Windows Live" clId="Web-{9F496E43-98CA-424F-B94B-83A222417D1A}" dt="2020-08-06T17:55:21.206" v="280" actId="14100"/>
          <ac:spMkLst>
            <pc:docMk/>
            <pc:sldMk cId="855070230" sldId="349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40:21.272" v="122" actId="20577"/>
          <ac:spMkLst>
            <pc:docMk/>
            <pc:sldMk cId="855070230" sldId="349"/>
            <ac:spMk id="3" creationId="{AA884387-B0CF-45D3-8BD7-0DA176A27965}"/>
          </ac:spMkLst>
        </pc:spChg>
        <pc:spChg chg="mod">
          <ac:chgData name="Steve Thompson" userId="1517088e328d9594" providerId="Windows Live" clId="Web-{9F496E43-98CA-424F-B94B-83A222417D1A}" dt="2020-08-05T23:40:25.537" v="125" actId="1076"/>
          <ac:spMkLst>
            <pc:docMk/>
            <pc:sldMk cId="855070230" sldId="349"/>
            <ac:spMk id="4" creationId="{CC8E0F80-453D-49F6-9319-67ECDD47BFFC}"/>
          </ac:spMkLst>
        </pc:spChg>
        <pc:picChg chg="add">
          <ac:chgData name="Steve Thompson" userId="1517088e328d9594" providerId="Windows Live" clId="Web-{9F496E43-98CA-424F-B94B-83A222417D1A}" dt="2020-08-06T17:46:39.655" v="189"/>
          <ac:picMkLst>
            <pc:docMk/>
            <pc:sldMk cId="855070230" sldId="349"/>
            <ac:picMk id="5" creationId="{F47E5DC3-E4D9-42F1-9E36-B7C3EB872199}"/>
          </ac:picMkLst>
        </pc:picChg>
        <pc:cxnChg chg="mod">
          <ac:chgData name="Steve Thompson" userId="1517088e328d9594" providerId="Windows Live" clId="Web-{9F496E43-98CA-424F-B94B-83A222417D1A}" dt="2020-08-05T23:40:32.006" v="127" actId="1076"/>
          <ac:cxnSpMkLst>
            <pc:docMk/>
            <pc:sldMk cId="855070230" sldId="349"/>
            <ac:cxnSpMk id="6" creationId="{BBF6FE3B-CDAB-42DE-A130-90658F32892D}"/>
          </ac:cxnSpMkLst>
        </pc:cxnChg>
        <pc:cxnChg chg="mod">
          <ac:chgData name="Steve Thompson" userId="1517088e328d9594" providerId="Windows Live" clId="Web-{9F496E43-98CA-424F-B94B-83A222417D1A}" dt="2020-08-05T23:40:29.147" v="126" actId="1076"/>
          <ac:cxnSpMkLst>
            <pc:docMk/>
            <pc:sldMk cId="855070230" sldId="349"/>
            <ac:cxnSpMk id="7" creationId="{4935A668-3B12-4983-90AA-C8D5B424F019}"/>
          </ac:cxnSpMkLst>
        </pc:cxnChg>
      </pc:sldChg>
      <pc:sldChg chg="addSp modSp mod modClrScheme chgLayout">
        <pc:chgData name="Steve Thompson" userId="1517088e328d9594" providerId="Windows Live" clId="Web-{9F496E43-98CA-424F-B94B-83A222417D1A}" dt="2020-08-06T17:55:36.299" v="282" actId="14100"/>
        <pc:sldMkLst>
          <pc:docMk/>
          <pc:sldMk cId="559863947" sldId="350"/>
        </pc:sldMkLst>
        <pc:spChg chg="mod ord">
          <ac:chgData name="Steve Thompson" userId="1517088e328d9594" providerId="Windows Live" clId="Web-{9F496E43-98CA-424F-B94B-83A222417D1A}" dt="2020-08-06T17:55:36.299" v="282" actId="14100"/>
          <ac:spMkLst>
            <pc:docMk/>
            <pc:sldMk cId="559863947" sldId="350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40:44.990" v="129" actId="20577"/>
          <ac:spMkLst>
            <pc:docMk/>
            <pc:sldMk cId="559863947" sldId="350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41.030" v="190"/>
          <ac:picMkLst>
            <pc:docMk/>
            <pc:sldMk cId="559863947" sldId="350"/>
            <ac:picMk id="5" creationId="{F724E433-4B19-4441-8D35-1C6DC593F0B5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5:48.768" v="284" actId="14100"/>
        <pc:sldMkLst>
          <pc:docMk/>
          <pc:sldMk cId="2783466890" sldId="351"/>
        </pc:sldMkLst>
        <pc:spChg chg="mod ord">
          <ac:chgData name="Steve Thompson" userId="1517088e328d9594" providerId="Windows Live" clId="Web-{9F496E43-98CA-424F-B94B-83A222417D1A}" dt="2020-08-06T17:55:48.768" v="284" actId="14100"/>
          <ac:spMkLst>
            <pc:docMk/>
            <pc:sldMk cId="2783466890" sldId="351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40:52.537" v="132"/>
          <ac:spMkLst>
            <pc:docMk/>
            <pc:sldMk cId="2783466890" sldId="351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41.971" v="191"/>
          <ac:picMkLst>
            <pc:docMk/>
            <pc:sldMk cId="2783466890" sldId="351"/>
            <ac:picMk id="5" creationId="{C4D8C3FE-D3B7-4767-A03F-3E5442CA7810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5:57.362" v="286" actId="14100"/>
        <pc:sldMkLst>
          <pc:docMk/>
          <pc:sldMk cId="3382015535" sldId="353"/>
        </pc:sldMkLst>
        <pc:spChg chg="mod ord">
          <ac:chgData name="Steve Thompson" userId="1517088e328d9594" providerId="Windows Live" clId="Web-{9F496E43-98CA-424F-B94B-83A222417D1A}" dt="2020-08-06T17:55:57.362" v="286" actId="14100"/>
          <ac:spMkLst>
            <pc:docMk/>
            <pc:sldMk cId="3382015535" sldId="353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41:04.959" v="133"/>
          <ac:spMkLst>
            <pc:docMk/>
            <pc:sldMk cId="3382015535" sldId="353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42.765" v="192"/>
          <ac:picMkLst>
            <pc:docMk/>
            <pc:sldMk cId="3382015535" sldId="353"/>
            <ac:picMk id="5" creationId="{5E3D8A26-90CD-47DC-B1B1-2AFA1755A5DF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6:03.971" v="288" actId="14100"/>
        <pc:sldMkLst>
          <pc:docMk/>
          <pc:sldMk cId="3925320525" sldId="354"/>
        </pc:sldMkLst>
        <pc:spChg chg="mod ord">
          <ac:chgData name="Steve Thompson" userId="1517088e328d9594" providerId="Windows Live" clId="Web-{9F496E43-98CA-424F-B94B-83A222417D1A}" dt="2020-08-06T17:56:03.971" v="288" actId="14100"/>
          <ac:spMkLst>
            <pc:docMk/>
            <pc:sldMk cId="3925320525" sldId="354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41:19.365" v="135" actId="20577"/>
          <ac:spMkLst>
            <pc:docMk/>
            <pc:sldMk cId="3925320525" sldId="354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44.515" v="193"/>
          <ac:picMkLst>
            <pc:docMk/>
            <pc:sldMk cId="3925320525" sldId="354"/>
            <ac:picMk id="5" creationId="{5E77D8F6-7F57-4779-95D2-C1C8B79F9666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6:18.378" v="292" actId="14100"/>
        <pc:sldMkLst>
          <pc:docMk/>
          <pc:sldMk cId="4058727329" sldId="355"/>
        </pc:sldMkLst>
        <pc:spChg chg="mod ord">
          <ac:chgData name="Steve Thompson" userId="1517088e328d9594" providerId="Windows Live" clId="Web-{9F496E43-98CA-424F-B94B-83A222417D1A}" dt="2020-08-06T17:56:18.378" v="292" actId="14100"/>
          <ac:spMkLst>
            <pc:docMk/>
            <pc:sldMk cId="4058727329" sldId="355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41:49.509" v="143" actId="20577"/>
          <ac:spMkLst>
            <pc:docMk/>
            <pc:sldMk cId="4058727329" sldId="355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46.296" v="195"/>
          <ac:picMkLst>
            <pc:docMk/>
            <pc:sldMk cId="4058727329" sldId="355"/>
            <ac:picMk id="5" creationId="{4B1943CF-3A68-4B3C-8219-AF7BDD72881D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6:12.018" v="290" actId="14100"/>
        <pc:sldMkLst>
          <pc:docMk/>
          <pc:sldMk cId="457938586" sldId="356"/>
        </pc:sldMkLst>
        <pc:spChg chg="mod ord">
          <ac:chgData name="Steve Thompson" userId="1517088e328d9594" providerId="Windows Live" clId="Web-{9F496E43-98CA-424F-B94B-83A222417D1A}" dt="2020-08-06T17:56:12.018" v="290" actId="14100"/>
          <ac:spMkLst>
            <pc:docMk/>
            <pc:sldMk cId="457938586" sldId="356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41:37.884" v="139" actId="20577"/>
          <ac:spMkLst>
            <pc:docMk/>
            <pc:sldMk cId="457938586" sldId="356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45.327" v="194"/>
          <ac:picMkLst>
            <pc:docMk/>
            <pc:sldMk cId="457938586" sldId="356"/>
            <ac:picMk id="5" creationId="{F5FEE6CE-F473-425F-B969-29411B4AE7B7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6:27.768" v="294" actId="14100"/>
        <pc:sldMkLst>
          <pc:docMk/>
          <pc:sldMk cId="1966639599" sldId="357"/>
        </pc:sldMkLst>
        <pc:spChg chg="mod ord">
          <ac:chgData name="Steve Thompson" userId="1517088e328d9594" providerId="Windows Live" clId="Web-{9F496E43-98CA-424F-B94B-83A222417D1A}" dt="2020-08-06T17:56:27.768" v="294" actId="14100"/>
          <ac:spMkLst>
            <pc:docMk/>
            <pc:sldMk cId="1966639599" sldId="357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42:11.243" v="152" actId="14100"/>
          <ac:spMkLst>
            <pc:docMk/>
            <pc:sldMk cId="1966639599" sldId="357"/>
            <ac:spMk id="3" creationId="{AA884387-B0CF-45D3-8BD7-0DA176A27965}"/>
          </ac:spMkLst>
        </pc:spChg>
        <pc:picChg chg="mod">
          <ac:chgData name="Steve Thompson" userId="1517088e328d9594" providerId="Windows Live" clId="Web-{9F496E43-98CA-424F-B94B-83A222417D1A}" dt="2020-08-05T23:42:15.446" v="154" actId="1076"/>
          <ac:picMkLst>
            <pc:docMk/>
            <pc:sldMk cId="1966639599" sldId="357"/>
            <ac:picMk id="4" creationId="{F61BE8CB-419A-4DC7-B3D0-74964F194819}"/>
          </ac:picMkLst>
        </pc:picChg>
        <pc:picChg chg="add">
          <ac:chgData name="Steve Thompson" userId="1517088e328d9594" providerId="Windows Live" clId="Web-{9F496E43-98CA-424F-B94B-83A222417D1A}" dt="2020-08-06T17:46:47.218" v="196"/>
          <ac:picMkLst>
            <pc:docMk/>
            <pc:sldMk cId="1966639599" sldId="357"/>
            <ac:picMk id="5" creationId="{C887601A-D21A-4B85-B81C-FEAFBC7E332C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4:11.127" v="261" actId="14100"/>
        <pc:sldMkLst>
          <pc:docMk/>
          <pc:sldMk cId="3327715131" sldId="358"/>
        </pc:sldMkLst>
        <pc:spChg chg="mod ord">
          <ac:chgData name="Steve Thompson" userId="1517088e328d9594" providerId="Windows Live" clId="Web-{9F496E43-98CA-424F-B94B-83A222417D1A}" dt="2020-08-06T17:54:11.127" v="261" actId="14100"/>
          <ac:spMkLst>
            <pc:docMk/>
            <pc:sldMk cId="3327715131" sldId="358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7:42.178" v="80" actId="20577"/>
          <ac:spMkLst>
            <pc:docMk/>
            <pc:sldMk cId="3327715131" sldId="358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31.609" v="181"/>
          <ac:picMkLst>
            <pc:docMk/>
            <pc:sldMk cId="3327715131" sldId="358"/>
            <ac:picMk id="5" creationId="{F1A2DAA8-8BAB-49CA-A85E-3DD3BCAFF3BA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6:36.347" v="296" actId="14100"/>
        <pc:sldMkLst>
          <pc:docMk/>
          <pc:sldMk cId="3151377898" sldId="359"/>
        </pc:sldMkLst>
        <pc:spChg chg="mod ord">
          <ac:chgData name="Steve Thompson" userId="1517088e328d9594" providerId="Windows Live" clId="Web-{9F496E43-98CA-424F-B94B-83A222417D1A}" dt="2020-08-06T17:56:36.347" v="296" actId="14100"/>
          <ac:spMkLst>
            <pc:docMk/>
            <pc:sldMk cId="3151377898" sldId="359"/>
            <ac:spMk id="2" creationId="{AAA92F0D-749A-4D7E-A646-319833DB0DCB}"/>
          </ac:spMkLst>
        </pc:spChg>
        <pc:spChg chg="mod ord">
          <ac:chgData name="Steve Thompson" userId="1517088e328d9594" providerId="Windows Live" clId="Web-{9F496E43-98CA-424F-B94B-83A222417D1A}" dt="2020-08-05T23:42:24.305" v="155"/>
          <ac:spMkLst>
            <pc:docMk/>
            <pc:sldMk cId="3151377898" sldId="359"/>
            <ac:spMk id="3" creationId="{874809D9-E083-4F53-B95C-7C6EBFDDE9E6}"/>
          </ac:spMkLst>
        </pc:spChg>
        <pc:picChg chg="add">
          <ac:chgData name="Steve Thompson" userId="1517088e328d9594" providerId="Windows Live" clId="Web-{9F496E43-98CA-424F-B94B-83A222417D1A}" dt="2020-08-06T17:46:48.140" v="197"/>
          <ac:picMkLst>
            <pc:docMk/>
            <pc:sldMk cId="3151377898" sldId="359"/>
            <ac:picMk id="5" creationId="{B99310F5-5580-4F39-834F-6D52555CBE45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4:34.346" v="268" actId="14100"/>
        <pc:sldMkLst>
          <pc:docMk/>
          <pc:sldMk cId="3694446240" sldId="360"/>
        </pc:sldMkLst>
        <pc:spChg chg="mod ord">
          <ac:chgData name="Steve Thompson" userId="1517088e328d9594" providerId="Windows Live" clId="Web-{9F496E43-98CA-424F-B94B-83A222417D1A}" dt="2020-08-06T17:54:34.346" v="268" actId="14100"/>
          <ac:spMkLst>
            <pc:docMk/>
            <pc:sldMk cId="3694446240" sldId="360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8:32.240" v="94" actId="14100"/>
          <ac:spMkLst>
            <pc:docMk/>
            <pc:sldMk cId="3694446240" sldId="360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33.640" v="184"/>
          <ac:picMkLst>
            <pc:docMk/>
            <pc:sldMk cId="3694446240" sldId="360"/>
            <ac:picMk id="5" creationId="{249CC29B-05F0-4AD1-81F2-781CDD338703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5:13.268" v="278" actId="14100"/>
        <pc:sldMkLst>
          <pc:docMk/>
          <pc:sldMk cId="770018511" sldId="361"/>
        </pc:sldMkLst>
        <pc:spChg chg="mod ord">
          <ac:chgData name="Steve Thompson" userId="1517088e328d9594" providerId="Windows Live" clId="Web-{9F496E43-98CA-424F-B94B-83A222417D1A}" dt="2020-08-06T17:55:13.268" v="278" actId="14100"/>
          <ac:spMkLst>
            <pc:docMk/>
            <pc:sldMk cId="770018511" sldId="361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40:08.600" v="118" actId="20577"/>
          <ac:spMkLst>
            <pc:docMk/>
            <pc:sldMk cId="770018511" sldId="361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39.015" v="188"/>
          <ac:picMkLst>
            <pc:docMk/>
            <pc:sldMk cId="770018511" sldId="361"/>
            <ac:picMk id="5" creationId="{7F223F58-399B-4BA1-8E0E-BF63FD9B829A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4:58.549" v="274" actId="14100"/>
        <pc:sldMkLst>
          <pc:docMk/>
          <pc:sldMk cId="1725834686" sldId="362"/>
        </pc:sldMkLst>
        <pc:spChg chg="mod ord">
          <ac:chgData name="Steve Thompson" userId="1517088e328d9594" providerId="Windows Live" clId="Web-{9F496E43-98CA-424F-B94B-83A222417D1A}" dt="2020-08-06T17:54:58.549" v="274" actId="14100"/>
          <ac:spMkLst>
            <pc:docMk/>
            <pc:sldMk cId="1725834686" sldId="362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9:48.943" v="111" actId="20577"/>
          <ac:spMkLst>
            <pc:docMk/>
            <pc:sldMk cId="1725834686" sldId="362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37.671" v="187"/>
          <ac:picMkLst>
            <pc:docMk/>
            <pc:sldMk cId="1725834686" sldId="362"/>
            <ac:picMk id="5" creationId="{F8A0FE55-6F4B-47BF-8733-6AEDAA9E64D0}"/>
          </ac:picMkLst>
        </pc:picChg>
      </pc:sldChg>
      <pc:sldChg chg="addSp modSp mod modClrScheme chgLayout">
        <pc:chgData name="Steve Thompson" userId="1517088e328d9594" providerId="Windows Live" clId="Web-{9F496E43-98CA-424F-B94B-83A222417D1A}" dt="2020-08-06T17:54:43.143" v="270" actId="14100"/>
        <pc:sldMkLst>
          <pc:docMk/>
          <pc:sldMk cId="2732234113" sldId="363"/>
        </pc:sldMkLst>
        <pc:spChg chg="mod ord">
          <ac:chgData name="Steve Thompson" userId="1517088e328d9594" providerId="Windows Live" clId="Web-{9F496E43-98CA-424F-B94B-83A222417D1A}" dt="2020-08-06T17:54:43.143" v="270" actId="14100"/>
          <ac:spMkLst>
            <pc:docMk/>
            <pc:sldMk cId="2732234113" sldId="363"/>
            <ac:spMk id="2" creationId="{5B5D241C-05D2-42F5-938A-2785456A615B}"/>
          </ac:spMkLst>
        </pc:spChg>
        <pc:spChg chg="mod ord">
          <ac:chgData name="Steve Thompson" userId="1517088e328d9594" providerId="Windows Live" clId="Web-{9F496E43-98CA-424F-B94B-83A222417D1A}" dt="2020-08-05T23:38:55.787" v="101" actId="14100"/>
          <ac:spMkLst>
            <pc:docMk/>
            <pc:sldMk cId="2732234113" sldId="363"/>
            <ac:spMk id="3" creationId="{AA884387-B0CF-45D3-8BD7-0DA176A27965}"/>
          </ac:spMkLst>
        </pc:spChg>
        <pc:picChg chg="add">
          <ac:chgData name="Steve Thompson" userId="1517088e328d9594" providerId="Windows Live" clId="Web-{9F496E43-98CA-424F-B94B-83A222417D1A}" dt="2020-08-06T17:46:34.421" v="185"/>
          <ac:picMkLst>
            <pc:docMk/>
            <pc:sldMk cId="2732234113" sldId="363"/>
            <ac:picMk id="5" creationId="{B14832BC-2EE5-4D15-A8C0-D7FBBEE64DCA}"/>
          </ac:picMkLst>
        </pc:picChg>
      </pc:sldChg>
      <pc:sldChg chg="modSp del mod">
        <pc:chgData name="Steve Thompson" userId="1517088e328d9594" providerId="Windows Live" clId="Web-{9F496E43-98CA-424F-B94B-83A222417D1A}" dt="2020-08-06T17:49:00.516" v="210"/>
        <pc:sldMkLst>
          <pc:docMk/>
          <pc:sldMk cId="846452926" sldId="364"/>
        </pc:sldMkLst>
        <pc:spChg chg="mod">
          <ac:chgData name="Steve Thompson" userId="1517088e328d9594" providerId="Windows Live" clId="Web-{9F496E43-98CA-424F-B94B-83A222417D1A}" dt="2020-08-06T17:48:46.828" v="208" actId="1076"/>
          <ac:spMkLst>
            <pc:docMk/>
            <pc:sldMk cId="846452926" sldId="364"/>
            <ac:spMk id="2" creationId="{10F4687D-2E1E-484D-AC7F-EF5A750CC036}"/>
          </ac:spMkLst>
        </pc:spChg>
        <pc:spChg chg="mod">
          <ac:chgData name="Steve Thompson" userId="1517088e328d9594" providerId="Windows Live" clId="Web-{9F496E43-98CA-424F-B94B-83A222417D1A}" dt="2020-08-06T17:48:53.281" v="209" actId="14100"/>
          <ac:spMkLst>
            <pc:docMk/>
            <pc:sldMk cId="846452926" sldId="364"/>
            <ac:spMk id="3" creationId="{8FFAFD7C-C593-4FF5-A7E8-C8F7194F4A8B}"/>
          </ac:spMkLst>
        </pc:spChg>
      </pc:sldChg>
      <pc:sldChg chg="add del replId">
        <pc:chgData name="Steve Thompson" userId="1517088e328d9594" providerId="Windows Live" clId="Web-{9F496E43-98CA-424F-B94B-83A222417D1A}" dt="2020-08-05T23:39:34.303" v="107"/>
        <pc:sldMkLst>
          <pc:docMk/>
          <pc:sldMk cId="1271230231" sldId="365"/>
        </pc:sldMkLst>
      </pc:sldChg>
      <pc:sldChg chg="add del">
        <pc:chgData name="Steve Thompson" userId="1517088e328d9594" providerId="Windows Live" clId="Web-{9F496E43-98CA-424F-B94B-83A222417D1A}" dt="2020-08-05T23:31:30.944" v="34"/>
        <pc:sldMkLst>
          <pc:docMk/>
          <pc:sldMk cId="1763806809" sldId="365"/>
        </pc:sldMkLst>
      </pc:sldChg>
      <pc:sldMasterChg chg="mod setBg modSldLayout">
        <pc:chgData name="Steve Thompson" userId="1517088e328d9594" providerId="Windows Live" clId="Web-{9F496E43-98CA-424F-B94B-83A222417D1A}" dt="2020-08-06T17:47:39.500" v="202"/>
        <pc:sldMasterMkLst>
          <pc:docMk/>
          <pc:sldMasterMk cId="3598028593" sldId="2147483660"/>
        </pc:sldMasterMkLst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1960695400" sldId="2147483661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2192268211" sldId="2147483662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585155721" sldId="2147483663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573571517" sldId="2147483664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1421753370" sldId="2147483665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2939893351" sldId="2147483666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4052331423" sldId="2147483667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2997047040" sldId="2147483668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146318531" sldId="2147483669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2965780321" sldId="2147483670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598028593" sldId="2147483660"/>
            <pc:sldLayoutMk cId="1233568670" sldId="2147483671"/>
          </pc:sldLayoutMkLst>
        </pc:sldLayoutChg>
      </pc:sldMasterChg>
      <pc:sldMasterChg chg="mod setBg modSldLayout">
        <pc:chgData name="Steve Thompson" userId="1517088e328d9594" providerId="Windows Live" clId="Web-{9F496E43-98CA-424F-B94B-83A222417D1A}" dt="2020-08-06T17:47:39.500" v="202"/>
        <pc:sldMasterMkLst>
          <pc:docMk/>
          <pc:sldMasterMk cId="3925148972" sldId="2147483684"/>
        </pc:sldMasterMkLst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3246208409" sldId="2147483685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4199029038" sldId="2147483686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2528275662" sldId="2147483687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3436741571" sldId="2147483688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3595891201" sldId="2147483689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1015879353" sldId="2147483690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2399514699" sldId="2147483691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210384722" sldId="2147483692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3647326827" sldId="2147483693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1469458468" sldId="2147483694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2285312273" sldId="2147483695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1533110667" sldId="2147483696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3925148972" sldId="2147483684"/>
            <pc:sldLayoutMk cId="1889061357" sldId="2147483697"/>
          </pc:sldLayoutMkLst>
        </pc:sldLayoutChg>
      </pc:sldMasterChg>
      <pc:sldMasterChg chg="mod setBg modSldLayout">
        <pc:chgData name="Steve Thompson" userId="1517088e328d9594" providerId="Windows Live" clId="Web-{9F496E43-98CA-424F-B94B-83A222417D1A}" dt="2020-08-06T17:47:39.500" v="202"/>
        <pc:sldMasterMkLst>
          <pc:docMk/>
          <pc:sldMasterMk cId="2643309589" sldId="2147483804"/>
        </pc:sldMasterMkLst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2749272807" sldId="2147483805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3280986380" sldId="2147483806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472172541" sldId="2147483807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3552672964" sldId="2147483808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1070078938" sldId="2147483809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2627263847" sldId="2147483810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926404606" sldId="2147483811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3843153061" sldId="2147483812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254665794" sldId="2147483813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788880306" sldId="2147483814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709654199" sldId="2147483815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1588469730" sldId="2147483816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3666995439" sldId="2147483817"/>
          </pc:sldLayoutMkLst>
        </pc:sldLayoutChg>
        <pc:sldLayoutChg chg="mod">
          <pc:chgData name="Steve Thompson" userId="1517088e328d9594" providerId="Windows Live" clId="Web-{9F496E43-98CA-424F-B94B-83A222417D1A}" dt="2020-08-06T17:47:39.500" v="202"/>
          <pc:sldLayoutMkLst>
            <pc:docMk/>
            <pc:sldMasterMk cId="2643309589" sldId="2147483804"/>
            <pc:sldLayoutMk cId="4015937554" sldId="2147483818"/>
          </pc:sldLayoutMkLst>
        </pc:sldLayoutChg>
      </pc:sldMasterChg>
    </pc:docChg>
  </pc:docChgLst>
  <pc:docChgLst>
    <pc:chgData name="Steve Thompson" userId="1517088e328d9594" providerId="Windows Live" clId="Web-{9C30F4D4-7305-470D-994B-1ED3EC5A76B4}"/>
    <pc:docChg chg="addSld modSld addMainMaster">
      <pc:chgData name="Steve Thompson" userId="1517088e328d9594" providerId="Windows Live" clId="Web-{9C30F4D4-7305-470D-994B-1ED3EC5A76B4}" dt="2020-08-07T16:41:23.064" v="2525" actId="20577"/>
      <pc:docMkLst>
        <pc:docMk/>
      </pc:docMkLst>
      <pc:sldChg chg="modSp">
        <pc:chgData name="Steve Thompson" userId="1517088e328d9594" providerId="Windows Live" clId="Web-{9C30F4D4-7305-470D-994B-1ED3EC5A76B4}" dt="2020-08-06T21:52:31.501" v="719" actId="14100"/>
        <pc:sldMkLst>
          <pc:docMk/>
          <pc:sldMk cId="2998859930" sldId="325"/>
        </pc:sldMkLst>
        <pc:spChg chg="mod">
          <ac:chgData name="Steve Thompson" userId="1517088e328d9594" providerId="Windows Live" clId="Web-{9C30F4D4-7305-470D-994B-1ED3EC5A76B4}" dt="2020-08-06T21:52:31.501" v="719" actId="14100"/>
          <ac:spMkLst>
            <pc:docMk/>
            <pc:sldMk cId="2998859930" sldId="325"/>
            <ac:spMk id="3" creationId="{E3BCB215-AB95-49FB-8EF5-E41A97C11396}"/>
          </ac:spMkLst>
        </pc:spChg>
      </pc:sldChg>
      <pc:sldChg chg="addSp modSp addAnim">
        <pc:chgData name="Steve Thompson" userId="1517088e328d9594" providerId="Windows Live" clId="Web-{9C30F4D4-7305-470D-994B-1ED3EC5A76B4}" dt="2020-08-06T21:46:16.127" v="544" actId="1076"/>
        <pc:sldMkLst>
          <pc:docMk/>
          <pc:sldMk cId="3978397717" sldId="336"/>
        </pc:sldMkLst>
        <pc:spChg chg="mod">
          <ac:chgData name="Steve Thompson" userId="1517088e328d9594" providerId="Windows Live" clId="Web-{9C30F4D4-7305-470D-994B-1ED3EC5A76B4}" dt="2020-08-06T21:44:07.049" v="421" actId="20577"/>
          <ac:spMkLst>
            <pc:docMk/>
            <pc:sldMk cId="3978397717" sldId="336"/>
            <ac:spMk id="3" creationId="{AA884387-B0CF-45D3-8BD7-0DA176A27965}"/>
          </ac:spMkLst>
        </pc:spChg>
        <pc:spChg chg="add mod">
          <ac:chgData name="Steve Thompson" userId="1517088e328d9594" providerId="Windows Live" clId="Web-{9C30F4D4-7305-470D-994B-1ED3EC5A76B4}" dt="2020-08-06T21:46:10.892" v="542" actId="1076"/>
          <ac:spMkLst>
            <pc:docMk/>
            <pc:sldMk cId="3978397717" sldId="336"/>
            <ac:spMk id="7" creationId="{99E621C0-98A6-4996-A97A-45371834436F}"/>
          </ac:spMkLst>
        </pc:spChg>
        <pc:spChg chg="add mod">
          <ac:chgData name="Steve Thompson" userId="1517088e328d9594" providerId="Windows Live" clId="Web-{9C30F4D4-7305-470D-994B-1ED3EC5A76B4}" dt="2020-08-06T21:46:13.423" v="543" actId="1076"/>
          <ac:spMkLst>
            <pc:docMk/>
            <pc:sldMk cId="3978397717" sldId="336"/>
            <ac:spMk id="9" creationId="{F4F2260B-255D-4F09-B80C-2339AEAF2620}"/>
          </ac:spMkLst>
        </pc:spChg>
        <pc:spChg chg="add mod">
          <ac:chgData name="Steve Thompson" userId="1517088e328d9594" providerId="Windows Live" clId="Web-{9C30F4D4-7305-470D-994B-1ED3EC5A76B4}" dt="2020-08-06T21:46:16.127" v="544" actId="1076"/>
          <ac:spMkLst>
            <pc:docMk/>
            <pc:sldMk cId="3978397717" sldId="336"/>
            <ac:spMk id="11" creationId="{84205B55-8AA4-4CCF-B867-5634E1FD9A45}"/>
          </ac:spMkLst>
        </pc:spChg>
        <pc:graphicFrameChg chg="add mod modGraphic">
          <ac:chgData name="Steve Thompson" userId="1517088e328d9594" providerId="Windows Live" clId="Web-{9C30F4D4-7305-470D-994B-1ED3EC5A76B4}" dt="2020-08-06T21:42:17.268" v="362" actId="1076"/>
          <ac:graphicFrameMkLst>
            <pc:docMk/>
            <pc:sldMk cId="3978397717" sldId="336"/>
            <ac:graphicFrameMk id="4" creationId="{3E145F13-D25F-4A48-BF8A-74CDEDD73699}"/>
          </ac:graphicFrameMkLst>
        </pc:graphicFrameChg>
      </pc:sldChg>
      <pc:sldChg chg="addSp modSp addAnim">
        <pc:chgData name="Steve Thompson" userId="1517088e328d9594" providerId="Windows Live" clId="Web-{9C30F4D4-7305-470D-994B-1ED3EC5A76B4}" dt="2020-08-06T21:49:44.595" v="659"/>
        <pc:sldMkLst>
          <pc:docMk/>
          <pc:sldMk cId="1802692188" sldId="338"/>
        </pc:sldMkLst>
        <pc:spChg chg="mod">
          <ac:chgData name="Steve Thompson" userId="1517088e328d9594" providerId="Windows Live" clId="Web-{9C30F4D4-7305-470D-994B-1ED3EC5A76B4}" dt="2020-08-06T21:48:47.048" v="649"/>
          <ac:spMkLst>
            <pc:docMk/>
            <pc:sldMk cId="1802692188" sldId="338"/>
            <ac:spMk id="3" creationId="{AA884387-B0CF-45D3-8BD7-0DA176A27965}"/>
          </ac:spMkLst>
        </pc:spChg>
        <pc:spChg chg="add mod">
          <ac:chgData name="Steve Thompson" userId="1517088e328d9594" providerId="Windows Live" clId="Web-{9C30F4D4-7305-470D-994B-1ED3EC5A76B4}" dt="2020-08-06T21:49:44.595" v="659"/>
          <ac:spMkLst>
            <pc:docMk/>
            <pc:sldMk cId="1802692188" sldId="338"/>
            <ac:spMk id="4" creationId="{CA91D3ED-D967-4346-B0A4-9E50288BE3D3}"/>
          </ac:spMkLst>
        </pc:spChg>
      </pc:sldChg>
      <pc:sldChg chg="modSp">
        <pc:chgData name="Steve Thompson" userId="1517088e328d9594" providerId="Windows Live" clId="Web-{9C30F4D4-7305-470D-994B-1ED3EC5A76B4}" dt="2020-08-06T21:32:57.066" v="52" actId="20577"/>
        <pc:sldMkLst>
          <pc:docMk/>
          <pc:sldMk cId="1859557821" sldId="340"/>
        </pc:sldMkLst>
        <pc:spChg chg="mod">
          <ac:chgData name="Steve Thompson" userId="1517088e328d9594" providerId="Windows Live" clId="Web-{9C30F4D4-7305-470D-994B-1ED3EC5A76B4}" dt="2020-08-06T21:32:19.050" v="39" actId="20577"/>
          <ac:spMkLst>
            <pc:docMk/>
            <pc:sldMk cId="1859557821" sldId="340"/>
            <ac:spMk id="3" creationId="{AA884387-B0CF-45D3-8BD7-0DA176A27965}"/>
          </ac:spMkLst>
        </pc:spChg>
        <pc:spChg chg="mod">
          <ac:chgData name="Steve Thompson" userId="1517088e328d9594" providerId="Windows Live" clId="Web-{9C30F4D4-7305-470D-994B-1ED3EC5A76B4}" dt="2020-08-06T21:32:49.972" v="46" actId="20577"/>
          <ac:spMkLst>
            <pc:docMk/>
            <pc:sldMk cId="1859557821" sldId="340"/>
            <ac:spMk id="8" creationId="{BD747665-F717-4B37-9E40-387B4A0EB0F6}"/>
          </ac:spMkLst>
        </pc:spChg>
        <pc:spChg chg="mod">
          <ac:chgData name="Steve Thompson" userId="1517088e328d9594" providerId="Windows Live" clId="Web-{9C30F4D4-7305-470D-994B-1ED3EC5A76B4}" dt="2020-08-06T21:32:53.206" v="49" actId="20577"/>
          <ac:spMkLst>
            <pc:docMk/>
            <pc:sldMk cId="1859557821" sldId="340"/>
            <ac:spMk id="9" creationId="{D9B6BBC4-79A2-498B-A3CB-074C3F1942BB}"/>
          </ac:spMkLst>
        </pc:spChg>
        <pc:spChg chg="mod">
          <ac:chgData name="Steve Thompson" userId="1517088e328d9594" providerId="Windows Live" clId="Web-{9C30F4D4-7305-470D-994B-1ED3EC5A76B4}" dt="2020-08-06T21:32:57.066" v="52" actId="20577"/>
          <ac:spMkLst>
            <pc:docMk/>
            <pc:sldMk cId="1859557821" sldId="340"/>
            <ac:spMk id="10" creationId="{039DB511-937A-409A-B847-91A37A4BEEB2}"/>
          </ac:spMkLst>
        </pc:spChg>
      </pc:sldChg>
      <pc:sldChg chg="addSp modSp">
        <pc:chgData name="Steve Thompson" userId="1517088e328d9594" providerId="Windows Live" clId="Web-{9C30F4D4-7305-470D-994B-1ED3EC5A76B4}" dt="2020-08-06T21:53:38.938" v="722" actId="1076"/>
        <pc:sldMkLst>
          <pc:docMk/>
          <pc:sldMk cId="1343043270" sldId="341"/>
        </pc:sldMkLst>
        <pc:grpChg chg="mod">
          <ac:chgData name="Steve Thompson" userId="1517088e328d9594" providerId="Windows Live" clId="Web-{9C30F4D4-7305-470D-994B-1ED3EC5A76B4}" dt="2020-08-06T21:52:50.360" v="720" actId="1076"/>
          <ac:grpSpMkLst>
            <pc:docMk/>
            <pc:sldMk cId="1343043270" sldId="341"/>
            <ac:grpSpMk id="11" creationId="{6F1AF515-A4BA-40DE-AE96-ECFFFD301BAA}"/>
          </ac:grpSpMkLst>
        </pc:grpChg>
        <pc:picChg chg="add mod">
          <ac:chgData name="Steve Thompson" userId="1517088e328d9594" providerId="Windows Live" clId="Web-{9C30F4D4-7305-470D-994B-1ED3EC5A76B4}" dt="2020-08-06T21:53:38.938" v="722" actId="1076"/>
          <ac:picMkLst>
            <pc:docMk/>
            <pc:sldMk cId="1343043270" sldId="341"/>
            <ac:picMk id="5" creationId="{0F3A9FAE-C427-413C-93DD-0E7B09AC3921}"/>
          </ac:picMkLst>
        </pc:picChg>
      </pc:sldChg>
      <pc:sldChg chg="modSp">
        <pc:chgData name="Steve Thompson" userId="1517088e328d9594" providerId="Windows Live" clId="Web-{9C30F4D4-7305-470D-994B-1ED3EC5A76B4}" dt="2020-08-07T16:39:02.921" v="2451" actId="20577"/>
        <pc:sldMkLst>
          <pc:docMk/>
          <pc:sldMk cId="3260397734" sldId="342"/>
        </pc:sldMkLst>
        <pc:spChg chg="mod">
          <ac:chgData name="Steve Thompson" userId="1517088e328d9594" providerId="Windows Live" clId="Web-{9C30F4D4-7305-470D-994B-1ED3EC5A76B4}" dt="2020-08-07T16:39:02.921" v="2451" actId="20577"/>
          <ac:spMkLst>
            <pc:docMk/>
            <pc:sldMk cId="3260397734" sldId="342"/>
            <ac:spMk id="3" creationId="{228B703E-1628-4A48-9BF0-2E307E7E70BB}"/>
          </ac:spMkLst>
        </pc:spChg>
      </pc:sldChg>
      <pc:sldChg chg="modSp">
        <pc:chgData name="Steve Thompson" userId="1517088e328d9594" providerId="Windows Live" clId="Web-{9C30F4D4-7305-470D-994B-1ED3EC5A76B4}" dt="2020-08-07T16:41:21.580" v="2523" actId="20577"/>
        <pc:sldMkLst>
          <pc:docMk/>
          <pc:sldMk cId="2742543859" sldId="343"/>
        </pc:sldMkLst>
        <pc:spChg chg="mod">
          <ac:chgData name="Steve Thompson" userId="1517088e328d9594" providerId="Windows Live" clId="Web-{9C30F4D4-7305-470D-994B-1ED3EC5A76B4}" dt="2020-08-07T16:41:21.580" v="2523" actId="20577"/>
          <ac:spMkLst>
            <pc:docMk/>
            <pc:sldMk cId="2742543859" sldId="343"/>
            <ac:spMk id="3" creationId="{38C96490-753D-4E81-A14D-5433C2129896}"/>
          </ac:spMkLst>
        </pc:spChg>
      </pc:sldChg>
      <pc:sldChg chg="addSp delSp modSp">
        <pc:chgData name="Steve Thompson" userId="1517088e328d9594" providerId="Windows Live" clId="Web-{9C30F4D4-7305-470D-994B-1ED3EC5A76B4}" dt="2020-08-06T22:02:50.156" v="845" actId="20577"/>
        <pc:sldMkLst>
          <pc:docMk/>
          <pc:sldMk cId="3821955709" sldId="344"/>
        </pc:sldMkLst>
        <pc:spChg chg="mod">
          <ac:chgData name="Steve Thompson" userId="1517088e328d9594" providerId="Windows Live" clId="Web-{9C30F4D4-7305-470D-994B-1ED3EC5A76B4}" dt="2020-08-06T22:02:50.156" v="845" actId="20577"/>
          <ac:spMkLst>
            <pc:docMk/>
            <pc:sldMk cId="3821955709" sldId="344"/>
            <ac:spMk id="3" creationId="{AA884387-B0CF-45D3-8BD7-0DA176A27965}"/>
          </ac:spMkLst>
        </pc:spChg>
        <pc:picChg chg="add del mod">
          <ac:chgData name="Steve Thompson" userId="1517088e328d9594" providerId="Windows Live" clId="Web-{9C30F4D4-7305-470D-994B-1ED3EC5A76B4}" dt="2020-08-06T21:55:45.533" v="736"/>
          <ac:picMkLst>
            <pc:docMk/>
            <pc:sldMk cId="3821955709" sldId="344"/>
            <ac:picMk id="5" creationId="{6958B31C-FB33-4DF2-9948-0644AD39567A}"/>
          </ac:picMkLst>
        </pc:picChg>
        <pc:picChg chg="add mod">
          <ac:chgData name="Steve Thompson" userId="1517088e328d9594" providerId="Windows Live" clId="Web-{9C30F4D4-7305-470D-994B-1ED3EC5A76B4}" dt="2020-08-06T22:02:31.437" v="838" actId="1076"/>
          <ac:picMkLst>
            <pc:docMk/>
            <pc:sldMk cId="3821955709" sldId="344"/>
            <ac:picMk id="6" creationId="{BF41BC50-2FBF-4397-9EC7-37012D9969F8}"/>
          </ac:picMkLst>
        </pc:picChg>
        <pc:picChg chg="add mod">
          <ac:chgData name="Steve Thompson" userId="1517088e328d9594" providerId="Windows Live" clId="Web-{9C30F4D4-7305-470D-994B-1ED3EC5A76B4}" dt="2020-08-06T22:02:25.843" v="836" actId="1076"/>
          <ac:picMkLst>
            <pc:docMk/>
            <pc:sldMk cId="3821955709" sldId="344"/>
            <ac:picMk id="7" creationId="{D669B2D5-00C9-4C35-A3F4-4C16CB376158}"/>
          </ac:picMkLst>
        </pc:picChg>
        <pc:picChg chg="add mod">
          <ac:chgData name="Steve Thompson" userId="1517088e328d9594" providerId="Windows Live" clId="Web-{9C30F4D4-7305-470D-994B-1ED3EC5A76B4}" dt="2020-08-06T22:02:35.359" v="840" actId="1076"/>
          <ac:picMkLst>
            <pc:docMk/>
            <pc:sldMk cId="3821955709" sldId="344"/>
            <ac:picMk id="8" creationId="{5EAD2350-F790-404F-9240-BDEEFD04BF23}"/>
          </ac:picMkLst>
        </pc:picChg>
        <pc:picChg chg="del mod">
          <ac:chgData name="Steve Thompson" userId="1517088e328d9594" providerId="Windows Live" clId="Web-{9C30F4D4-7305-470D-994B-1ED3EC5A76B4}" dt="2020-08-06T21:55:38.471" v="732"/>
          <ac:picMkLst>
            <pc:docMk/>
            <pc:sldMk cId="3821955709" sldId="344"/>
            <ac:picMk id="9" creationId="{A20230D0-8AB2-4BD0-B3F5-0EFDD4734705}"/>
          </ac:picMkLst>
        </pc:picChg>
      </pc:sldChg>
      <pc:sldChg chg="modSp">
        <pc:chgData name="Steve Thompson" userId="1517088e328d9594" providerId="Windows Live" clId="Web-{9C30F4D4-7305-470D-994B-1ED3EC5A76B4}" dt="2020-08-06T22:07:03.874" v="969" actId="20577"/>
        <pc:sldMkLst>
          <pc:docMk/>
          <pc:sldMk cId="1601040706" sldId="345"/>
        </pc:sldMkLst>
        <pc:spChg chg="mod">
          <ac:chgData name="Steve Thompson" userId="1517088e328d9594" providerId="Windows Live" clId="Web-{9C30F4D4-7305-470D-994B-1ED3EC5A76B4}" dt="2020-08-06T22:07:03.874" v="969" actId="20577"/>
          <ac:spMkLst>
            <pc:docMk/>
            <pc:sldMk cId="1601040706" sldId="345"/>
            <ac:spMk id="3" creationId="{AA884387-B0CF-45D3-8BD7-0DA176A27965}"/>
          </ac:spMkLst>
        </pc:spChg>
      </pc:sldChg>
      <pc:sldChg chg="modSp">
        <pc:chgData name="Steve Thompson" userId="1517088e328d9594" providerId="Windows Live" clId="Web-{9C30F4D4-7305-470D-994B-1ED3EC5A76B4}" dt="2020-08-06T22:21:07.045" v="1164" actId="20577"/>
        <pc:sldMkLst>
          <pc:docMk/>
          <pc:sldMk cId="828369172" sldId="346"/>
        </pc:sldMkLst>
        <pc:spChg chg="mod">
          <ac:chgData name="Steve Thompson" userId="1517088e328d9594" providerId="Windows Live" clId="Web-{9C30F4D4-7305-470D-994B-1ED3EC5A76B4}" dt="2020-08-06T22:21:07.045" v="1164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modSp">
        <pc:chgData name="Steve Thompson" userId="1517088e328d9594" providerId="Windows Live" clId="Web-{9C30F4D4-7305-470D-994B-1ED3EC5A76B4}" dt="2020-08-06T22:22:08.998" v="1173" actId="1076"/>
        <pc:sldMkLst>
          <pc:docMk/>
          <pc:sldMk cId="915009128" sldId="347"/>
        </pc:sldMkLst>
        <pc:spChg chg="mod">
          <ac:chgData name="Steve Thompson" userId="1517088e328d9594" providerId="Windows Live" clId="Web-{9C30F4D4-7305-470D-994B-1ED3EC5A76B4}" dt="2020-08-06T22:21:33.857" v="1171" actId="14100"/>
          <ac:spMkLst>
            <pc:docMk/>
            <pc:sldMk cId="915009128" sldId="347"/>
            <ac:spMk id="3" creationId="{AA884387-B0CF-45D3-8BD7-0DA176A27965}"/>
          </ac:spMkLst>
        </pc:spChg>
        <pc:picChg chg="mod">
          <ac:chgData name="Steve Thompson" userId="1517088e328d9594" providerId="Windows Live" clId="Web-{9C30F4D4-7305-470D-994B-1ED3EC5A76B4}" dt="2020-08-06T22:22:08.998" v="1173" actId="1076"/>
          <ac:picMkLst>
            <pc:docMk/>
            <pc:sldMk cId="915009128" sldId="347"/>
            <ac:picMk id="4" creationId="{C29C8236-0733-40B7-AF53-10D11437FCCA}"/>
          </ac:picMkLst>
        </pc:picChg>
      </pc:sldChg>
      <pc:sldChg chg="addSp modSp">
        <pc:chgData name="Steve Thompson" userId="1517088e328d9594" providerId="Windows Live" clId="Web-{9C30F4D4-7305-470D-994B-1ED3EC5A76B4}" dt="2020-08-06T22:41:28.514" v="1519" actId="20577"/>
        <pc:sldMkLst>
          <pc:docMk/>
          <pc:sldMk cId="2581581915" sldId="348"/>
        </pc:sldMkLst>
        <pc:spChg chg="mod">
          <ac:chgData name="Steve Thompson" userId="1517088e328d9594" providerId="Windows Live" clId="Web-{9C30F4D4-7305-470D-994B-1ED3EC5A76B4}" dt="2020-08-06T22:41:28.514" v="1519" actId="20577"/>
          <ac:spMkLst>
            <pc:docMk/>
            <pc:sldMk cId="2581581915" sldId="348"/>
            <ac:spMk id="3" creationId="{AA884387-B0CF-45D3-8BD7-0DA176A27965}"/>
          </ac:spMkLst>
        </pc:spChg>
        <pc:picChg chg="add mod">
          <ac:chgData name="Steve Thompson" userId="1517088e328d9594" providerId="Windows Live" clId="Web-{9C30F4D4-7305-470D-994B-1ED3EC5A76B4}" dt="2020-08-06T22:41:26.264" v="1518" actId="14100"/>
          <ac:picMkLst>
            <pc:docMk/>
            <pc:sldMk cId="2581581915" sldId="348"/>
            <ac:picMk id="4" creationId="{1BE8C655-942B-4E5A-B28A-25A037891939}"/>
          </ac:picMkLst>
        </pc:picChg>
      </pc:sldChg>
      <pc:sldChg chg="addSp delSp modSp">
        <pc:chgData name="Steve Thompson" userId="1517088e328d9594" providerId="Windows Live" clId="Web-{9C30F4D4-7305-470D-994B-1ED3EC5A76B4}" dt="2020-08-06T22:53:08.809" v="1768"/>
        <pc:sldMkLst>
          <pc:docMk/>
          <pc:sldMk cId="855070230" sldId="349"/>
        </pc:sldMkLst>
        <pc:spChg chg="mod">
          <ac:chgData name="Steve Thompson" userId="1517088e328d9594" providerId="Windows Live" clId="Web-{9C30F4D4-7305-470D-994B-1ED3EC5A76B4}" dt="2020-08-06T22:49:41.107" v="1652" actId="20577"/>
          <ac:spMkLst>
            <pc:docMk/>
            <pc:sldMk cId="855070230" sldId="349"/>
            <ac:spMk id="3" creationId="{AA884387-B0CF-45D3-8BD7-0DA176A27965}"/>
          </ac:spMkLst>
        </pc:spChg>
        <pc:spChg chg="del mod">
          <ac:chgData name="Steve Thompson" userId="1517088e328d9594" providerId="Windows Live" clId="Web-{9C30F4D4-7305-470D-994B-1ED3EC5A76B4}" dt="2020-08-06T22:50:39.481" v="1669"/>
          <ac:spMkLst>
            <pc:docMk/>
            <pc:sldMk cId="855070230" sldId="349"/>
            <ac:spMk id="4" creationId="{CC8E0F80-453D-49F6-9319-67ECDD47BFFC}"/>
          </ac:spMkLst>
        </pc:spChg>
        <pc:spChg chg="add del mod">
          <ac:chgData name="Steve Thompson" userId="1517088e328d9594" providerId="Windows Live" clId="Web-{9C30F4D4-7305-470D-994B-1ED3EC5A76B4}" dt="2020-08-06T22:51:14.872" v="1680"/>
          <ac:spMkLst>
            <pc:docMk/>
            <pc:sldMk cId="855070230" sldId="349"/>
            <ac:spMk id="9" creationId="{8BD67B0B-4DCC-43AA-88B4-A5E0AF993757}"/>
          </ac:spMkLst>
        </pc:spChg>
        <pc:graphicFrameChg chg="add mod modGraphic">
          <ac:chgData name="Steve Thompson" userId="1517088e328d9594" providerId="Windows Live" clId="Web-{9C30F4D4-7305-470D-994B-1ED3EC5A76B4}" dt="2020-08-06T22:53:08.809" v="1768"/>
          <ac:graphicFrameMkLst>
            <pc:docMk/>
            <pc:sldMk cId="855070230" sldId="349"/>
            <ac:graphicFrameMk id="8" creationId="{B25E84A6-15C2-4F08-949F-705CFB310CE0}"/>
          </ac:graphicFrameMkLst>
        </pc:graphicFrameChg>
        <pc:cxnChg chg="del mod">
          <ac:chgData name="Steve Thompson" userId="1517088e328d9594" providerId="Windows Live" clId="Web-{9C30F4D4-7305-470D-994B-1ED3EC5A76B4}" dt="2020-08-06T22:50:04.685" v="1656"/>
          <ac:cxnSpMkLst>
            <pc:docMk/>
            <pc:sldMk cId="855070230" sldId="349"/>
            <ac:cxnSpMk id="6" creationId="{BBF6FE3B-CDAB-42DE-A130-90658F32892D}"/>
          </ac:cxnSpMkLst>
        </pc:cxnChg>
        <pc:cxnChg chg="del">
          <ac:chgData name="Steve Thompson" userId="1517088e328d9594" providerId="Windows Live" clId="Web-{9C30F4D4-7305-470D-994B-1ED3EC5A76B4}" dt="2020-08-06T22:50:07.013" v="1657"/>
          <ac:cxnSpMkLst>
            <pc:docMk/>
            <pc:sldMk cId="855070230" sldId="349"/>
            <ac:cxnSpMk id="7" creationId="{4935A668-3B12-4983-90AA-C8D5B424F019}"/>
          </ac:cxnSpMkLst>
        </pc:cxnChg>
      </pc:sldChg>
      <pc:sldChg chg="modSp">
        <pc:chgData name="Steve Thompson" userId="1517088e328d9594" providerId="Windows Live" clId="Web-{9C30F4D4-7305-470D-994B-1ED3EC5A76B4}" dt="2020-08-06T22:57:43.574" v="1801" actId="20577"/>
        <pc:sldMkLst>
          <pc:docMk/>
          <pc:sldMk cId="559863947" sldId="350"/>
        </pc:sldMkLst>
        <pc:spChg chg="mod">
          <ac:chgData name="Steve Thompson" userId="1517088e328d9594" providerId="Windows Live" clId="Web-{9C30F4D4-7305-470D-994B-1ED3EC5A76B4}" dt="2020-08-06T22:57:43.574" v="1801" actId="20577"/>
          <ac:spMkLst>
            <pc:docMk/>
            <pc:sldMk cId="559863947" sldId="350"/>
            <ac:spMk id="3" creationId="{AA884387-B0CF-45D3-8BD7-0DA176A27965}"/>
          </ac:spMkLst>
        </pc:spChg>
      </pc:sldChg>
      <pc:sldChg chg="modSp">
        <pc:chgData name="Steve Thompson" userId="1517088e328d9594" providerId="Windows Live" clId="Web-{9C30F4D4-7305-470D-994B-1ED3EC5A76B4}" dt="2020-08-06T22:58:26.168" v="1814"/>
        <pc:sldMkLst>
          <pc:docMk/>
          <pc:sldMk cId="2783466890" sldId="351"/>
        </pc:sldMkLst>
        <pc:spChg chg="mod">
          <ac:chgData name="Steve Thompson" userId="1517088e328d9594" providerId="Windows Live" clId="Web-{9C30F4D4-7305-470D-994B-1ED3EC5A76B4}" dt="2020-08-06T22:58:26.168" v="1814"/>
          <ac:spMkLst>
            <pc:docMk/>
            <pc:sldMk cId="2783466890" sldId="351"/>
            <ac:spMk id="3" creationId="{AA884387-B0CF-45D3-8BD7-0DA176A27965}"/>
          </ac:spMkLst>
        </pc:spChg>
      </pc:sldChg>
      <pc:sldChg chg="modSp">
        <pc:chgData name="Steve Thompson" userId="1517088e328d9594" providerId="Windows Live" clId="Web-{9C30F4D4-7305-470D-994B-1ED3EC5A76B4}" dt="2020-08-06T23:01:06.199" v="1890" actId="20577"/>
        <pc:sldMkLst>
          <pc:docMk/>
          <pc:sldMk cId="3382015535" sldId="353"/>
        </pc:sldMkLst>
        <pc:spChg chg="mod">
          <ac:chgData name="Steve Thompson" userId="1517088e328d9594" providerId="Windows Live" clId="Web-{9C30F4D4-7305-470D-994B-1ED3EC5A76B4}" dt="2020-08-06T23:01:06.199" v="1890" actId="20577"/>
          <ac:spMkLst>
            <pc:docMk/>
            <pc:sldMk cId="3382015535" sldId="353"/>
            <ac:spMk id="3" creationId="{AA884387-B0CF-45D3-8BD7-0DA176A27965}"/>
          </ac:spMkLst>
        </pc:spChg>
      </pc:sldChg>
      <pc:sldChg chg="addSp delSp modSp addAnim">
        <pc:chgData name="Steve Thompson" userId="1517088e328d9594" providerId="Windows Live" clId="Web-{9C30F4D4-7305-470D-994B-1ED3EC5A76B4}" dt="2020-08-06T23:09:07.511" v="2037" actId="1076"/>
        <pc:sldMkLst>
          <pc:docMk/>
          <pc:sldMk cId="3925320525" sldId="354"/>
        </pc:sldMkLst>
        <pc:spChg chg="mod">
          <ac:chgData name="Steve Thompson" userId="1517088e328d9594" providerId="Windows Live" clId="Web-{9C30F4D4-7305-470D-994B-1ED3EC5A76B4}" dt="2020-08-06T23:06:03.214" v="1938" actId="14100"/>
          <ac:spMkLst>
            <pc:docMk/>
            <pc:sldMk cId="3925320525" sldId="354"/>
            <ac:spMk id="3" creationId="{AA884387-B0CF-45D3-8BD7-0DA176A27965}"/>
          </ac:spMkLst>
        </pc:spChg>
        <pc:spChg chg="add mod">
          <ac:chgData name="Steve Thompson" userId="1517088e328d9594" providerId="Windows Live" clId="Web-{9C30F4D4-7305-470D-994B-1ED3EC5A76B4}" dt="2020-08-06T23:07:58.026" v="1964" actId="1076"/>
          <ac:spMkLst>
            <pc:docMk/>
            <pc:sldMk cId="3925320525" sldId="354"/>
            <ac:spMk id="13" creationId="{F214575A-4E80-4C7F-9CAC-50363EF11257}"/>
          </ac:spMkLst>
        </pc:spChg>
        <pc:spChg chg="add mod">
          <ac:chgData name="Steve Thompson" userId="1517088e328d9594" providerId="Windows Live" clId="Web-{9C30F4D4-7305-470D-994B-1ED3EC5A76B4}" dt="2020-08-06T23:09:07.511" v="2037" actId="1076"/>
          <ac:spMkLst>
            <pc:docMk/>
            <pc:sldMk cId="3925320525" sldId="354"/>
            <ac:spMk id="15" creationId="{AE224FBA-39EF-44C1-A748-4BDC3A42ED8F}"/>
          </ac:spMkLst>
        </pc:spChg>
        <pc:graphicFrameChg chg="add del mod modGraphic">
          <ac:chgData name="Steve Thompson" userId="1517088e328d9594" providerId="Windows Live" clId="Web-{9C30F4D4-7305-470D-994B-1ED3EC5A76B4}" dt="2020-08-06T23:08:03.901" v="1968"/>
          <ac:graphicFrameMkLst>
            <pc:docMk/>
            <pc:sldMk cId="3925320525" sldId="354"/>
            <ac:graphicFrameMk id="12" creationId="{5C48CE7E-EC19-4DCE-B92E-E6C5017441C9}"/>
          </ac:graphicFrameMkLst>
        </pc:graphicFrameChg>
        <pc:picChg chg="add mod">
          <ac:chgData name="Steve Thompson" userId="1517088e328d9594" providerId="Windows Live" clId="Web-{9C30F4D4-7305-470D-994B-1ED3EC5A76B4}" dt="2020-08-06T23:03:45.496" v="1928" actId="1076"/>
          <ac:picMkLst>
            <pc:docMk/>
            <pc:sldMk cId="3925320525" sldId="354"/>
            <ac:picMk id="4" creationId="{BA2F7839-134D-488C-A206-7BDF144756AB}"/>
          </ac:picMkLst>
        </pc:picChg>
        <pc:picChg chg="add mod">
          <ac:chgData name="Steve Thompson" userId="1517088e328d9594" providerId="Windows Live" clId="Web-{9C30F4D4-7305-470D-994B-1ED3EC5A76B4}" dt="2020-08-06T23:06:09.980" v="1940" actId="1076"/>
          <ac:picMkLst>
            <pc:docMk/>
            <pc:sldMk cId="3925320525" sldId="354"/>
            <ac:picMk id="6" creationId="{EFDFD114-88CA-4CA6-BFFF-48A89948FD41}"/>
          </ac:picMkLst>
        </pc:picChg>
        <pc:picChg chg="add mod">
          <ac:chgData name="Steve Thompson" userId="1517088e328d9594" providerId="Windows Live" clId="Web-{9C30F4D4-7305-470D-994B-1ED3EC5A76B4}" dt="2020-08-06T23:06:08.261" v="1939" actId="1076"/>
          <ac:picMkLst>
            <pc:docMk/>
            <pc:sldMk cId="3925320525" sldId="354"/>
            <ac:picMk id="7" creationId="{BC4CF098-E011-4DF5-89FE-A8D30918E97E}"/>
          </ac:picMkLst>
        </pc:picChg>
        <pc:picChg chg="add del mod">
          <ac:chgData name="Steve Thompson" userId="1517088e328d9594" providerId="Windows Live" clId="Web-{9C30F4D4-7305-470D-994B-1ED3EC5A76B4}" dt="2020-08-06T23:06:26.855" v="1943"/>
          <ac:picMkLst>
            <pc:docMk/>
            <pc:sldMk cId="3925320525" sldId="354"/>
            <ac:picMk id="8" creationId="{92C93B4D-4AC1-40A6-A88E-FA799F518FEA}"/>
          </ac:picMkLst>
        </pc:picChg>
        <pc:picChg chg="add del mod">
          <ac:chgData name="Steve Thompson" userId="1517088e328d9594" providerId="Windows Live" clId="Web-{9C30F4D4-7305-470D-994B-1ED3EC5A76B4}" dt="2020-08-06T23:06:27.808" v="1944"/>
          <ac:picMkLst>
            <pc:docMk/>
            <pc:sldMk cId="3925320525" sldId="354"/>
            <ac:picMk id="9" creationId="{B220CCC1-66D9-4999-841C-CD6F8FC4265F}"/>
          </ac:picMkLst>
        </pc:picChg>
        <pc:picChg chg="add mod">
          <ac:chgData name="Steve Thompson" userId="1517088e328d9594" providerId="Windows Live" clId="Web-{9C30F4D4-7305-470D-994B-1ED3EC5A76B4}" dt="2020-08-06T23:06:42.714" v="1948" actId="1076"/>
          <ac:picMkLst>
            <pc:docMk/>
            <pc:sldMk cId="3925320525" sldId="354"/>
            <ac:picMk id="10" creationId="{032CBA55-4C8E-47C0-94F0-A1960ED80FF5}"/>
          </ac:picMkLst>
        </pc:picChg>
      </pc:sldChg>
      <pc:sldChg chg="modSp">
        <pc:chgData name="Steve Thompson" userId="1517088e328d9594" providerId="Windows Live" clId="Web-{9C30F4D4-7305-470D-994B-1ED3EC5A76B4}" dt="2020-08-07T00:03:06.732" v="2192" actId="20577"/>
        <pc:sldMkLst>
          <pc:docMk/>
          <pc:sldMk cId="4058727329" sldId="355"/>
        </pc:sldMkLst>
        <pc:spChg chg="mod">
          <ac:chgData name="Steve Thompson" userId="1517088e328d9594" providerId="Windows Live" clId="Web-{9C30F4D4-7305-470D-994B-1ED3EC5A76B4}" dt="2020-08-07T00:03:06.732" v="2192" actId="20577"/>
          <ac:spMkLst>
            <pc:docMk/>
            <pc:sldMk cId="4058727329" sldId="355"/>
            <ac:spMk id="3" creationId="{AA884387-B0CF-45D3-8BD7-0DA176A27965}"/>
          </ac:spMkLst>
        </pc:spChg>
      </pc:sldChg>
      <pc:sldChg chg="addSp modSp addAnim modAnim">
        <pc:chgData name="Steve Thompson" userId="1517088e328d9594" providerId="Windows Live" clId="Web-{9C30F4D4-7305-470D-994B-1ED3EC5A76B4}" dt="2020-08-07T00:01:37.232" v="2156"/>
        <pc:sldMkLst>
          <pc:docMk/>
          <pc:sldMk cId="457938586" sldId="356"/>
        </pc:sldMkLst>
        <pc:spChg chg="mod">
          <ac:chgData name="Steve Thompson" userId="1517088e328d9594" providerId="Windows Live" clId="Web-{9C30F4D4-7305-470D-994B-1ED3EC5A76B4}" dt="2020-08-07T00:01:37.232" v="2156"/>
          <ac:spMkLst>
            <pc:docMk/>
            <pc:sldMk cId="457938586" sldId="356"/>
            <ac:spMk id="3" creationId="{AA884387-B0CF-45D3-8BD7-0DA176A27965}"/>
          </ac:spMkLst>
        </pc:spChg>
        <pc:spChg chg="add mod">
          <ac:chgData name="Steve Thompson" userId="1517088e328d9594" providerId="Windows Live" clId="Web-{9C30F4D4-7305-470D-994B-1ED3EC5A76B4}" dt="2020-08-07T00:01:02.826" v="2146" actId="20577"/>
          <ac:spMkLst>
            <pc:docMk/>
            <pc:sldMk cId="457938586" sldId="356"/>
            <ac:spMk id="4" creationId="{0A8C1D90-D748-4686-A10A-1D1150202063}"/>
          </ac:spMkLst>
        </pc:spChg>
      </pc:sldChg>
      <pc:sldChg chg="addSp modSp">
        <pc:chgData name="Steve Thompson" userId="1517088e328d9594" providerId="Windows Live" clId="Web-{9C30F4D4-7305-470D-994B-1ED3EC5A76B4}" dt="2020-08-07T16:34:34.415" v="2262" actId="1076"/>
        <pc:sldMkLst>
          <pc:docMk/>
          <pc:sldMk cId="1966639599" sldId="357"/>
        </pc:sldMkLst>
        <pc:spChg chg="mod">
          <ac:chgData name="Steve Thompson" userId="1517088e328d9594" providerId="Windows Live" clId="Web-{9C30F4D4-7305-470D-994B-1ED3EC5A76B4}" dt="2020-08-07T16:34:24.462" v="2258" actId="20577"/>
          <ac:spMkLst>
            <pc:docMk/>
            <pc:sldMk cId="1966639599" sldId="357"/>
            <ac:spMk id="3" creationId="{AA884387-B0CF-45D3-8BD7-0DA176A27965}"/>
          </ac:spMkLst>
        </pc:spChg>
        <pc:grpChg chg="add mod">
          <ac:chgData name="Steve Thompson" userId="1517088e328d9594" providerId="Windows Live" clId="Web-{9C30F4D4-7305-470D-994B-1ED3EC5A76B4}" dt="2020-08-07T16:34:34.415" v="2262" actId="1076"/>
          <ac:grpSpMkLst>
            <pc:docMk/>
            <pc:sldMk cId="1966639599" sldId="357"/>
            <ac:grpSpMk id="7" creationId="{C2332ED8-BE2F-41F8-8888-829EAE7226F6}"/>
          </ac:grpSpMkLst>
        </pc:grpChg>
        <pc:graphicFrameChg chg="mod modGraphic">
          <ac:chgData name="Steve Thompson" userId="1517088e328d9594" providerId="Windows Live" clId="Web-{9C30F4D4-7305-470D-994B-1ED3EC5A76B4}" dt="2020-08-07T16:34:32.024" v="2261"/>
          <ac:graphicFrameMkLst>
            <pc:docMk/>
            <pc:sldMk cId="1966639599" sldId="357"/>
            <ac:graphicFrameMk id="9" creationId="{7AD4CA8D-C2DE-4E25-AD33-3E42802A95EC}"/>
          </ac:graphicFrameMkLst>
        </pc:graphicFrameChg>
        <pc:picChg chg="mod">
          <ac:chgData name="Steve Thompson" userId="1517088e328d9594" providerId="Windows Live" clId="Web-{9C30F4D4-7305-470D-994B-1ED3EC5A76B4}" dt="2020-08-07T16:34:00.727" v="2242" actId="1076"/>
          <ac:picMkLst>
            <pc:docMk/>
            <pc:sldMk cId="1966639599" sldId="357"/>
            <ac:picMk id="4" creationId="{F61BE8CB-419A-4DC7-B3D0-74964F194819}"/>
          </ac:picMkLst>
        </pc:picChg>
        <pc:inkChg chg="mod">
          <ac:chgData name="Steve Thompson" userId="1517088e328d9594" providerId="Windows Live" clId="Web-{9C30F4D4-7305-470D-994B-1ED3EC5A76B4}" dt="2020-08-07T16:34:03.774" v="2243" actId="1076"/>
          <ac:inkMkLst>
            <pc:docMk/>
            <pc:sldMk cId="1966639599" sldId="357"/>
            <ac:inkMk id="6" creationId="{08E33F0F-048A-44F6-B65C-9C030689219B}"/>
          </ac:inkMkLst>
        </pc:inkChg>
      </pc:sldChg>
      <pc:sldChg chg="addSp delSp modSp">
        <pc:chgData name="Steve Thompson" userId="1517088e328d9594" providerId="Windows Live" clId="Web-{9C30F4D4-7305-470D-994B-1ED3EC5A76B4}" dt="2020-08-06T22:18:13.154" v="1159" actId="20577"/>
        <pc:sldMkLst>
          <pc:docMk/>
          <pc:sldMk cId="3327715131" sldId="358"/>
        </pc:sldMkLst>
        <pc:spChg chg="mod">
          <ac:chgData name="Steve Thompson" userId="1517088e328d9594" providerId="Windows Live" clId="Web-{9C30F4D4-7305-470D-994B-1ED3EC5A76B4}" dt="2020-08-06T22:18:13.154" v="1159" actId="20577"/>
          <ac:spMkLst>
            <pc:docMk/>
            <pc:sldMk cId="3327715131" sldId="358"/>
            <ac:spMk id="3" creationId="{AA884387-B0CF-45D3-8BD7-0DA176A27965}"/>
          </ac:spMkLst>
        </pc:spChg>
        <pc:picChg chg="add del mod">
          <ac:chgData name="Steve Thompson" userId="1517088e328d9594" providerId="Windows Live" clId="Web-{9C30F4D4-7305-470D-994B-1ED3EC5A76B4}" dt="2020-08-06T22:12:30.092" v="1119"/>
          <ac:picMkLst>
            <pc:docMk/>
            <pc:sldMk cId="3327715131" sldId="358"/>
            <ac:picMk id="4" creationId="{31A0CC36-D8FC-47AE-B9D9-EEC79F2AE060}"/>
          </ac:picMkLst>
        </pc:picChg>
        <pc:picChg chg="add mod">
          <ac:chgData name="Steve Thompson" userId="1517088e328d9594" providerId="Windows Live" clId="Web-{9C30F4D4-7305-470D-994B-1ED3EC5A76B4}" dt="2020-08-06T22:16:52.576" v="1130" actId="1076"/>
          <ac:picMkLst>
            <pc:docMk/>
            <pc:sldMk cId="3327715131" sldId="358"/>
            <ac:picMk id="6" creationId="{726819FF-8A37-4009-9AA1-0C640F4712C6}"/>
          </ac:picMkLst>
        </pc:picChg>
        <pc:picChg chg="add mod">
          <ac:chgData name="Steve Thompson" userId="1517088e328d9594" providerId="Windows Live" clId="Web-{9C30F4D4-7305-470D-994B-1ED3EC5A76B4}" dt="2020-08-06T22:16:58.248" v="1136" actId="1076"/>
          <ac:picMkLst>
            <pc:docMk/>
            <pc:sldMk cId="3327715131" sldId="358"/>
            <ac:picMk id="7" creationId="{12E87E31-93E4-48CF-A980-F6253D83EBFC}"/>
          </ac:picMkLst>
        </pc:picChg>
      </pc:sldChg>
      <pc:sldChg chg="modSp">
        <pc:chgData name="Steve Thompson" userId="1517088e328d9594" providerId="Windows Live" clId="Web-{9C30F4D4-7305-470D-994B-1ED3EC5A76B4}" dt="2020-08-07T16:37:11.075" v="2377" actId="14100"/>
        <pc:sldMkLst>
          <pc:docMk/>
          <pc:sldMk cId="3151377898" sldId="359"/>
        </pc:sldMkLst>
        <pc:spChg chg="mod">
          <ac:chgData name="Steve Thompson" userId="1517088e328d9594" providerId="Windows Live" clId="Web-{9C30F4D4-7305-470D-994B-1ED3EC5A76B4}" dt="2020-08-07T16:35:47.604" v="2298" actId="20577"/>
          <ac:spMkLst>
            <pc:docMk/>
            <pc:sldMk cId="3151377898" sldId="359"/>
            <ac:spMk id="2" creationId="{AAA92F0D-749A-4D7E-A646-319833DB0DCB}"/>
          </ac:spMkLst>
        </pc:spChg>
        <pc:spChg chg="mod">
          <ac:chgData name="Steve Thompson" userId="1517088e328d9594" providerId="Windows Live" clId="Web-{9C30F4D4-7305-470D-994B-1ED3EC5A76B4}" dt="2020-08-07T16:37:11.075" v="2377" actId="14100"/>
          <ac:spMkLst>
            <pc:docMk/>
            <pc:sldMk cId="3151377898" sldId="359"/>
            <ac:spMk id="3" creationId="{874809D9-E083-4F53-B95C-7C6EBFDDE9E6}"/>
          </ac:spMkLst>
        </pc:spChg>
      </pc:sldChg>
      <pc:sldChg chg="addSp delSp modSp">
        <pc:chgData name="Steve Thompson" userId="1517088e328d9594" providerId="Windows Live" clId="Web-{9C30F4D4-7305-470D-994B-1ED3EC5A76B4}" dt="2020-08-06T22:40:26.233" v="1499"/>
        <pc:sldMkLst>
          <pc:docMk/>
          <pc:sldMk cId="3694446240" sldId="360"/>
        </pc:sldMkLst>
        <pc:spChg chg="mod">
          <ac:chgData name="Steve Thompson" userId="1517088e328d9594" providerId="Windows Live" clId="Web-{9C30F4D4-7305-470D-994B-1ED3EC5A76B4}" dt="2020-08-06T22:23:58.500" v="1190" actId="20577"/>
          <ac:spMkLst>
            <pc:docMk/>
            <pc:sldMk cId="3694446240" sldId="360"/>
            <ac:spMk id="3" creationId="{AA884387-B0CF-45D3-8BD7-0DA176A27965}"/>
          </ac:spMkLst>
        </pc:spChg>
        <pc:spChg chg="add mod">
          <ac:chgData name="Steve Thompson" userId="1517088e328d9594" providerId="Windows Live" clId="Web-{9C30F4D4-7305-470D-994B-1ED3EC5A76B4}" dt="2020-08-06T22:40:26.233" v="1499"/>
          <ac:spMkLst>
            <pc:docMk/>
            <pc:sldMk cId="3694446240" sldId="360"/>
            <ac:spMk id="4" creationId="{06E1C5CC-9549-404D-B39E-91C6205C9093}"/>
          </ac:spMkLst>
        </pc:spChg>
        <pc:picChg chg="add del mod">
          <ac:chgData name="Steve Thompson" userId="1517088e328d9594" providerId="Windows Live" clId="Web-{9C30F4D4-7305-470D-994B-1ED3EC5A76B4}" dt="2020-08-06T22:40:10.264" v="1490"/>
          <ac:picMkLst>
            <pc:docMk/>
            <pc:sldMk cId="3694446240" sldId="360"/>
            <ac:picMk id="6" creationId="{DCCC52DC-E81C-4AFA-B9DE-4C99ADF8973E}"/>
          </ac:picMkLst>
        </pc:picChg>
      </pc:sldChg>
      <pc:sldChg chg="addSp modSp">
        <pc:chgData name="Steve Thompson" userId="1517088e328d9594" providerId="Windows Live" clId="Web-{9C30F4D4-7305-470D-994B-1ED3EC5A76B4}" dt="2020-08-06T22:47:31.294" v="1627" actId="20577"/>
        <pc:sldMkLst>
          <pc:docMk/>
          <pc:sldMk cId="770018511" sldId="361"/>
        </pc:sldMkLst>
        <pc:spChg chg="mod">
          <ac:chgData name="Steve Thompson" userId="1517088e328d9594" providerId="Windows Live" clId="Web-{9C30F4D4-7305-470D-994B-1ED3EC5A76B4}" dt="2020-08-06T22:47:31.294" v="1627" actId="20577"/>
          <ac:spMkLst>
            <pc:docMk/>
            <pc:sldMk cId="770018511" sldId="361"/>
            <ac:spMk id="3" creationId="{AA884387-B0CF-45D3-8BD7-0DA176A27965}"/>
          </ac:spMkLst>
        </pc:spChg>
        <pc:picChg chg="add mod">
          <ac:chgData name="Steve Thompson" userId="1517088e328d9594" providerId="Windows Live" clId="Web-{9C30F4D4-7305-470D-994B-1ED3EC5A76B4}" dt="2020-08-06T22:46:33.826" v="1622" actId="1076"/>
          <ac:picMkLst>
            <pc:docMk/>
            <pc:sldMk cId="770018511" sldId="361"/>
            <ac:picMk id="4" creationId="{4AAA9B26-8121-4F65-B4AB-733D18CA23E9}"/>
          </ac:picMkLst>
        </pc:picChg>
      </pc:sldChg>
      <pc:sldChg chg="addSp modSp">
        <pc:chgData name="Steve Thompson" userId="1517088e328d9594" providerId="Windows Live" clId="Web-{9C30F4D4-7305-470D-994B-1ED3EC5A76B4}" dt="2020-08-06T22:45:58.576" v="1610" actId="20577"/>
        <pc:sldMkLst>
          <pc:docMk/>
          <pc:sldMk cId="1725834686" sldId="362"/>
        </pc:sldMkLst>
        <pc:spChg chg="mod">
          <ac:chgData name="Steve Thompson" userId="1517088e328d9594" providerId="Windows Live" clId="Web-{9C30F4D4-7305-470D-994B-1ED3EC5A76B4}" dt="2020-08-06T22:45:58.576" v="1610" actId="20577"/>
          <ac:spMkLst>
            <pc:docMk/>
            <pc:sldMk cId="1725834686" sldId="362"/>
            <ac:spMk id="3" creationId="{AA884387-B0CF-45D3-8BD7-0DA176A27965}"/>
          </ac:spMkLst>
        </pc:spChg>
        <pc:picChg chg="add mod">
          <ac:chgData name="Steve Thompson" userId="1517088e328d9594" providerId="Windows Live" clId="Web-{9C30F4D4-7305-470D-994B-1ED3EC5A76B4}" dt="2020-08-06T22:42:22.936" v="1543" actId="1076"/>
          <ac:picMkLst>
            <pc:docMk/>
            <pc:sldMk cId="1725834686" sldId="362"/>
            <ac:picMk id="4" creationId="{F44CE1E6-D49F-41C4-800E-2471149CE5F3}"/>
          </ac:picMkLst>
        </pc:picChg>
      </pc:sldChg>
      <pc:sldChg chg="addSp delSp modSp addAnim modAnim">
        <pc:chgData name="Steve Thompson" userId="1517088e328d9594" providerId="Windows Live" clId="Web-{9C30F4D4-7305-470D-994B-1ED3EC5A76B4}" dt="2020-08-06T22:39:07.248" v="1472"/>
        <pc:sldMkLst>
          <pc:docMk/>
          <pc:sldMk cId="2732234113" sldId="363"/>
        </pc:sldMkLst>
        <pc:spChg chg="mod">
          <ac:chgData name="Steve Thompson" userId="1517088e328d9594" providerId="Windows Live" clId="Web-{9C30F4D4-7305-470D-994B-1ED3EC5A76B4}" dt="2020-08-06T22:38:44.452" v="1465" actId="20577"/>
          <ac:spMkLst>
            <pc:docMk/>
            <pc:sldMk cId="2732234113" sldId="363"/>
            <ac:spMk id="3" creationId="{AA884387-B0CF-45D3-8BD7-0DA176A27965}"/>
          </ac:spMkLst>
        </pc:spChg>
        <pc:grpChg chg="add">
          <ac:chgData name="Steve Thompson" userId="1517088e328d9594" providerId="Windows Live" clId="Web-{9C30F4D4-7305-470D-994B-1ED3EC5A76B4}" dt="2020-08-06T22:38:55.655" v="1468"/>
          <ac:grpSpMkLst>
            <pc:docMk/>
            <pc:sldMk cId="2732234113" sldId="363"/>
            <ac:grpSpMk id="8" creationId="{6B5E2E73-E64F-4A23-AE72-97B8C9F74977}"/>
          </ac:grpSpMkLst>
        </pc:grpChg>
        <pc:picChg chg="add del mod">
          <ac:chgData name="Steve Thompson" userId="1517088e328d9594" providerId="Windows Live" clId="Web-{9C30F4D4-7305-470D-994B-1ED3EC5A76B4}" dt="2020-08-06T22:37:44.670" v="1455"/>
          <ac:picMkLst>
            <pc:docMk/>
            <pc:sldMk cId="2732234113" sldId="363"/>
            <ac:picMk id="4" creationId="{A1DF02C6-318B-434B-A164-4E4D4740BCCB}"/>
          </ac:picMkLst>
        </pc:picChg>
        <pc:picChg chg="add mod">
          <ac:chgData name="Steve Thompson" userId="1517088e328d9594" providerId="Windows Live" clId="Web-{9C30F4D4-7305-470D-994B-1ED3EC5A76B4}" dt="2020-08-06T22:37:50.733" v="1458" actId="1076"/>
          <ac:picMkLst>
            <pc:docMk/>
            <pc:sldMk cId="2732234113" sldId="363"/>
            <ac:picMk id="6" creationId="{35BD4BC2-BA69-4A94-8833-C7E424BC08EF}"/>
          </ac:picMkLst>
        </pc:picChg>
        <pc:picChg chg="add mod">
          <ac:chgData name="Steve Thompson" userId="1517088e328d9594" providerId="Windows Live" clId="Web-{9C30F4D4-7305-470D-994B-1ED3EC5A76B4}" dt="2020-08-06T22:38:34.717" v="1462" actId="1076"/>
          <ac:picMkLst>
            <pc:docMk/>
            <pc:sldMk cId="2732234113" sldId="363"/>
            <ac:picMk id="7" creationId="{0448B23A-662A-4238-9817-5DDBEB3A0543}"/>
          </ac:picMkLst>
        </pc:picChg>
      </pc:sldChg>
      <pc:sldChg chg="add">
        <pc:chgData name="Steve Thompson" userId="1517088e328d9594" providerId="Windows Live" clId="Web-{9C30F4D4-7305-470D-994B-1ED3EC5A76B4}" dt="2020-08-07T16:40:19.032" v="2454"/>
        <pc:sldMkLst>
          <pc:docMk/>
          <pc:sldMk cId="3947499742" sldId="364"/>
        </pc:sldMkLst>
      </pc:sldChg>
      <pc:sldChg chg="add">
        <pc:chgData name="Steve Thompson" userId="1517088e328d9594" providerId="Windows Live" clId="Web-{9C30F4D4-7305-470D-994B-1ED3EC5A76B4}" dt="2020-08-07T16:40:25.125" v="2455"/>
        <pc:sldMkLst>
          <pc:docMk/>
          <pc:sldMk cId="1382472288" sldId="365"/>
        </pc:sldMkLst>
      </pc:sldChg>
      <pc:sldMasterChg chg="add addSldLayout">
        <pc:chgData name="Steve Thompson" userId="1517088e328d9594" providerId="Windows Live" clId="Web-{9C30F4D4-7305-470D-994B-1ED3EC5A76B4}" dt="2020-08-07T16:40:19.032" v="2454"/>
        <pc:sldMasterMkLst>
          <pc:docMk/>
          <pc:sldMasterMk cId="2643309589" sldId="2147483819"/>
        </pc:sldMasterMkLst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2749272807" sldId="2147483820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3280986380" sldId="2147483821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472172541" sldId="2147483822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3552672964" sldId="2147483823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1070078938" sldId="2147483824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2627263847" sldId="2147483825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926404606" sldId="2147483826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3843153061" sldId="2147483827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254665794" sldId="2147483828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788880306" sldId="2147483829"/>
          </pc:sldLayoutMkLst>
        </pc:sldLayoutChg>
        <pc:sldLayoutChg chg="add">
          <pc:chgData name="Steve Thompson" userId="1517088e328d9594" providerId="Windows Live" clId="Web-{9C30F4D4-7305-470D-994B-1ED3EC5A76B4}" dt="2020-08-07T16:40:19.032" v="2454"/>
          <pc:sldLayoutMkLst>
            <pc:docMk/>
            <pc:sldMasterMk cId="2643309589" sldId="2147483819"/>
            <pc:sldLayoutMk cId="709654199" sldId="2147483830"/>
          </pc:sldLayoutMkLst>
        </pc:sldLayoutChg>
      </pc:sldMasterChg>
    </pc:docChg>
  </pc:docChgLst>
  <pc:docChgLst>
    <pc:chgData name="Guest User" userId="S::urn:spo:anon#dc2d666f7fc8d39deb531039cb6eab4909d64e03ce0329505cc13c2272710bf7::" providerId="AD" clId="Web-{E0BF7558-2AD0-47C1-9A3E-49F640C221C8}"/>
    <pc:docChg chg="modSld">
      <pc:chgData name="Guest User" userId="S::urn:spo:anon#dc2d666f7fc8d39deb531039cb6eab4909d64e03ce0329505cc13c2272710bf7::" providerId="AD" clId="Web-{E0BF7558-2AD0-47C1-9A3E-49F640C221C8}" dt="2020-07-04T12:41:04.355" v="19" actId="20577"/>
      <pc:docMkLst>
        <pc:docMk/>
      </pc:docMkLst>
      <pc:sldChg chg="modSp">
        <pc:chgData name="Guest User" userId="S::urn:spo:anon#dc2d666f7fc8d39deb531039cb6eab4909d64e03ce0329505cc13c2272710bf7::" providerId="AD" clId="Web-{E0BF7558-2AD0-47C1-9A3E-49F640C221C8}" dt="2020-07-04T12:41:04.355" v="18" actId="20577"/>
        <pc:sldMkLst>
          <pc:docMk/>
          <pc:sldMk cId="855070230" sldId="349"/>
        </pc:sldMkLst>
        <pc:spChg chg="mod">
          <ac:chgData name="Guest User" userId="S::urn:spo:anon#dc2d666f7fc8d39deb531039cb6eab4909d64e03ce0329505cc13c2272710bf7::" providerId="AD" clId="Web-{E0BF7558-2AD0-47C1-9A3E-49F640C221C8}" dt="2020-07-04T12:41:04.355" v="18" actId="20577"/>
          <ac:spMkLst>
            <pc:docMk/>
            <pc:sldMk cId="855070230" sldId="349"/>
            <ac:spMk id="3" creationId="{AA884387-B0CF-45D3-8BD7-0DA176A27965}"/>
          </ac:spMkLst>
        </pc:spChg>
      </pc:sldChg>
    </pc:docChg>
  </pc:docChgLst>
  <pc:docChgLst>
    <pc:chgData name="Minae Lee" userId="S::minae@nucamp.co::fd8661ea-038b-4311-9694-b703622d7ae4" providerId="AD" clId="Web-{07B7DAFB-7374-705B-25D2-2087D69CFB21}"/>
    <pc:docChg chg="addSld modSld sldOrd">
      <pc:chgData name="Minae Lee" userId="S::minae@nucamp.co::fd8661ea-038b-4311-9694-b703622d7ae4" providerId="AD" clId="Web-{07B7DAFB-7374-705B-25D2-2087D69CFB21}" dt="2020-04-18T18:15:32.864" v="3586" actId="20577"/>
      <pc:docMkLst>
        <pc:docMk/>
      </pc:docMkLst>
      <pc:sldChg chg="modSp">
        <pc:chgData name="Minae Lee" userId="S::minae@nucamp.co::fd8661ea-038b-4311-9694-b703622d7ae4" providerId="AD" clId="Web-{07B7DAFB-7374-705B-25D2-2087D69CFB21}" dt="2020-04-18T17:40:01.375" v="108" actId="20577"/>
        <pc:sldMkLst>
          <pc:docMk/>
          <pc:sldMk cId="1601040706" sldId="345"/>
        </pc:sldMkLst>
        <pc:spChg chg="mod">
          <ac:chgData name="Minae Lee" userId="S::minae@nucamp.co::fd8661ea-038b-4311-9694-b703622d7ae4" providerId="AD" clId="Web-{07B7DAFB-7374-705B-25D2-2087D69CFB21}" dt="2020-04-18T17:40:01.375" v="108" actId="20577"/>
          <ac:spMkLst>
            <pc:docMk/>
            <pc:sldMk cId="1601040706" sldId="345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07:31.053" v="2477" actId="20577"/>
        <pc:sldMkLst>
          <pc:docMk/>
          <pc:sldMk cId="828369172" sldId="346"/>
        </pc:sldMkLst>
        <pc:spChg chg="mod">
          <ac:chgData name="Minae Lee" userId="S::minae@nucamp.co::fd8661ea-038b-4311-9694-b703622d7ae4" providerId="AD" clId="Web-{07B7DAFB-7374-705B-25D2-2087D69CFB21}" dt="2020-04-18T18:05:39.218" v="2458" actId="20577"/>
          <ac:spMkLst>
            <pc:docMk/>
            <pc:sldMk cId="828369172" sldId="34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7:31.053" v="2477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14:04.718" v="3500" actId="1076"/>
        <pc:sldMkLst>
          <pc:docMk/>
          <pc:sldMk cId="915009128" sldId="347"/>
        </pc:sldMkLst>
        <pc:spChg chg="mod">
          <ac:chgData name="Minae Lee" userId="S::minae@nucamp.co::fd8661ea-038b-4311-9694-b703622d7ae4" providerId="AD" clId="Web-{07B7DAFB-7374-705B-25D2-2087D69CFB21}" dt="2020-04-18T18:14:02.608" v="3499" actId="1076"/>
          <ac:spMkLst>
            <pc:docMk/>
            <pc:sldMk cId="915009128" sldId="347"/>
            <ac:spMk id="3" creationId="{AA884387-B0CF-45D3-8BD7-0DA176A27965}"/>
          </ac:spMkLst>
        </pc:spChg>
        <pc:picChg chg="mod">
          <ac:chgData name="Minae Lee" userId="S::minae@nucamp.co::fd8661ea-038b-4311-9694-b703622d7ae4" providerId="AD" clId="Web-{07B7DAFB-7374-705B-25D2-2087D69CFB21}" dt="2020-04-18T18:14:04.718" v="3500" actId="1076"/>
          <ac:picMkLst>
            <pc:docMk/>
            <pc:sldMk cId="915009128" sldId="347"/>
            <ac:picMk id="4" creationId="{C29C8236-0733-40B7-AF53-10D11437FCCA}"/>
          </ac:picMkLst>
        </pc:picChg>
      </pc:sldChg>
      <pc:sldChg chg="modSp ord">
        <pc:chgData name="Minae Lee" userId="S::minae@nucamp.co::fd8661ea-038b-4311-9694-b703622d7ae4" providerId="AD" clId="Web-{07B7DAFB-7374-705B-25D2-2087D69CFB21}" dt="2020-04-18T18:01:17.781" v="2102" actId="20577"/>
        <pc:sldMkLst>
          <pc:docMk/>
          <pc:sldMk cId="2581581915" sldId="348"/>
        </pc:sldMkLst>
        <pc:spChg chg="mod">
          <ac:chgData name="Minae Lee" userId="S::minae@nucamp.co::fd8661ea-038b-4311-9694-b703622d7ae4" providerId="AD" clId="Web-{07B7DAFB-7374-705B-25D2-2087D69CFB21}" dt="2020-04-18T17:50:02.224" v="1083" actId="20577"/>
          <ac:spMkLst>
            <pc:docMk/>
            <pc:sldMk cId="2581581915" sldId="34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1:17.781" v="2102" actId="20577"/>
          <ac:spMkLst>
            <pc:docMk/>
            <pc:sldMk cId="2581581915" sldId="348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05:04.513" v="2442" actId="20577"/>
        <pc:sldMkLst>
          <pc:docMk/>
          <pc:sldMk cId="559863947" sldId="350"/>
        </pc:sldMkLst>
        <pc:spChg chg="mod">
          <ac:chgData name="Minae Lee" userId="S::minae@nucamp.co::fd8661ea-038b-4311-9694-b703622d7ae4" providerId="AD" clId="Web-{07B7DAFB-7374-705B-25D2-2087D69CFB21}" dt="2020-04-18T18:04:01.275" v="2331" actId="20577"/>
          <ac:spMkLst>
            <pc:docMk/>
            <pc:sldMk cId="559863947" sldId="35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5:04.513" v="2442" actId="20577"/>
          <ac:spMkLst>
            <pc:docMk/>
            <pc:sldMk cId="559863947" sldId="350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14:58.643" v="3525" actId="20577"/>
        <pc:sldMkLst>
          <pc:docMk/>
          <pc:sldMk cId="3925320525" sldId="354"/>
        </pc:sldMkLst>
        <pc:spChg chg="mod">
          <ac:chgData name="Minae Lee" userId="S::minae@nucamp.co::fd8661ea-038b-4311-9694-b703622d7ae4" providerId="AD" clId="Web-{07B7DAFB-7374-705B-25D2-2087D69CFB21}" dt="2020-04-18T18:14:58.643" v="3525" actId="20577"/>
          <ac:spMkLst>
            <pc:docMk/>
            <pc:sldMk cId="3925320525" sldId="354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15:32.864" v="3585" actId="20577"/>
        <pc:sldMkLst>
          <pc:docMk/>
          <pc:sldMk cId="4058727329" sldId="355"/>
        </pc:sldMkLst>
        <pc:spChg chg="mod">
          <ac:chgData name="Minae Lee" userId="S::minae@nucamp.co::fd8661ea-038b-4311-9694-b703622d7ae4" providerId="AD" clId="Web-{07B7DAFB-7374-705B-25D2-2087D69CFB21}" dt="2020-04-18T18:15:32.864" v="3585" actId="20577"/>
          <ac:spMkLst>
            <pc:docMk/>
            <pc:sldMk cId="4058727329" sldId="355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7:39:18.669" v="8" actId="20577"/>
        <pc:sldMkLst>
          <pc:docMk/>
          <pc:sldMk cId="3327715131" sldId="358"/>
        </pc:sldMkLst>
        <pc:spChg chg="mod">
          <ac:chgData name="Minae Lee" userId="S::minae@nucamp.co::fd8661ea-038b-4311-9694-b703622d7ae4" providerId="AD" clId="Web-{07B7DAFB-7374-705B-25D2-2087D69CFB21}" dt="2020-04-18T17:39:18.669" v="8" actId="20577"/>
          <ac:spMkLst>
            <pc:docMk/>
            <pc:sldMk cId="3327715131" sldId="358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07B7DAFB-7374-705B-25D2-2087D69CFB21}" dt="2020-04-18T18:13:51.092" v="3496" actId="20577"/>
        <pc:sldMkLst>
          <pc:docMk/>
          <pc:sldMk cId="3694446240" sldId="360"/>
        </pc:sldMkLst>
        <pc:spChg chg="mod">
          <ac:chgData name="Minae Lee" userId="S::minae@nucamp.co::fd8661ea-038b-4311-9694-b703622d7ae4" providerId="AD" clId="Web-{07B7DAFB-7374-705B-25D2-2087D69CFB21}" dt="2020-04-18T18:11:08.332" v="3216" actId="20577"/>
          <ac:spMkLst>
            <pc:docMk/>
            <pc:sldMk cId="3694446240" sldId="36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13:51.092" v="3496" actId="20577"/>
          <ac:spMkLst>
            <pc:docMk/>
            <pc:sldMk cId="3694446240" sldId="360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07B7DAFB-7374-705B-25D2-2087D69CFB21}" dt="2020-04-18T18:01:32.563" v="2109" actId="20577"/>
        <pc:sldMkLst>
          <pc:docMk/>
          <pc:sldMk cId="770018511" sldId="361"/>
        </pc:sldMkLst>
        <pc:spChg chg="mod">
          <ac:chgData name="Minae Lee" userId="S::minae@nucamp.co::fd8661ea-038b-4311-9694-b703622d7ae4" providerId="AD" clId="Web-{07B7DAFB-7374-705B-25D2-2087D69CFB21}" dt="2020-04-18T17:53:33.455" v="1583" actId="20577"/>
          <ac:spMkLst>
            <pc:docMk/>
            <pc:sldMk cId="770018511" sldId="36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1:32.563" v="2109" actId="20577"/>
          <ac:spMkLst>
            <pc:docMk/>
            <pc:sldMk cId="770018511" sldId="361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07B7DAFB-7374-705B-25D2-2087D69CFB21}" dt="2020-04-18T18:02:43.879" v="2252" actId="20577"/>
        <pc:sldMkLst>
          <pc:docMk/>
          <pc:sldMk cId="1725834686" sldId="362"/>
        </pc:sldMkLst>
        <pc:spChg chg="mod">
          <ac:chgData name="Minae Lee" userId="S::minae@nucamp.co::fd8661ea-038b-4311-9694-b703622d7ae4" providerId="AD" clId="Web-{07B7DAFB-7374-705B-25D2-2087D69CFB21}" dt="2020-04-18T17:58:58.288" v="1927" actId="20577"/>
          <ac:spMkLst>
            <pc:docMk/>
            <pc:sldMk cId="1725834686" sldId="362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2:43.879" v="2252" actId="20577"/>
          <ac:spMkLst>
            <pc:docMk/>
            <pc:sldMk cId="1725834686" sldId="362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07B7DAFB-7374-705B-25D2-2087D69CFB21}" dt="2020-04-18T18:13:12.965" v="3464" actId="20577"/>
        <pc:sldMkLst>
          <pc:docMk/>
          <pc:sldMk cId="2732234113" sldId="363"/>
        </pc:sldMkLst>
        <pc:spChg chg="mod">
          <ac:chgData name="Minae Lee" userId="S::minae@nucamp.co::fd8661ea-038b-4311-9694-b703622d7ae4" providerId="AD" clId="Web-{07B7DAFB-7374-705B-25D2-2087D69CFB21}" dt="2020-04-18T18:11:14.957" v="3219" actId="20577"/>
          <ac:spMkLst>
            <pc:docMk/>
            <pc:sldMk cId="2732234113" sldId="363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13:12.965" v="3464" actId="20577"/>
          <ac:spMkLst>
            <pc:docMk/>
            <pc:sldMk cId="2732234113" sldId="363"/>
            <ac:spMk id="3" creationId="{AA884387-B0CF-45D3-8BD7-0DA176A27965}"/>
          </ac:spMkLst>
        </pc:spChg>
      </pc:sldChg>
    </pc:docChg>
  </pc:docChgLst>
  <pc:docChgLst>
    <pc:chgData name="Minae Lee" userId="S::minae@nucamp.co::fd8661ea-038b-4311-9694-b703622d7ae4" providerId="AD" clId="Web-{7B3ED797-C499-59C8-FC11-27A08A4BA93E}"/>
    <pc:docChg chg="addSld delSld modSld sldOrd">
      <pc:chgData name="Minae Lee" userId="S::minae@nucamp.co::fd8661ea-038b-4311-9694-b703622d7ae4" providerId="AD" clId="Web-{7B3ED797-C499-59C8-FC11-27A08A4BA93E}" dt="2020-04-14T13:27:30.841" v="4839" actId="20577"/>
      <pc:docMkLst>
        <pc:docMk/>
      </pc:docMkLst>
      <pc:sldChg chg="modSp">
        <pc:chgData name="Minae Lee" userId="S::minae@nucamp.co::fd8661ea-038b-4311-9694-b703622d7ae4" providerId="AD" clId="Web-{7B3ED797-C499-59C8-FC11-27A08A4BA93E}" dt="2020-04-14T12:38:01.543" v="10" actId="20577"/>
        <pc:sldMkLst>
          <pc:docMk/>
          <pc:sldMk cId="1455633512" sldId="256"/>
        </pc:sldMkLst>
        <pc:spChg chg="mod">
          <ac:chgData name="Minae Lee" userId="S::minae@nucamp.co::fd8661ea-038b-4311-9694-b703622d7ae4" providerId="AD" clId="Web-{7B3ED797-C499-59C8-FC11-27A08A4BA93E}" dt="2020-04-14T12:38:01.543" v="10" actId="20577"/>
          <ac:spMkLst>
            <pc:docMk/>
            <pc:sldMk cId="1455633512" sldId="256"/>
            <ac:spMk id="3" creationId="{09803589-A1D2-4318-A73A-7553D2E29511}"/>
          </ac:spMkLst>
        </pc:spChg>
      </pc:sldChg>
      <pc:sldChg chg="del">
        <pc:chgData name="Minae Lee" userId="S::minae@nucamp.co::fd8661ea-038b-4311-9694-b703622d7ae4" providerId="AD" clId="Web-{7B3ED797-C499-59C8-FC11-27A08A4BA93E}" dt="2020-04-14T13:21:37.869" v="4706"/>
        <pc:sldMkLst>
          <pc:docMk/>
          <pc:sldMk cId="951182691" sldId="257"/>
        </pc:sldMkLst>
      </pc:sldChg>
      <pc:sldChg chg="del">
        <pc:chgData name="Minae Lee" userId="S::minae@nucamp.co::fd8661ea-038b-4311-9694-b703622d7ae4" providerId="AD" clId="Web-{7B3ED797-C499-59C8-FC11-27A08A4BA93E}" dt="2020-04-14T13:21:27.744" v="4705"/>
        <pc:sldMkLst>
          <pc:docMk/>
          <pc:sldMk cId="2808387005" sldId="262"/>
        </pc:sldMkLst>
      </pc:sldChg>
      <pc:sldChg chg="del">
        <pc:chgData name="Minae Lee" userId="S::minae@nucamp.co::fd8661ea-038b-4311-9694-b703622d7ae4" providerId="AD" clId="Web-{7B3ED797-C499-59C8-FC11-27A08A4BA93E}" dt="2020-04-14T13:21:25.775" v="4704"/>
        <pc:sldMkLst>
          <pc:docMk/>
          <pc:sldMk cId="1004568819" sldId="310"/>
        </pc:sldMkLst>
      </pc:sldChg>
      <pc:sldChg chg="addSp delSp modSp del ord">
        <pc:chgData name="Minae Lee" userId="S::minae@nucamp.co::fd8661ea-038b-4311-9694-b703622d7ae4" providerId="AD" clId="Web-{7B3ED797-C499-59C8-FC11-27A08A4BA93E}" dt="2020-04-14T12:52:39.683" v="1170"/>
        <pc:sldMkLst>
          <pc:docMk/>
          <pc:sldMk cId="2719220000" sldId="311"/>
        </pc:sldMkLst>
        <pc:spChg chg="mod">
          <ac:chgData name="Minae Lee" userId="S::minae@nucamp.co::fd8661ea-038b-4311-9694-b703622d7ae4" providerId="AD" clId="Web-{7B3ED797-C499-59C8-FC11-27A08A4BA93E}" dt="2020-04-14T12:42:50.183" v="49" actId="20577"/>
          <ac:spMkLst>
            <pc:docMk/>
            <pc:sldMk cId="2719220000" sldId="311"/>
            <ac:spMk id="2" creationId="{CE7A9CAB-2CEE-4493-A4CE-DDE110D3D1B5}"/>
          </ac:spMkLst>
        </pc:spChg>
        <pc:spChg chg="add mod">
          <ac:chgData name="Minae Lee" userId="S::minae@nucamp.co::fd8661ea-038b-4311-9694-b703622d7ae4" providerId="AD" clId="Web-{7B3ED797-C499-59C8-FC11-27A08A4BA93E}" dt="2020-04-14T12:52:28.808" v="1167" actId="20577"/>
          <ac:spMkLst>
            <pc:docMk/>
            <pc:sldMk cId="2719220000" sldId="311"/>
            <ac:spMk id="3" creationId="{BBCB590E-CC1D-4928-848F-03C9A2A53FC7}"/>
          </ac:spMkLst>
        </pc:spChg>
        <pc:spChg chg="del">
          <ac:chgData name="Minae Lee" userId="S::minae@nucamp.co::fd8661ea-038b-4311-9694-b703622d7ae4" providerId="AD" clId="Web-{7B3ED797-C499-59C8-FC11-27A08A4BA93E}" dt="2020-04-14T12:42:08.025" v="36"/>
          <ac:spMkLst>
            <pc:docMk/>
            <pc:sldMk cId="2719220000" sldId="311"/>
            <ac:spMk id="13" creationId="{E8D0E70D-08A4-4A8A-AFA5-3E8BFA1B80C6}"/>
          </ac:spMkLst>
        </pc:spChg>
        <pc:picChg chg="del">
          <ac:chgData name="Minae Lee" userId="S::minae@nucamp.co::fd8661ea-038b-4311-9694-b703622d7ae4" providerId="AD" clId="Web-{7B3ED797-C499-59C8-FC11-27A08A4BA93E}" dt="2020-04-14T12:42:09.119" v="37"/>
          <ac:picMkLst>
            <pc:docMk/>
            <pc:sldMk cId="2719220000" sldId="311"/>
            <ac:picMk id="14" creationId="{9F72D550-ED0F-4D12-BA5F-20A942501768}"/>
          </ac:picMkLst>
        </pc:picChg>
      </pc:sldChg>
      <pc:sldChg chg="addSp delSp modSp">
        <pc:chgData name="Minae Lee" userId="S::minae@nucamp.co::fd8661ea-038b-4311-9694-b703622d7ae4" providerId="AD" clId="Web-{7B3ED797-C499-59C8-FC11-27A08A4BA93E}" dt="2020-04-14T12:43:16.794" v="59"/>
        <pc:sldMkLst>
          <pc:docMk/>
          <pc:sldMk cId="2349121748" sldId="312"/>
        </pc:sldMkLst>
        <pc:spChg chg="mod">
          <ac:chgData name="Minae Lee" userId="S::minae@nucamp.co::fd8661ea-038b-4311-9694-b703622d7ae4" providerId="AD" clId="Web-{7B3ED797-C499-59C8-FC11-27A08A4BA93E}" dt="2020-04-14T12:41:15.288" v="21" actId="20577"/>
          <ac:spMkLst>
            <pc:docMk/>
            <pc:sldMk cId="2349121748" sldId="312"/>
            <ac:spMk id="2" creationId="{E14256AC-7CBE-419B-9DAB-57A3393BAF1C}"/>
          </ac:spMkLst>
        </pc:spChg>
        <pc:graphicFrameChg chg="del">
          <ac:chgData name="Minae Lee" userId="S::minae@nucamp.co::fd8661ea-038b-4311-9694-b703622d7ae4" providerId="AD" clId="Web-{7B3ED797-C499-59C8-FC11-27A08A4BA93E}" dt="2020-04-14T12:39:54.190" v="12"/>
          <ac:graphicFrameMkLst>
            <pc:docMk/>
            <pc:sldMk cId="2349121748" sldId="312"/>
            <ac:graphicFrameMk id="4" creationId="{38D321BA-1E3F-419E-8506-098277A15DE1}"/>
          </ac:graphicFrameMkLst>
        </pc:graphicFrameChg>
        <pc:graphicFrameChg chg="add del mod modGraphic">
          <ac:chgData name="Minae Lee" userId="S::minae@nucamp.co::fd8661ea-038b-4311-9694-b703622d7ae4" providerId="AD" clId="Web-{7B3ED797-C499-59C8-FC11-27A08A4BA93E}" dt="2020-04-14T12:41:29.226" v="26"/>
          <ac:graphicFrameMkLst>
            <pc:docMk/>
            <pc:sldMk cId="2349121748" sldId="312"/>
            <ac:graphicFrameMk id="5" creationId="{82B7F6D5-71C4-459B-BE2A-23872B1D911F}"/>
          </ac:graphicFrameMkLst>
        </pc:graphicFrameChg>
        <pc:graphicFrameChg chg="add mod modGraphic">
          <ac:chgData name="Minae Lee" userId="S::minae@nucamp.co::fd8661ea-038b-4311-9694-b703622d7ae4" providerId="AD" clId="Web-{7B3ED797-C499-59C8-FC11-27A08A4BA93E}" dt="2020-04-14T12:43:16.794" v="59"/>
          <ac:graphicFrameMkLst>
            <pc:docMk/>
            <pc:sldMk cId="2349121748" sldId="312"/>
            <ac:graphicFrameMk id="7" creationId="{28755887-1BCF-4546-B220-C1E634EFA518}"/>
          </ac:graphicFrameMkLst>
        </pc:graphicFrameChg>
      </pc:sldChg>
      <pc:sldChg chg="del">
        <pc:chgData name="Minae Lee" userId="S::minae@nucamp.co::fd8661ea-038b-4311-9694-b703622d7ae4" providerId="AD" clId="Web-{7B3ED797-C499-59C8-FC11-27A08A4BA93E}" dt="2020-04-14T13:22:16.262" v="4710"/>
        <pc:sldMkLst>
          <pc:docMk/>
          <pc:sldMk cId="3466037906" sldId="314"/>
        </pc:sldMkLst>
      </pc:sldChg>
      <pc:sldChg chg="del">
        <pc:chgData name="Minae Lee" userId="S::minae@nucamp.co::fd8661ea-038b-4311-9694-b703622d7ae4" providerId="AD" clId="Web-{7B3ED797-C499-59C8-FC11-27A08A4BA93E}" dt="2020-04-14T13:22:10.684" v="4709"/>
        <pc:sldMkLst>
          <pc:docMk/>
          <pc:sldMk cId="1985050180" sldId="315"/>
        </pc:sldMkLst>
      </pc:sldChg>
      <pc:sldChg chg="del">
        <pc:chgData name="Minae Lee" userId="S::minae@nucamp.co::fd8661ea-038b-4311-9694-b703622d7ae4" providerId="AD" clId="Web-{7B3ED797-C499-59C8-FC11-27A08A4BA93E}" dt="2020-04-14T13:22:03.214" v="4708"/>
        <pc:sldMkLst>
          <pc:docMk/>
          <pc:sldMk cId="2661243363" sldId="316"/>
        </pc:sldMkLst>
      </pc:sldChg>
      <pc:sldChg chg="del">
        <pc:chgData name="Minae Lee" userId="S::minae@nucamp.co::fd8661ea-038b-4311-9694-b703622d7ae4" providerId="AD" clId="Web-{7B3ED797-C499-59C8-FC11-27A08A4BA93E}" dt="2020-04-14T13:21:54.214" v="4707"/>
        <pc:sldMkLst>
          <pc:docMk/>
          <pc:sldMk cId="1233146492" sldId="317"/>
        </pc:sldMkLst>
      </pc:sldChg>
      <pc:sldChg chg="del">
        <pc:chgData name="Minae Lee" userId="S::minae@nucamp.co::fd8661ea-038b-4311-9694-b703622d7ae4" providerId="AD" clId="Web-{7B3ED797-C499-59C8-FC11-27A08A4BA93E}" dt="2020-04-14T13:23:09.921" v="4715"/>
        <pc:sldMkLst>
          <pc:docMk/>
          <pc:sldMk cId="1093311984" sldId="318"/>
        </pc:sldMkLst>
      </pc:sldChg>
      <pc:sldChg chg="del">
        <pc:chgData name="Minae Lee" userId="S::minae@nucamp.co::fd8661ea-038b-4311-9694-b703622d7ae4" providerId="AD" clId="Web-{7B3ED797-C499-59C8-FC11-27A08A4BA93E}" dt="2020-04-14T13:18:15.827" v="4677"/>
        <pc:sldMkLst>
          <pc:docMk/>
          <pc:sldMk cId="1457795740" sldId="319"/>
        </pc:sldMkLst>
      </pc:sldChg>
      <pc:sldChg chg="del">
        <pc:chgData name="Minae Lee" userId="S::minae@nucamp.co::fd8661ea-038b-4311-9694-b703622d7ae4" providerId="AD" clId="Web-{7B3ED797-C499-59C8-FC11-27A08A4BA93E}" dt="2020-04-14T13:23:10.937" v="4716"/>
        <pc:sldMkLst>
          <pc:docMk/>
          <pc:sldMk cId="1096017726" sldId="320"/>
        </pc:sldMkLst>
      </pc:sldChg>
      <pc:sldChg chg="del">
        <pc:chgData name="Minae Lee" userId="S::minae@nucamp.co::fd8661ea-038b-4311-9694-b703622d7ae4" providerId="AD" clId="Web-{7B3ED797-C499-59C8-FC11-27A08A4BA93E}" dt="2020-04-14T13:23:12.015" v="4717"/>
        <pc:sldMkLst>
          <pc:docMk/>
          <pc:sldMk cId="1747715281" sldId="321"/>
        </pc:sldMkLst>
      </pc:sldChg>
      <pc:sldChg chg="del">
        <pc:chgData name="Minae Lee" userId="S::minae@nucamp.co::fd8661ea-038b-4311-9694-b703622d7ae4" providerId="AD" clId="Web-{7B3ED797-C499-59C8-FC11-27A08A4BA93E}" dt="2020-04-14T13:23:18.875" v="4718"/>
        <pc:sldMkLst>
          <pc:docMk/>
          <pc:sldMk cId="1841172614" sldId="322"/>
        </pc:sldMkLst>
      </pc:sldChg>
      <pc:sldChg chg="del">
        <pc:chgData name="Minae Lee" userId="S::minae@nucamp.co::fd8661ea-038b-4311-9694-b703622d7ae4" providerId="AD" clId="Web-{7B3ED797-C499-59C8-FC11-27A08A4BA93E}" dt="2020-04-14T13:18:30.594" v="4678"/>
        <pc:sldMkLst>
          <pc:docMk/>
          <pc:sldMk cId="3071182157" sldId="323"/>
        </pc:sldMkLst>
      </pc:sldChg>
      <pc:sldChg chg="del">
        <pc:chgData name="Minae Lee" userId="S::minae@nucamp.co::fd8661ea-038b-4311-9694-b703622d7ae4" providerId="AD" clId="Web-{7B3ED797-C499-59C8-FC11-27A08A4BA93E}" dt="2020-04-14T13:18:35" v="4679"/>
        <pc:sldMkLst>
          <pc:docMk/>
          <pc:sldMk cId="1973298106" sldId="324"/>
        </pc:sldMkLst>
      </pc:sldChg>
      <pc:sldChg chg="modSp ord">
        <pc:chgData name="Minae Lee" userId="S::minae@nucamp.co::fd8661ea-038b-4311-9694-b703622d7ae4" providerId="AD" clId="Web-{7B3ED797-C499-59C8-FC11-27A08A4BA93E}" dt="2020-04-14T13:21:14.618" v="4702" actId="1076"/>
        <pc:sldMkLst>
          <pc:docMk/>
          <pc:sldMk cId="2998859930" sldId="325"/>
        </pc:sldMkLst>
        <pc:spChg chg="mod">
          <ac:chgData name="Minae Lee" userId="S::minae@nucamp.co::fd8661ea-038b-4311-9694-b703622d7ae4" providerId="AD" clId="Web-{7B3ED797-C499-59C8-FC11-27A08A4BA93E}" dt="2020-04-14T13:20:04.771" v="4701" actId="20577"/>
          <ac:spMkLst>
            <pc:docMk/>
            <pc:sldMk cId="2998859930" sldId="325"/>
            <ac:spMk id="2" creationId="{CE7A9CAB-2CEE-4493-A4CE-DDE110D3D1B5}"/>
          </ac:spMkLst>
        </pc:spChg>
        <pc:spChg chg="mod">
          <ac:chgData name="Minae Lee" userId="S::minae@nucamp.co::fd8661ea-038b-4311-9694-b703622d7ae4" providerId="AD" clId="Web-{7B3ED797-C499-59C8-FC11-27A08A4BA93E}" dt="2020-04-14T13:21:14.618" v="4702" actId="1076"/>
          <ac:spMkLst>
            <pc:docMk/>
            <pc:sldMk cId="2998859930" sldId="325"/>
            <ac:spMk id="3" creationId="{E3BCB215-AB95-49FB-8EF5-E41A97C11396}"/>
          </ac:spMkLst>
        </pc:spChg>
      </pc:sldChg>
      <pc:sldChg chg="del">
        <pc:chgData name="Minae Lee" userId="S::minae@nucamp.co::fd8661ea-038b-4311-9694-b703622d7ae4" providerId="AD" clId="Web-{7B3ED797-C499-59C8-FC11-27A08A4BA93E}" dt="2020-04-14T13:18:45.767" v="4681"/>
        <pc:sldMkLst>
          <pc:docMk/>
          <pc:sldMk cId="3841869919" sldId="326"/>
        </pc:sldMkLst>
      </pc:sldChg>
      <pc:sldChg chg="del">
        <pc:chgData name="Minae Lee" userId="S::minae@nucamp.co::fd8661ea-038b-4311-9694-b703622d7ae4" providerId="AD" clId="Web-{7B3ED797-C499-59C8-FC11-27A08A4BA93E}" dt="2020-04-14T13:18:40.157" v="4680"/>
        <pc:sldMkLst>
          <pc:docMk/>
          <pc:sldMk cId="576991343" sldId="327"/>
        </pc:sldMkLst>
      </pc:sldChg>
      <pc:sldChg chg="del">
        <pc:chgData name="Minae Lee" userId="S::minae@nucamp.co::fd8661ea-038b-4311-9694-b703622d7ae4" providerId="AD" clId="Web-{7B3ED797-C499-59C8-FC11-27A08A4BA93E}" dt="2020-04-14T13:21:21.290" v="4703"/>
        <pc:sldMkLst>
          <pc:docMk/>
          <pc:sldMk cId="3052207798" sldId="328"/>
        </pc:sldMkLst>
      </pc:sldChg>
      <pc:sldChg chg="del">
        <pc:chgData name="Minae Lee" userId="S::minae@nucamp.co::fd8661ea-038b-4311-9694-b703622d7ae4" providerId="AD" clId="Web-{7B3ED797-C499-59C8-FC11-27A08A4BA93E}" dt="2020-04-14T13:23:08.234" v="4714"/>
        <pc:sldMkLst>
          <pc:docMk/>
          <pc:sldMk cId="2922706732" sldId="329"/>
        </pc:sldMkLst>
      </pc:sldChg>
      <pc:sldChg chg="del">
        <pc:chgData name="Minae Lee" userId="S::minae@nucamp.co::fd8661ea-038b-4311-9694-b703622d7ae4" providerId="AD" clId="Web-{7B3ED797-C499-59C8-FC11-27A08A4BA93E}" dt="2020-04-14T13:23:05.171" v="4713"/>
        <pc:sldMkLst>
          <pc:docMk/>
          <pc:sldMk cId="1202096483" sldId="330"/>
        </pc:sldMkLst>
      </pc:sldChg>
      <pc:sldChg chg="del">
        <pc:chgData name="Minae Lee" userId="S::minae@nucamp.co::fd8661ea-038b-4311-9694-b703622d7ae4" providerId="AD" clId="Web-{7B3ED797-C499-59C8-FC11-27A08A4BA93E}" dt="2020-04-14T13:22:45.842" v="4712"/>
        <pc:sldMkLst>
          <pc:docMk/>
          <pc:sldMk cId="2808652600" sldId="331"/>
        </pc:sldMkLst>
      </pc:sldChg>
      <pc:sldChg chg="del">
        <pc:chgData name="Minae Lee" userId="S::minae@nucamp.co::fd8661ea-038b-4311-9694-b703622d7ae4" providerId="AD" clId="Web-{7B3ED797-C499-59C8-FC11-27A08A4BA93E}" dt="2020-04-14T13:17:18.340" v="4676"/>
        <pc:sldMkLst>
          <pc:docMk/>
          <pc:sldMk cId="2688255345" sldId="332"/>
        </pc:sldMkLst>
      </pc:sldChg>
      <pc:sldChg chg="del">
        <pc:chgData name="Minae Lee" userId="S::minae@nucamp.co::fd8661ea-038b-4311-9694-b703622d7ae4" providerId="AD" clId="Web-{7B3ED797-C499-59C8-FC11-27A08A4BA93E}" dt="2020-04-14T13:22:20.590" v="4711"/>
        <pc:sldMkLst>
          <pc:docMk/>
          <pc:sldMk cId="3573631787" sldId="333"/>
        </pc:sldMkLst>
      </pc:sldChg>
      <pc:sldChg chg="modSp add">
        <pc:chgData name="Minae Lee" userId="S::minae@nucamp.co::fd8661ea-038b-4311-9694-b703622d7ae4" providerId="AD" clId="Web-{7B3ED797-C499-59C8-FC11-27A08A4BA93E}" dt="2020-04-14T12:48:08.310" v="717"/>
        <pc:sldMkLst>
          <pc:docMk/>
          <pc:sldMk cId="2767028868" sldId="334"/>
        </pc:sldMkLst>
        <pc:spChg chg="mod">
          <ac:chgData name="Minae Lee" userId="S::minae@nucamp.co::fd8661ea-038b-4311-9694-b703622d7ae4" providerId="AD" clId="Web-{7B3ED797-C499-59C8-FC11-27A08A4BA93E}" dt="2020-04-14T12:43:10.794" v="53" actId="20577"/>
          <ac:spMkLst>
            <pc:docMk/>
            <pc:sldMk cId="2767028868" sldId="334"/>
            <ac:spMk id="5" creationId="{F347FDC2-363D-4BC9-ABB2-EFE4C9D7E2A0}"/>
          </ac:spMkLst>
        </pc:spChg>
        <pc:graphicFrameChg chg="mod modGraphic">
          <ac:chgData name="Minae Lee" userId="S::minae@nucamp.co::fd8661ea-038b-4311-9694-b703622d7ae4" providerId="AD" clId="Web-{7B3ED797-C499-59C8-FC11-27A08A4BA93E}" dt="2020-04-14T12:48:08.310" v="717"/>
          <ac:graphicFrameMkLst>
            <pc:docMk/>
            <pc:sldMk cId="2767028868" sldId="334"/>
            <ac:graphicFrameMk id="8" creationId="{8AF2553C-45E1-4974-BFD3-656ABC371743}"/>
          </ac:graphicFrameMkLst>
        </pc:graphicFrameChg>
      </pc:sldChg>
      <pc:sldChg chg="modSp add">
        <pc:chgData name="Minae Lee" userId="S::minae@nucamp.co::fd8661ea-038b-4311-9694-b703622d7ae4" providerId="AD" clId="Web-{7B3ED797-C499-59C8-FC11-27A08A4BA93E}" dt="2020-04-14T12:44:23.892" v="176" actId="20577"/>
        <pc:sldMkLst>
          <pc:docMk/>
          <pc:sldMk cId="884133132" sldId="335"/>
        </pc:sldMkLst>
        <pc:spChg chg="mod">
          <ac:chgData name="Minae Lee" userId="S::minae@nucamp.co::fd8661ea-038b-4311-9694-b703622d7ae4" providerId="AD" clId="Web-{7B3ED797-C499-59C8-FC11-27A08A4BA93E}" dt="2020-04-14T12:44:23.892" v="176" actId="20577"/>
          <ac:spMkLst>
            <pc:docMk/>
            <pc:sldMk cId="884133132" sldId="335"/>
            <ac:spMk id="3" creationId="{A68A5DBF-B3BA-4AC8-9EC7-123C654CB295}"/>
          </ac:spMkLst>
        </pc:spChg>
      </pc:sldChg>
      <pc:sldChg chg="modSp new">
        <pc:chgData name="Minae Lee" userId="S::minae@nucamp.co::fd8661ea-038b-4311-9694-b703622d7ae4" providerId="AD" clId="Web-{7B3ED797-C499-59C8-FC11-27A08A4BA93E}" dt="2020-04-14T13:03:40.562" v="3155" actId="20577"/>
        <pc:sldMkLst>
          <pc:docMk/>
          <pc:sldMk cId="3978397717" sldId="336"/>
        </pc:sldMkLst>
        <pc:spChg chg="mod">
          <ac:chgData name="Minae Lee" userId="S::minae@nucamp.co::fd8661ea-038b-4311-9694-b703622d7ae4" providerId="AD" clId="Web-{7B3ED797-C499-59C8-FC11-27A08A4BA93E}" dt="2020-04-14T12:50:42.443" v="972" actId="20577"/>
          <ac:spMkLst>
            <pc:docMk/>
            <pc:sldMk cId="3978397717" sldId="33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03:40.562" v="3155" actId="20577"/>
          <ac:spMkLst>
            <pc:docMk/>
            <pc:sldMk cId="3978397717" sldId="336"/>
            <ac:spMk id="3" creationId="{AA884387-B0CF-45D3-8BD7-0DA176A27965}"/>
          </ac:spMkLst>
        </pc:spChg>
      </pc:sldChg>
      <pc:sldChg chg="addSp delSp modSp add del replId">
        <pc:chgData name="Minae Lee" userId="S::minae@nucamp.co::fd8661ea-038b-4311-9694-b703622d7ae4" providerId="AD" clId="Web-{7B3ED797-C499-59C8-FC11-27A08A4BA93E}" dt="2020-04-14T12:52:42.027" v="1171"/>
        <pc:sldMkLst>
          <pc:docMk/>
          <pc:sldMk cId="3948564930" sldId="337"/>
        </pc:sldMkLst>
        <pc:spChg chg="mod">
          <ac:chgData name="Minae Lee" userId="S::minae@nucamp.co::fd8661ea-038b-4311-9694-b703622d7ae4" providerId="AD" clId="Web-{7B3ED797-C499-59C8-FC11-27A08A4BA93E}" dt="2020-04-14T12:48:55.625" v="720" actId="20577"/>
          <ac:spMkLst>
            <pc:docMk/>
            <pc:sldMk cId="3948564930" sldId="337"/>
            <ac:spMk id="2" creationId="{CE7A9CAB-2CEE-4493-A4CE-DDE110D3D1B5}"/>
          </ac:spMkLst>
        </pc:spChg>
        <pc:spChg chg="add del mod">
          <ac:chgData name="Minae Lee" userId="S::minae@nucamp.co::fd8661ea-038b-4311-9694-b703622d7ae4" providerId="AD" clId="Web-{7B3ED797-C499-59C8-FC11-27A08A4BA93E}" dt="2020-04-14T12:52:06.885" v="1162"/>
          <ac:spMkLst>
            <pc:docMk/>
            <pc:sldMk cId="3948564930" sldId="337"/>
            <ac:spMk id="3" creationId="{65A24E73-28A7-4C10-A726-BA07A2134145}"/>
          </ac:spMkLst>
        </pc:spChg>
      </pc:sldChg>
      <pc:sldChg chg="modSp add replId">
        <pc:chgData name="Minae Lee" userId="S::minae@nucamp.co::fd8661ea-038b-4311-9694-b703622d7ae4" providerId="AD" clId="Web-{7B3ED797-C499-59C8-FC11-27A08A4BA93E}" dt="2020-04-14T13:19:26.847" v="4689" actId="20577"/>
        <pc:sldMkLst>
          <pc:docMk/>
          <pc:sldMk cId="1802692188" sldId="338"/>
        </pc:sldMkLst>
        <pc:spChg chg="mod">
          <ac:chgData name="Minae Lee" userId="S::minae@nucamp.co::fd8661ea-038b-4311-9694-b703622d7ae4" providerId="AD" clId="Web-{7B3ED797-C499-59C8-FC11-27A08A4BA93E}" dt="2020-04-14T12:49:25.267" v="746" actId="20577"/>
          <ac:spMkLst>
            <pc:docMk/>
            <pc:sldMk cId="1802692188" sldId="33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19:26.847" v="4689" actId="20577"/>
          <ac:spMkLst>
            <pc:docMk/>
            <pc:sldMk cId="1802692188" sldId="338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7B3ED797-C499-59C8-FC11-27A08A4BA93E}" dt="2020-04-14T13:11:11.664" v="4201" actId="20577"/>
        <pc:sldMkLst>
          <pc:docMk/>
          <pc:sldMk cId="602392572" sldId="339"/>
        </pc:sldMkLst>
        <pc:spChg chg="mod">
          <ac:chgData name="Minae Lee" userId="S::minae@nucamp.co::fd8661ea-038b-4311-9694-b703622d7ae4" providerId="AD" clId="Web-{7B3ED797-C499-59C8-FC11-27A08A4BA93E}" dt="2020-04-14T12:53:03.825" v="1195" actId="20577"/>
          <ac:spMkLst>
            <pc:docMk/>
            <pc:sldMk cId="602392572" sldId="339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11:11.664" v="4201" actId="20577"/>
          <ac:spMkLst>
            <pc:docMk/>
            <pc:sldMk cId="602392572" sldId="339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7B3ED797-C499-59C8-FC11-27A08A4BA93E}" dt="2020-04-14T13:10:22.865" v="4046" actId="20577"/>
        <pc:sldMkLst>
          <pc:docMk/>
          <pc:sldMk cId="1859557821" sldId="340"/>
        </pc:sldMkLst>
        <pc:spChg chg="mod">
          <ac:chgData name="Minae Lee" userId="S::minae@nucamp.co::fd8661ea-038b-4311-9694-b703622d7ae4" providerId="AD" clId="Web-{7B3ED797-C499-59C8-FC11-27A08A4BA93E}" dt="2020-04-14T13:04:24.455" v="3175" actId="20577"/>
          <ac:spMkLst>
            <pc:docMk/>
            <pc:sldMk cId="1859557821" sldId="34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10:22.865" v="4046" actId="20577"/>
          <ac:spMkLst>
            <pc:docMk/>
            <pc:sldMk cId="1859557821" sldId="340"/>
            <ac:spMk id="3" creationId="{AA884387-B0CF-45D3-8BD7-0DA176A27965}"/>
          </ac:spMkLst>
        </pc:spChg>
      </pc:sldChg>
      <pc:sldChg chg="addSp delSp modSp add replId">
        <pc:chgData name="Minae Lee" userId="S::minae@nucamp.co::fd8661ea-038b-4311-9694-b703622d7ae4" providerId="AD" clId="Web-{7B3ED797-C499-59C8-FC11-27A08A4BA93E}" dt="2020-04-14T13:17:11.824" v="4673" actId="20577"/>
        <pc:sldMkLst>
          <pc:docMk/>
          <pc:sldMk cId="1343043270" sldId="341"/>
        </pc:sldMkLst>
        <pc:spChg chg="mod">
          <ac:chgData name="Minae Lee" userId="S::minae@nucamp.co::fd8661ea-038b-4311-9694-b703622d7ae4" providerId="AD" clId="Web-{7B3ED797-C499-59C8-FC11-27A08A4BA93E}" dt="2020-04-14T13:17:11.824" v="4673" actId="20577"/>
          <ac:spMkLst>
            <pc:docMk/>
            <pc:sldMk cId="1343043270" sldId="34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16:42.088" v="4657" actId="20577"/>
          <ac:spMkLst>
            <pc:docMk/>
            <pc:sldMk cId="1343043270" sldId="341"/>
            <ac:spMk id="3" creationId="{AA884387-B0CF-45D3-8BD7-0DA176A27965}"/>
          </ac:spMkLst>
        </pc:spChg>
        <pc:spChg chg="add mod topLvl">
          <ac:chgData name="Minae Lee" userId="S::minae@nucamp.co::fd8661ea-038b-4311-9694-b703622d7ae4" providerId="AD" clId="Web-{7B3ED797-C499-59C8-FC11-27A08A4BA93E}" dt="2020-04-14T13:16:16.930" v="4587" actId="1076"/>
          <ac:spMkLst>
            <pc:docMk/>
            <pc:sldMk cId="1343043270" sldId="341"/>
            <ac:spMk id="6" creationId="{A7F4E080-A14D-461D-849D-CA1F6F17E110}"/>
          </ac:spMkLst>
        </pc:spChg>
        <pc:spChg chg="add del">
          <ac:chgData name="Minae Lee" userId="S::minae@nucamp.co::fd8661ea-038b-4311-9694-b703622d7ae4" providerId="AD" clId="Web-{7B3ED797-C499-59C8-FC11-27A08A4BA93E}" dt="2020-04-14T13:15:08.036" v="4564"/>
          <ac:spMkLst>
            <pc:docMk/>
            <pc:sldMk cId="1343043270" sldId="341"/>
            <ac:spMk id="7" creationId="{415A2DFC-8F53-4C46-8445-C9368B7CE4E8}"/>
          </ac:spMkLst>
        </pc:spChg>
        <pc:grpChg chg="add del mod">
          <ac:chgData name="Minae Lee" userId="S::minae@nucamp.co::fd8661ea-038b-4311-9694-b703622d7ae4" providerId="AD" clId="Web-{7B3ED797-C499-59C8-FC11-27A08A4BA93E}" dt="2020-04-14T13:16:10.868" v="4584"/>
          <ac:grpSpMkLst>
            <pc:docMk/>
            <pc:sldMk cId="1343043270" sldId="341"/>
            <ac:grpSpMk id="10" creationId="{9DA3C265-5F46-4D1B-9D35-49F94B4DB228}"/>
          </ac:grpSpMkLst>
        </pc:grpChg>
        <pc:grpChg chg="add mod">
          <ac:chgData name="Minae Lee" userId="S::minae@nucamp.co::fd8661ea-038b-4311-9694-b703622d7ae4" providerId="AD" clId="Web-{7B3ED797-C499-59C8-FC11-27A08A4BA93E}" dt="2020-04-14T13:16:53.589" v="4662" actId="1076"/>
          <ac:grpSpMkLst>
            <pc:docMk/>
            <pc:sldMk cId="1343043270" sldId="341"/>
            <ac:grpSpMk id="11" creationId="{6F1AF515-A4BA-40DE-AE96-ECFFFD301BAA}"/>
          </ac:grpSpMkLst>
        </pc:grpChg>
        <pc:picChg chg="add del mod">
          <ac:chgData name="Minae Lee" userId="S::minae@nucamp.co::fd8661ea-038b-4311-9694-b703622d7ae4" providerId="AD" clId="Web-{7B3ED797-C499-59C8-FC11-27A08A4BA93E}" dt="2020-04-14T13:15:10.896" v="4565"/>
          <ac:picMkLst>
            <pc:docMk/>
            <pc:sldMk cId="1343043270" sldId="341"/>
            <ac:picMk id="4" creationId="{1991D3EB-019E-441A-B4DF-336CF1C749D8}"/>
          </ac:picMkLst>
        </pc:picChg>
        <pc:picChg chg="add mod topLvl">
          <ac:chgData name="Minae Lee" userId="S::minae@nucamp.co::fd8661ea-038b-4311-9694-b703622d7ae4" providerId="AD" clId="Web-{7B3ED797-C499-59C8-FC11-27A08A4BA93E}" dt="2020-04-14T13:16:43.948" v="4660" actId="1076"/>
          <ac:picMkLst>
            <pc:docMk/>
            <pc:sldMk cId="1343043270" sldId="341"/>
            <ac:picMk id="8" creationId="{6C0C57FB-5AC8-4E06-8BA5-F01BDA0472BA}"/>
          </ac:picMkLst>
        </pc:picChg>
      </pc:sldChg>
      <pc:sldChg chg="modSp add del replId">
        <pc:chgData name="Minae Lee" userId="S::minae@nucamp.co::fd8661ea-038b-4311-9694-b703622d7ae4" providerId="AD" clId="Web-{7B3ED797-C499-59C8-FC11-27A08A4BA93E}" dt="2020-04-14T13:05:14.567" v="3216"/>
        <pc:sldMkLst>
          <pc:docMk/>
          <pc:sldMk cId="2957255101" sldId="341"/>
        </pc:sldMkLst>
        <pc:spChg chg="mod">
          <ac:chgData name="Minae Lee" userId="S::minae@nucamp.co::fd8661ea-038b-4311-9694-b703622d7ae4" providerId="AD" clId="Web-{7B3ED797-C499-59C8-FC11-27A08A4BA93E}" dt="2020-04-14T13:05:08.536" v="3213" actId="20577"/>
          <ac:spMkLst>
            <pc:docMk/>
            <pc:sldMk cId="2957255101" sldId="341"/>
            <ac:spMk id="2" creationId="{5B5D241C-05D2-42F5-938A-2785456A615B}"/>
          </ac:spMkLst>
        </pc:spChg>
      </pc:sldChg>
      <pc:sldChg chg="new del">
        <pc:chgData name="Minae Lee" userId="S::minae@nucamp.co::fd8661ea-038b-4311-9694-b703622d7ae4" providerId="AD" clId="Web-{7B3ED797-C499-59C8-FC11-27A08A4BA93E}" dt="2020-04-14T13:04:08.626" v="3159"/>
        <pc:sldMkLst>
          <pc:docMk/>
          <pc:sldMk cId="3671871481" sldId="341"/>
        </pc:sldMkLst>
      </pc:sldChg>
      <pc:sldChg chg="addSp delSp modSp add">
        <pc:chgData name="Minae Lee" userId="S::minae@nucamp.co::fd8661ea-038b-4311-9694-b703622d7ae4" providerId="AD" clId="Web-{7B3ED797-C499-59C8-FC11-27A08A4BA93E}" dt="2020-04-14T13:25:37.273" v="4795"/>
        <pc:sldMkLst>
          <pc:docMk/>
          <pc:sldMk cId="3260397734" sldId="342"/>
        </pc:sldMkLst>
        <pc:spChg chg="mod">
          <ac:chgData name="Minae Lee" userId="S::minae@nucamp.co::fd8661ea-038b-4311-9694-b703622d7ae4" providerId="AD" clId="Web-{7B3ED797-C499-59C8-FC11-27A08A4BA93E}" dt="2020-04-14T13:25:32.366" v="4792" actId="20577"/>
          <ac:spMkLst>
            <pc:docMk/>
            <pc:sldMk cId="3260397734" sldId="342"/>
            <ac:spMk id="3" creationId="{228B703E-1628-4A48-9BF0-2E307E7E70BB}"/>
          </ac:spMkLst>
        </pc:spChg>
        <pc:spChg chg="add del">
          <ac:chgData name="Minae Lee" userId="S::minae@nucamp.co::fd8661ea-038b-4311-9694-b703622d7ae4" providerId="AD" clId="Web-{7B3ED797-C499-59C8-FC11-27A08A4BA93E}" dt="2020-04-14T13:25:37.273" v="4795"/>
          <ac:spMkLst>
            <pc:docMk/>
            <pc:sldMk cId="3260397734" sldId="342"/>
            <ac:spMk id="4" creationId="{57279FC5-30D0-42A8-B60E-E0DF13BD2674}"/>
          </ac:spMkLst>
        </pc:spChg>
        <pc:spChg chg="add del">
          <ac:chgData name="Minae Lee" userId="S::minae@nucamp.co::fd8661ea-038b-4311-9694-b703622d7ae4" providerId="AD" clId="Web-{7B3ED797-C499-59C8-FC11-27A08A4BA93E}" dt="2020-04-14T13:25:37.273" v="4795"/>
          <ac:spMkLst>
            <pc:docMk/>
            <pc:sldMk cId="3260397734" sldId="342"/>
            <ac:spMk id="5" creationId="{180DD44F-B3BA-48D5-A23B-C13EB0B39F79}"/>
          </ac:spMkLst>
        </pc:spChg>
      </pc:sldChg>
      <pc:sldChg chg="modSp add">
        <pc:chgData name="Minae Lee" userId="S::minae@nucamp.co::fd8661ea-038b-4311-9694-b703622d7ae4" providerId="AD" clId="Web-{7B3ED797-C499-59C8-FC11-27A08A4BA93E}" dt="2020-04-14T13:27:30.841" v="4838" actId="20577"/>
        <pc:sldMkLst>
          <pc:docMk/>
          <pc:sldMk cId="2742543859" sldId="343"/>
        </pc:sldMkLst>
        <pc:spChg chg="mod">
          <ac:chgData name="Minae Lee" userId="S::minae@nucamp.co::fd8661ea-038b-4311-9694-b703622d7ae4" providerId="AD" clId="Web-{7B3ED797-C499-59C8-FC11-27A08A4BA93E}" dt="2020-04-14T13:25:48.601" v="4799" actId="20577"/>
          <ac:spMkLst>
            <pc:docMk/>
            <pc:sldMk cId="2742543859" sldId="343"/>
            <ac:spMk id="2" creationId="{C56A89DD-FFB3-4A56-97BB-1300C7DE43C2}"/>
          </ac:spMkLst>
        </pc:spChg>
        <pc:spChg chg="mod">
          <ac:chgData name="Minae Lee" userId="S::minae@nucamp.co::fd8661ea-038b-4311-9694-b703622d7ae4" providerId="AD" clId="Web-{7B3ED797-C499-59C8-FC11-27A08A4BA93E}" dt="2020-04-14T13:27:30.841" v="4838" actId="20577"/>
          <ac:spMkLst>
            <pc:docMk/>
            <pc:sldMk cId="2742543859" sldId="343"/>
            <ac:spMk id="3" creationId="{38C96490-753D-4E81-A14D-5433C2129896}"/>
          </ac:spMkLst>
        </pc:spChg>
      </pc:sldChg>
    </pc:docChg>
  </pc:docChgLst>
  <pc:docChgLst>
    <pc:chgData name="Steve Thompson" userId="1517088e328d9594" providerId="Windows Live" clId="Web-{2052DB4F-8764-40EC-CDF1-1B4609195AB1}"/>
    <pc:docChg chg="sldOrd">
      <pc:chgData name="Steve Thompson" userId="1517088e328d9594" providerId="Windows Live" clId="Web-{2052DB4F-8764-40EC-CDF1-1B4609195AB1}" dt="2020-09-13T14:28:21.706" v="1"/>
      <pc:docMkLst>
        <pc:docMk/>
      </pc:docMkLst>
      <pc:sldChg chg="ord">
        <pc:chgData name="Steve Thompson" userId="1517088e328d9594" providerId="Windows Live" clId="Web-{2052DB4F-8764-40EC-CDF1-1B4609195AB1}" dt="2020-09-13T14:28:21.706" v="1"/>
        <pc:sldMkLst>
          <pc:docMk/>
          <pc:sldMk cId="4058727329" sldId="355"/>
        </pc:sldMkLst>
      </pc:sldChg>
      <pc:sldChg chg="ord">
        <pc:chgData name="Steve Thompson" userId="1517088e328d9594" providerId="Windows Live" clId="Web-{2052DB4F-8764-40EC-CDF1-1B4609195AB1}" dt="2020-09-13T14:28:19.502" v="0"/>
        <pc:sldMkLst>
          <pc:docMk/>
          <pc:sldMk cId="457938586" sldId="356"/>
        </pc:sldMkLst>
      </pc:sldChg>
    </pc:docChg>
  </pc:docChgLst>
  <pc:docChgLst>
    <pc:chgData name="Steve Thompson" userId="1517088e328d9594" providerId="Windows Live" clId="Web-{07F56D29-44CD-4382-B53A-7534F86F2C5A}"/>
    <pc:docChg chg="addSld delSld modSld">
      <pc:chgData name="Steve Thompson" userId="1517088e328d9594" providerId="Windows Live" clId="Web-{07F56D29-44CD-4382-B53A-7534F86F2C5A}" dt="2020-08-10T18:34:55.229" v="139"/>
      <pc:docMkLst>
        <pc:docMk/>
      </pc:docMkLst>
      <pc:sldChg chg="modSp">
        <pc:chgData name="Steve Thompson" userId="1517088e328d9594" providerId="Windows Live" clId="Web-{07F56D29-44CD-4382-B53A-7534F86F2C5A}" dt="2020-08-10T18:34:55.229" v="139"/>
        <pc:sldMkLst>
          <pc:docMk/>
          <pc:sldMk cId="2349121748" sldId="312"/>
        </pc:sldMkLst>
        <pc:graphicFrameChg chg="mod modGraphic">
          <ac:chgData name="Steve Thompson" userId="1517088e328d9594" providerId="Windows Live" clId="Web-{07F56D29-44CD-4382-B53A-7534F86F2C5A}" dt="2020-08-10T18:34:55.229" v="139"/>
          <ac:graphicFrameMkLst>
            <pc:docMk/>
            <pc:sldMk cId="2349121748" sldId="312"/>
            <ac:graphicFrameMk id="7" creationId="{28755887-1BCF-4546-B220-C1E634EFA518}"/>
          </ac:graphicFrameMkLst>
        </pc:graphicFrameChg>
      </pc:sldChg>
      <pc:sldChg chg="add del replId">
        <pc:chgData name="Steve Thompson" userId="1517088e328d9594" providerId="Windows Live" clId="Web-{07F56D29-44CD-4382-B53A-7534F86F2C5A}" dt="2020-08-10T18:23:57.376" v="1"/>
        <pc:sldMkLst>
          <pc:docMk/>
          <pc:sldMk cId="3813037357" sldId="366"/>
        </pc:sldMkLst>
      </pc:sldChg>
    </pc:docChg>
  </pc:docChgLst>
  <pc:docChgLst>
    <pc:chgData name="Minae Lee" userId="S::minae@nucamp.co::fd8661ea-038b-4311-9694-b703622d7ae4" providerId="AD" clId="Web-{4A6FC2C1-1D20-0DC2-F787-4D31BBD33BA5}"/>
    <pc:docChg chg="modSld">
      <pc:chgData name="Minae Lee" userId="S::minae@nucamp.co::fd8661ea-038b-4311-9694-b703622d7ae4" providerId="AD" clId="Web-{4A6FC2C1-1D20-0DC2-F787-4D31BBD33BA5}" dt="2018-11-02T19:39:41.400" v="214" actId="20577"/>
      <pc:docMkLst>
        <pc:docMk/>
      </pc:docMkLst>
      <pc:sldChg chg="modSp">
        <pc:chgData name="Minae Lee" userId="S::minae@nucamp.co::fd8661ea-038b-4311-9694-b703622d7ae4" providerId="AD" clId="Web-{4A6FC2C1-1D20-0DC2-F787-4D31BBD33BA5}" dt="2018-11-02T19:36:12.929" v="156" actId="20577"/>
        <pc:sldMkLst>
          <pc:docMk/>
          <pc:sldMk cId="951182691" sldId="257"/>
        </pc:sldMkLst>
        <pc:spChg chg="mod">
          <ac:chgData name="Minae Lee" userId="S::minae@nucamp.co::fd8661ea-038b-4311-9694-b703622d7ae4" providerId="AD" clId="Web-{4A6FC2C1-1D20-0DC2-F787-4D31BBD33BA5}" dt="2018-11-02T19:36:12.929" v="156" actId="20577"/>
          <ac:spMkLst>
            <pc:docMk/>
            <pc:sldMk cId="951182691" sldId="257"/>
            <ac:spMk id="3" creationId="{5A17150A-BC48-4749-82F9-EE7D750DBF78}"/>
          </ac:spMkLst>
        </pc:spChg>
      </pc:sldChg>
      <pc:sldChg chg="modSp">
        <pc:chgData name="Minae Lee" userId="S::minae@nucamp.co::fd8661ea-038b-4311-9694-b703622d7ae4" providerId="AD" clId="Web-{4A6FC2C1-1D20-0DC2-F787-4D31BBD33BA5}" dt="2018-11-02T19:36:22.195" v="166" actId="20577"/>
        <pc:sldMkLst>
          <pc:docMk/>
          <pc:sldMk cId="1281760466" sldId="260"/>
        </pc:sldMkLst>
        <pc:spChg chg="mod">
          <ac:chgData name="Minae Lee" userId="S::minae@nucamp.co::fd8661ea-038b-4311-9694-b703622d7ae4" providerId="AD" clId="Web-{4A6FC2C1-1D20-0DC2-F787-4D31BBD33BA5}" dt="2018-11-02T19:36:22.195" v="166" actId="20577"/>
          <ac:spMkLst>
            <pc:docMk/>
            <pc:sldMk cId="1281760466" sldId="260"/>
            <ac:spMk id="3" creationId="{38C96490-753D-4E81-A14D-5433C2129896}"/>
          </ac:spMkLst>
        </pc:spChg>
      </pc:sldChg>
      <pc:sldChg chg="modSp">
        <pc:chgData name="Minae Lee" userId="S::minae@nucamp.co::fd8661ea-038b-4311-9694-b703622d7ae4" providerId="AD" clId="Web-{4A6FC2C1-1D20-0DC2-F787-4D31BBD33BA5}" dt="2018-11-02T19:38:48.665" v="181" actId="20577"/>
        <pc:sldMkLst>
          <pc:docMk/>
          <pc:sldMk cId="488116745" sldId="263"/>
        </pc:sldMkLst>
        <pc:spChg chg="mod">
          <ac:chgData name="Minae Lee" userId="S::minae@nucamp.co::fd8661ea-038b-4311-9694-b703622d7ae4" providerId="AD" clId="Web-{4A6FC2C1-1D20-0DC2-F787-4D31BBD33BA5}" dt="2018-11-02T19:38:48.665" v="181" actId="20577"/>
          <ac:spMkLst>
            <pc:docMk/>
            <pc:sldMk cId="488116745" sldId="263"/>
            <ac:spMk id="3" creationId="{91EE39B5-A20D-466E-B245-1CF7D54C534E}"/>
          </ac:spMkLst>
        </pc:spChg>
      </pc:sldChg>
      <pc:sldChg chg="modSp">
        <pc:chgData name="Minae Lee" userId="S::minae@nucamp.co::fd8661ea-038b-4311-9694-b703622d7ae4" providerId="AD" clId="Web-{4A6FC2C1-1D20-0DC2-F787-4D31BBD33BA5}" dt="2018-11-02T19:39:13.134" v="191" actId="20577"/>
        <pc:sldMkLst>
          <pc:docMk/>
          <pc:sldMk cId="4106836866" sldId="265"/>
        </pc:sldMkLst>
        <pc:spChg chg="mod">
          <ac:chgData name="Minae Lee" userId="S::minae@nucamp.co::fd8661ea-038b-4311-9694-b703622d7ae4" providerId="AD" clId="Web-{4A6FC2C1-1D20-0DC2-F787-4D31BBD33BA5}" dt="2018-11-02T19:39:13.134" v="191" actId="20577"/>
          <ac:spMkLst>
            <pc:docMk/>
            <pc:sldMk cId="4106836866" sldId="265"/>
            <ac:spMk id="4" creationId="{DB5C2BCB-AB13-4DF2-BFF5-92E3482048DB}"/>
          </ac:spMkLst>
        </pc:spChg>
      </pc:sldChg>
      <pc:sldChg chg="modSp">
        <pc:chgData name="Minae Lee" userId="S::minae@nucamp.co::fd8661ea-038b-4311-9694-b703622d7ae4" providerId="AD" clId="Web-{4A6FC2C1-1D20-0DC2-F787-4D31BBD33BA5}" dt="2018-11-02T19:39:41.400" v="213" actId="20577"/>
        <pc:sldMkLst>
          <pc:docMk/>
          <pc:sldMk cId="3729169003" sldId="266"/>
        </pc:sldMkLst>
        <pc:spChg chg="mod">
          <ac:chgData name="Minae Lee" userId="S::minae@nucamp.co::fd8661ea-038b-4311-9694-b703622d7ae4" providerId="AD" clId="Web-{4A6FC2C1-1D20-0DC2-F787-4D31BBD33BA5}" dt="2018-11-02T19:39:41.400" v="213" actId="20577"/>
          <ac:spMkLst>
            <pc:docMk/>
            <pc:sldMk cId="3729169003" sldId="266"/>
            <ac:spMk id="5" creationId="{47D89348-4E9D-4A4B-8350-EFC9CC30D1A7}"/>
          </ac:spMkLst>
        </pc:spChg>
      </pc:sldChg>
    </pc:docChg>
  </pc:docChgLst>
  <pc:docChgLst>
    <pc:chgData name="Steve Thompson" userId="1517088e328d9594" providerId="Windows Live" clId="Web-{C37A3E59-EAAA-4080-610D-590AADEBF5A7}"/>
    <pc:docChg chg="modSld">
      <pc:chgData name="Steve Thompson" userId="1517088e328d9594" providerId="Windows Live" clId="Web-{C37A3E59-EAAA-4080-610D-590AADEBF5A7}" dt="2020-09-11T21:52:27.756" v="52" actId="20577"/>
      <pc:docMkLst>
        <pc:docMk/>
      </pc:docMkLst>
      <pc:sldChg chg="addSp modSp">
        <pc:chgData name="Steve Thompson" userId="1517088e328d9594" providerId="Windows Live" clId="Web-{C37A3E59-EAAA-4080-610D-590AADEBF5A7}" dt="2020-09-11T21:05:56.036" v="21" actId="14100"/>
        <pc:sldMkLst>
          <pc:docMk/>
          <pc:sldMk cId="2998859930" sldId="325"/>
        </pc:sldMkLst>
        <pc:spChg chg="mod">
          <ac:chgData name="Steve Thompson" userId="1517088e328d9594" providerId="Windows Live" clId="Web-{C37A3E59-EAAA-4080-610D-590AADEBF5A7}" dt="2020-09-11T21:05:50.832" v="17" actId="20577"/>
          <ac:spMkLst>
            <pc:docMk/>
            <pc:sldMk cId="2998859930" sldId="325"/>
            <ac:spMk id="3" creationId="{E3BCB215-AB95-49FB-8EF5-E41A97C11396}"/>
          </ac:spMkLst>
        </pc:spChg>
        <pc:picChg chg="add mod">
          <ac:chgData name="Steve Thompson" userId="1517088e328d9594" providerId="Windows Live" clId="Web-{C37A3E59-EAAA-4080-610D-590AADEBF5A7}" dt="2020-09-11T21:05:56.036" v="21" actId="14100"/>
          <ac:picMkLst>
            <pc:docMk/>
            <pc:sldMk cId="2998859930" sldId="325"/>
            <ac:picMk id="4" creationId="{B17631EC-DB9D-4A05-8643-29E1B3C351E1}"/>
          </ac:picMkLst>
        </pc:picChg>
      </pc:sldChg>
      <pc:sldChg chg="modSp">
        <pc:chgData name="Steve Thompson" userId="1517088e328d9594" providerId="Windows Live" clId="Web-{C37A3E59-EAAA-4080-610D-590AADEBF5A7}" dt="2020-09-11T21:02:36.155" v="13" actId="20577"/>
        <pc:sldMkLst>
          <pc:docMk/>
          <pc:sldMk cId="1802692188" sldId="338"/>
        </pc:sldMkLst>
        <pc:spChg chg="mod">
          <ac:chgData name="Steve Thompson" userId="1517088e328d9594" providerId="Windows Live" clId="Web-{C37A3E59-EAAA-4080-610D-590AADEBF5A7}" dt="2020-09-11T21:02:36.155" v="13" actId="20577"/>
          <ac:spMkLst>
            <pc:docMk/>
            <pc:sldMk cId="1802692188" sldId="338"/>
            <ac:spMk id="3" creationId="{AA884387-B0CF-45D3-8BD7-0DA176A27965}"/>
          </ac:spMkLst>
        </pc:spChg>
      </pc:sldChg>
      <pc:sldChg chg="modSp">
        <pc:chgData name="Steve Thompson" userId="1517088e328d9594" providerId="Windows Live" clId="Web-{C37A3E59-EAAA-4080-610D-590AADEBF5A7}" dt="2020-09-11T21:41:30.458" v="28"/>
        <pc:sldMkLst>
          <pc:docMk/>
          <pc:sldMk cId="828369172" sldId="346"/>
        </pc:sldMkLst>
        <pc:spChg chg="mod">
          <ac:chgData name="Steve Thompson" userId="1517088e328d9594" providerId="Windows Live" clId="Web-{C37A3E59-EAAA-4080-610D-590AADEBF5A7}" dt="2020-09-11T21:41:30.458" v="28"/>
          <ac:spMkLst>
            <pc:docMk/>
            <pc:sldMk cId="828369172" sldId="346"/>
            <ac:spMk id="3" creationId="{AA884387-B0CF-45D3-8BD7-0DA176A27965}"/>
          </ac:spMkLst>
        </pc:spChg>
      </pc:sldChg>
      <pc:sldChg chg="modSp">
        <pc:chgData name="Steve Thompson" userId="1517088e328d9594" providerId="Windows Live" clId="Web-{C37A3E59-EAAA-4080-610D-590AADEBF5A7}" dt="2020-09-11T21:47:04.482" v="32" actId="20577"/>
        <pc:sldMkLst>
          <pc:docMk/>
          <pc:sldMk cId="559863947" sldId="350"/>
        </pc:sldMkLst>
        <pc:spChg chg="mod">
          <ac:chgData name="Steve Thompson" userId="1517088e328d9594" providerId="Windows Live" clId="Web-{C37A3E59-EAAA-4080-610D-590AADEBF5A7}" dt="2020-09-11T21:47:04.482" v="32" actId="20577"/>
          <ac:spMkLst>
            <pc:docMk/>
            <pc:sldMk cId="559863947" sldId="350"/>
            <ac:spMk id="3" creationId="{AA884387-B0CF-45D3-8BD7-0DA176A27965}"/>
          </ac:spMkLst>
        </pc:spChg>
      </pc:sldChg>
      <pc:sldChg chg="addSp modSp">
        <pc:chgData name="Steve Thompson" userId="1517088e328d9594" providerId="Windows Live" clId="Web-{C37A3E59-EAAA-4080-610D-590AADEBF5A7}" dt="2020-09-11T21:47:52.624" v="36" actId="14100"/>
        <pc:sldMkLst>
          <pc:docMk/>
          <pc:sldMk cId="3382015535" sldId="353"/>
        </pc:sldMkLst>
        <pc:picChg chg="add mod">
          <ac:chgData name="Steve Thompson" userId="1517088e328d9594" providerId="Windows Live" clId="Web-{C37A3E59-EAAA-4080-610D-590AADEBF5A7}" dt="2020-09-11T21:47:52.624" v="36" actId="14100"/>
          <ac:picMkLst>
            <pc:docMk/>
            <pc:sldMk cId="3382015535" sldId="353"/>
            <ac:picMk id="4" creationId="{36C6362D-92C7-4443-9364-70108E264643}"/>
          </ac:picMkLst>
        </pc:picChg>
      </pc:sldChg>
      <pc:sldChg chg="modSp">
        <pc:chgData name="Steve Thompson" userId="1517088e328d9594" providerId="Windows Live" clId="Web-{C37A3E59-EAAA-4080-610D-590AADEBF5A7}" dt="2020-09-11T21:52:26.412" v="50" actId="20577"/>
        <pc:sldMkLst>
          <pc:docMk/>
          <pc:sldMk cId="3925320525" sldId="354"/>
        </pc:sldMkLst>
        <pc:spChg chg="mod">
          <ac:chgData name="Steve Thompson" userId="1517088e328d9594" providerId="Windows Live" clId="Web-{C37A3E59-EAAA-4080-610D-590AADEBF5A7}" dt="2020-09-11T21:52:26.412" v="50" actId="20577"/>
          <ac:spMkLst>
            <pc:docMk/>
            <pc:sldMk cId="3925320525" sldId="354"/>
            <ac:spMk id="3" creationId="{AA884387-B0CF-45D3-8BD7-0DA176A27965}"/>
          </ac:spMkLst>
        </pc:spChg>
      </pc:sldChg>
      <pc:sldChg chg="modSp">
        <pc:chgData name="Steve Thompson" userId="1517088e328d9594" providerId="Windows Live" clId="Web-{C37A3E59-EAAA-4080-610D-590AADEBF5A7}" dt="2020-09-11T20:53:10.141" v="9" actId="20577"/>
        <pc:sldMkLst>
          <pc:docMk/>
          <pc:sldMk cId="1909545740" sldId="371"/>
        </pc:sldMkLst>
        <pc:spChg chg="mod">
          <ac:chgData name="Steve Thompson" userId="1517088e328d9594" providerId="Windows Live" clId="Web-{C37A3E59-EAAA-4080-610D-590AADEBF5A7}" dt="2020-09-11T20:48:31.446" v="4" actId="20577"/>
          <ac:spMkLst>
            <pc:docMk/>
            <pc:sldMk cId="1909545740" sldId="371"/>
            <ac:spMk id="2" creationId="{5B5D241C-05D2-42F5-938A-2785456A615B}"/>
          </ac:spMkLst>
        </pc:spChg>
        <pc:spChg chg="mod">
          <ac:chgData name="Steve Thompson" userId="1517088e328d9594" providerId="Windows Live" clId="Web-{C37A3E59-EAAA-4080-610D-590AADEBF5A7}" dt="2020-09-11T20:53:10.141" v="9" actId="20577"/>
          <ac:spMkLst>
            <pc:docMk/>
            <pc:sldMk cId="1909545740" sldId="371"/>
            <ac:spMk id="17" creationId="{C48C1419-3382-466C-8F1E-EE046218886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82D2F-1532-43C9-B7C8-F9734B0BA99F}" type="doc">
      <dgm:prSet loTypeId="urn:microsoft.com/office/officeart/2005/8/layout/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2286CA-800F-4434-9580-FC7A4A9BEDF9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latin typeface="Calibri Light"/>
              <a:cs typeface="Calibri Light"/>
            </a:rPr>
            <a:t>Transfer Form Data</a:t>
          </a:r>
          <a:r>
            <a:rPr lang="en-US" dirty="0">
              <a:latin typeface="Calibri Light" panose="020F0302020204030204"/>
            </a:rPr>
            <a:t> to Web server</a:t>
          </a:r>
          <a:endParaRPr lang="en-US" dirty="0"/>
        </a:p>
      </dgm:t>
    </dgm:pt>
    <dgm:pt modelId="{21A9CD80-0C8A-4C3C-A0ED-D58A9D7C9516}" type="parTrans" cxnId="{6F6874EB-DF52-46B1-A083-8E34652FF2A3}">
      <dgm:prSet/>
      <dgm:spPr/>
      <dgm:t>
        <a:bodyPr/>
        <a:lstStyle/>
        <a:p>
          <a:endParaRPr lang="en-US"/>
        </a:p>
      </dgm:t>
    </dgm:pt>
    <dgm:pt modelId="{18132FE2-6015-4BD4-B14C-955D8ED07F28}" type="sibTrans" cxnId="{6F6874EB-DF52-46B1-A083-8E34652FF2A3}">
      <dgm:prSet/>
      <dgm:spPr/>
      <dgm:t>
        <a:bodyPr/>
        <a:lstStyle/>
        <a:p>
          <a:endParaRPr lang="en-US"/>
        </a:p>
      </dgm:t>
    </dgm:pt>
    <dgm:pt modelId="{879CCBE4-1AA6-48B4-8F54-2A9E922C50A3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Web Server Processes Data</a:t>
          </a:r>
          <a:endParaRPr lang="en-US" dirty="0"/>
        </a:p>
      </dgm:t>
    </dgm:pt>
    <dgm:pt modelId="{E6CA7260-E0DD-4C48-A8CD-79E40FB674A5}" type="parTrans" cxnId="{986870B8-93CE-43BC-B5A0-0E9065435811}">
      <dgm:prSet/>
      <dgm:spPr/>
      <dgm:t>
        <a:bodyPr/>
        <a:lstStyle/>
        <a:p>
          <a:endParaRPr lang="en-US"/>
        </a:p>
      </dgm:t>
    </dgm:pt>
    <dgm:pt modelId="{CA521319-20FA-43E5-8D6A-B44A0580C4E4}" type="sibTrans" cxnId="{986870B8-93CE-43BC-B5A0-0E9065435811}">
      <dgm:prSet/>
      <dgm:spPr/>
      <dgm:t>
        <a:bodyPr/>
        <a:lstStyle/>
        <a:p>
          <a:endParaRPr lang="en-US"/>
        </a:p>
      </dgm:t>
    </dgm:pt>
    <dgm:pt modelId="{22E75FD1-258A-43CD-A95E-0F4ACDD61D7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Transfer Web Server Response to Client</a:t>
          </a:r>
          <a:endParaRPr lang="en-US" dirty="0"/>
        </a:p>
      </dgm:t>
    </dgm:pt>
    <dgm:pt modelId="{EC231F63-258A-436D-828F-17C9805E315A}" type="parTrans" cxnId="{7838ACA8-7448-4864-A0C5-DC774B0FEBCC}">
      <dgm:prSet/>
      <dgm:spPr/>
      <dgm:t>
        <a:bodyPr/>
        <a:lstStyle/>
        <a:p>
          <a:endParaRPr lang="en-US"/>
        </a:p>
      </dgm:t>
    </dgm:pt>
    <dgm:pt modelId="{AC83B457-BB4F-4326-A880-D63C7D86C8B6}" type="sibTrans" cxnId="{7838ACA8-7448-4864-A0C5-DC774B0FEBCC}">
      <dgm:prSet/>
      <dgm:spPr/>
      <dgm:t>
        <a:bodyPr/>
        <a:lstStyle/>
        <a:p>
          <a:endParaRPr lang="en-US"/>
        </a:p>
      </dgm:t>
    </dgm:pt>
    <dgm:pt modelId="{37EE885D-0EEC-46F4-BC59-7FB906EB20FC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Client Browser displays response</a:t>
          </a:r>
          <a:endParaRPr lang="en-US" dirty="0"/>
        </a:p>
      </dgm:t>
    </dgm:pt>
    <dgm:pt modelId="{D1EE95A8-E3D3-4830-9F76-1D0ECDB8360C}" type="parTrans" cxnId="{26004DE7-7952-4D3A-8E32-19F2F38487AA}">
      <dgm:prSet/>
      <dgm:spPr/>
      <dgm:t>
        <a:bodyPr/>
        <a:lstStyle/>
        <a:p>
          <a:endParaRPr lang="en-US"/>
        </a:p>
      </dgm:t>
    </dgm:pt>
    <dgm:pt modelId="{2C7BAD4F-C58B-4E3D-9D01-E074F6FB8375}" type="sibTrans" cxnId="{26004DE7-7952-4D3A-8E32-19F2F38487AA}">
      <dgm:prSet/>
      <dgm:spPr/>
      <dgm:t>
        <a:bodyPr/>
        <a:lstStyle/>
        <a:p>
          <a:endParaRPr lang="en-US"/>
        </a:p>
      </dgm:t>
    </dgm:pt>
    <dgm:pt modelId="{D9BF4A3F-2BF2-4172-B0AE-427A912847F7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Calibri Light"/>
              <a:cs typeface="Calibri Light"/>
            </a:rPr>
            <a:t>Client Browser Submits Form</a:t>
          </a:r>
        </a:p>
      </dgm:t>
    </dgm:pt>
    <dgm:pt modelId="{8A328E2D-5DDA-420B-93F7-C6E86D676F19}" type="parTrans" cxnId="{10D5DEE4-06B8-4A87-9085-F7DD1AC69C16}">
      <dgm:prSet/>
      <dgm:spPr/>
      <dgm:t>
        <a:bodyPr/>
        <a:lstStyle/>
        <a:p>
          <a:endParaRPr lang="en-US"/>
        </a:p>
      </dgm:t>
    </dgm:pt>
    <dgm:pt modelId="{F10CAE82-AE10-43D6-8862-BC27C79406AF}" type="sibTrans" cxnId="{10D5DEE4-06B8-4A87-9085-F7DD1AC69C16}">
      <dgm:prSet/>
      <dgm:spPr/>
      <dgm:t>
        <a:bodyPr/>
        <a:lstStyle/>
        <a:p>
          <a:endParaRPr lang="en-US"/>
        </a:p>
      </dgm:t>
    </dgm:pt>
    <dgm:pt modelId="{B965D844-7235-4437-8AD7-4626FF1F0C1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Web Server Sends Response back</a:t>
          </a:r>
        </a:p>
      </dgm:t>
    </dgm:pt>
    <dgm:pt modelId="{63EAF883-CAC3-4E56-88C0-7FE027BC62A5}" type="parTrans" cxnId="{2DE4C8E9-1666-467C-AA8D-72593E98AAA2}">
      <dgm:prSet/>
      <dgm:spPr/>
      <dgm:t>
        <a:bodyPr/>
        <a:lstStyle/>
        <a:p>
          <a:endParaRPr lang="en-US"/>
        </a:p>
      </dgm:t>
    </dgm:pt>
    <dgm:pt modelId="{1251AFCE-1C0D-4F73-AED3-D1D1B8B897E1}" type="sibTrans" cxnId="{2DE4C8E9-1666-467C-AA8D-72593E98AAA2}">
      <dgm:prSet/>
      <dgm:spPr/>
      <dgm:t>
        <a:bodyPr/>
        <a:lstStyle/>
        <a:p>
          <a:endParaRPr lang="en-US"/>
        </a:p>
      </dgm:t>
    </dgm:pt>
    <dgm:pt modelId="{EF84287F-AC10-40FE-A0AE-D9D659FCCF41}" type="pres">
      <dgm:prSet presAssocID="{1AA82D2F-1532-43C9-B7C8-F9734B0BA99F}" presName="diagram" presStyleCnt="0">
        <dgm:presLayoutVars>
          <dgm:dir/>
          <dgm:resizeHandles val="exact"/>
        </dgm:presLayoutVars>
      </dgm:prSet>
      <dgm:spPr/>
    </dgm:pt>
    <dgm:pt modelId="{B3C404DF-9832-4B4F-80C0-2C6E0343EC1F}" type="pres">
      <dgm:prSet presAssocID="{D9BF4A3F-2BF2-4172-B0AE-427A912847F7}" presName="node" presStyleLbl="node1" presStyleIdx="0" presStyleCnt="6">
        <dgm:presLayoutVars>
          <dgm:bulletEnabled val="1"/>
        </dgm:presLayoutVars>
      </dgm:prSet>
      <dgm:spPr/>
    </dgm:pt>
    <dgm:pt modelId="{28F5A077-8A20-47B3-AA4C-EB6923FDEAED}" type="pres">
      <dgm:prSet presAssocID="{F10CAE82-AE10-43D6-8862-BC27C79406AF}" presName="sibTrans" presStyleLbl="sibTrans2D1" presStyleIdx="0" presStyleCnt="5"/>
      <dgm:spPr/>
    </dgm:pt>
    <dgm:pt modelId="{C25CF743-BA9C-4979-AD2D-46064DEAB0B5}" type="pres">
      <dgm:prSet presAssocID="{F10CAE82-AE10-43D6-8862-BC27C79406AF}" presName="connectorText" presStyleLbl="sibTrans2D1" presStyleIdx="0" presStyleCnt="5"/>
      <dgm:spPr/>
    </dgm:pt>
    <dgm:pt modelId="{A9D0BB2B-7E62-4EE7-958B-EF642BDB3F94}" type="pres">
      <dgm:prSet presAssocID="{B82286CA-800F-4434-9580-FC7A4A9BEDF9}" presName="node" presStyleLbl="node1" presStyleIdx="1" presStyleCnt="6">
        <dgm:presLayoutVars>
          <dgm:bulletEnabled val="1"/>
        </dgm:presLayoutVars>
      </dgm:prSet>
      <dgm:spPr/>
    </dgm:pt>
    <dgm:pt modelId="{1FF18952-06CD-4A4C-8282-0A8FE307625D}" type="pres">
      <dgm:prSet presAssocID="{18132FE2-6015-4BD4-B14C-955D8ED07F28}" presName="sibTrans" presStyleLbl="sibTrans2D1" presStyleIdx="1" presStyleCnt="5"/>
      <dgm:spPr/>
    </dgm:pt>
    <dgm:pt modelId="{A7390AFC-D141-4381-ADFC-A69BA75C98E5}" type="pres">
      <dgm:prSet presAssocID="{18132FE2-6015-4BD4-B14C-955D8ED07F28}" presName="connectorText" presStyleLbl="sibTrans2D1" presStyleIdx="1" presStyleCnt="5"/>
      <dgm:spPr/>
    </dgm:pt>
    <dgm:pt modelId="{C938C6FD-353C-4CF4-B1E6-7FC002EFA9FC}" type="pres">
      <dgm:prSet presAssocID="{879CCBE4-1AA6-48B4-8F54-2A9E922C50A3}" presName="node" presStyleLbl="node1" presStyleIdx="2" presStyleCnt="6">
        <dgm:presLayoutVars>
          <dgm:bulletEnabled val="1"/>
        </dgm:presLayoutVars>
      </dgm:prSet>
      <dgm:spPr/>
    </dgm:pt>
    <dgm:pt modelId="{7DDC8F5A-8FA6-40CD-9043-7478A7912FC5}" type="pres">
      <dgm:prSet presAssocID="{CA521319-20FA-43E5-8D6A-B44A0580C4E4}" presName="sibTrans" presStyleLbl="sibTrans2D1" presStyleIdx="2" presStyleCnt="5"/>
      <dgm:spPr/>
    </dgm:pt>
    <dgm:pt modelId="{4D1CA347-C2E3-4964-BC99-603D830B60A4}" type="pres">
      <dgm:prSet presAssocID="{CA521319-20FA-43E5-8D6A-B44A0580C4E4}" presName="connectorText" presStyleLbl="sibTrans2D1" presStyleIdx="2" presStyleCnt="5"/>
      <dgm:spPr/>
    </dgm:pt>
    <dgm:pt modelId="{602CE1E6-2EA5-4697-9A36-845859ED4071}" type="pres">
      <dgm:prSet presAssocID="{B965D844-7235-4437-8AD7-4626FF1F0C1F}" presName="node" presStyleLbl="node1" presStyleIdx="3" presStyleCnt="6">
        <dgm:presLayoutVars>
          <dgm:bulletEnabled val="1"/>
        </dgm:presLayoutVars>
      </dgm:prSet>
      <dgm:spPr/>
    </dgm:pt>
    <dgm:pt modelId="{F7111443-3DC9-4B8A-8E15-9F343F2DA133}" type="pres">
      <dgm:prSet presAssocID="{1251AFCE-1C0D-4F73-AED3-D1D1B8B897E1}" presName="sibTrans" presStyleLbl="sibTrans2D1" presStyleIdx="3" presStyleCnt="5"/>
      <dgm:spPr/>
    </dgm:pt>
    <dgm:pt modelId="{43EFA50E-8F8C-4EEB-B3DA-6DFED996DE42}" type="pres">
      <dgm:prSet presAssocID="{1251AFCE-1C0D-4F73-AED3-D1D1B8B897E1}" presName="connectorText" presStyleLbl="sibTrans2D1" presStyleIdx="3" presStyleCnt="5"/>
      <dgm:spPr/>
    </dgm:pt>
    <dgm:pt modelId="{D6D9DD1A-C059-4129-893B-AAB102ED62A2}" type="pres">
      <dgm:prSet presAssocID="{22E75FD1-258A-43CD-A95E-0F4ACDD61D74}" presName="node" presStyleLbl="node1" presStyleIdx="4" presStyleCnt="6">
        <dgm:presLayoutVars>
          <dgm:bulletEnabled val="1"/>
        </dgm:presLayoutVars>
      </dgm:prSet>
      <dgm:spPr/>
    </dgm:pt>
    <dgm:pt modelId="{93471552-8914-4132-AFD6-B4161759B4F6}" type="pres">
      <dgm:prSet presAssocID="{AC83B457-BB4F-4326-A880-D63C7D86C8B6}" presName="sibTrans" presStyleLbl="sibTrans2D1" presStyleIdx="4" presStyleCnt="5"/>
      <dgm:spPr/>
    </dgm:pt>
    <dgm:pt modelId="{2C72883F-9ED9-4AE5-AC42-131C67EA15FD}" type="pres">
      <dgm:prSet presAssocID="{AC83B457-BB4F-4326-A880-D63C7D86C8B6}" presName="connectorText" presStyleLbl="sibTrans2D1" presStyleIdx="4" presStyleCnt="5"/>
      <dgm:spPr/>
    </dgm:pt>
    <dgm:pt modelId="{4423539F-BDC9-47ED-B025-FA82291FC2F8}" type="pres">
      <dgm:prSet presAssocID="{37EE885D-0EEC-46F4-BC59-7FB906EB20FC}" presName="node" presStyleLbl="node1" presStyleIdx="5" presStyleCnt="6">
        <dgm:presLayoutVars>
          <dgm:bulletEnabled val="1"/>
        </dgm:presLayoutVars>
      </dgm:prSet>
      <dgm:spPr/>
    </dgm:pt>
  </dgm:ptLst>
  <dgm:cxnLst>
    <dgm:cxn modelId="{5C08E902-C8D9-4AA0-9B63-81C4C5CE81C3}" type="presOf" srcId="{B965D844-7235-4437-8AD7-4626FF1F0C1F}" destId="{602CE1E6-2EA5-4697-9A36-845859ED4071}" srcOrd="0" destOrd="0" presId="urn:microsoft.com/office/officeart/2005/8/layout/process5"/>
    <dgm:cxn modelId="{237ED912-0AE4-48AE-9E22-5DD7F26C9365}" type="presOf" srcId="{1251AFCE-1C0D-4F73-AED3-D1D1B8B897E1}" destId="{43EFA50E-8F8C-4EEB-B3DA-6DFED996DE42}" srcOrd="1" destOrd="0" presId="urn:microsoft.com/office/officeart/2005/8/layout/process5"/>
    <dgm:cxn modelId="{B5DDDB1B-7A0F-46C6-92B4-462CE40BBC66}" type="presOf" srcId="{1AA82D2F-1532-43C9-B7C8-F9734B0BA99F}" destId="{EF84287F-AC10-40FE-A0AE-D9D659FCCF41}" srcOrd="0" destOrd="0" presId="urn:microsoft.com/office/officeart/2005/8/layout/process5"/>
    <dgm:cxn modelId="{CCD5633D-EACE-481B-B4E7-DF235A2ABA61}" type="presOf" srcId="{AC83B457-BB4F-4326-A880-D63C7D86C8B6}" destId="{93471552-8914-4132-AFD6-B4161759B4F6}" srcOrd="0" destOrd="0" presId="urn:microsoft.com/office/officeart/2005/8/layout/process5"/>
    <dgm:cxn modelId="{2C3B4E50-1EA3-4CF9-88E2-C4D8B01305B6}" type="presOf" srcId="{D9BF4A3F-2BF2-4172-B0AE-427A912847F7}" destId="{B3C404DF-9832-4B4F-80C0-2C6E0343EC1F}" srcOrd="0" destOrd="0" presId="urn:microsoft.com/office/officeart/2005/8/layout/process5"/>
    <dgm:cxn modelId="{41733757-D6A6-4B1D-98E1-DCF841B06919}" type="presOf" srcId="{AC83B457-BB4F-4326-A880-D63C7D86C8B6}" destId="{2C72883F-9ED9-4AE5-AC42-131C67EA15FD}" srcOrd="1" destOrd="0" presId="urn:microsoft.com/office/officeart/2005/8/layout/process5"/>
    <dgm:cxn modelId="{D1EC4E58-D337-46A7-A257-6CEA21C72DFD}" type="presOf" srcId="{F10CAE82-AE10-43D6-8862-BC27C79406AF}" destId="{28F5A077-8A20-47B3-AA4C-EB6923FDEAED}" srcOrd="0" destOrd="0" presId="urn:microsoft.com/office/officeart/2005/8/layout/process5"/>
    <dgm:cxn modelId="{DB762C5D-4D72-4D46-A5B2-6B4AC2A1A6DE}" type="presOf" srcId="{18132FE2-6015-4BD4-B14C-955D8ED07F28}" destId="{A7390AFC-D141-4381-ADFC-A69BA75C98E5}" srcOrd="1" destOrd="0" presId="urn:microsoft.com/office/officeart/2005/8/layout/process5"/>
    <dgm:cxn modelId="{BC8DA75E-60A3-46B1-A98B-C784E1681D2F}" type="presOf" srcId="{B82286CA-800F-4434-9580-FC7A4A9BEDF9}" destId="{A9D0BB2B-7E62-4EE7-958B-EF642BDB3F94}" srcOrd="0" destOrd="0" presId="urn:microsoft.com/office/officeart/2005/8/layout/process5"/>
    <dgm:cxn modelId="{2C771B85-CD41-4B4D-A087-54BCF06A4D2D}" type="presOf" srcId="{CA521319-20FA-43E5-8D6A-B44A0580C4E4}" destId="{4D1CA347-C2E3-4964-BC99-603D830B60A4}" srcOrd="1" destOrd="0" presId="urn:microsoft.com/office/officeart/2005/8/layout/process5"/>
    <dgm:cxn modelId="{A9685693-1067-40A1-8281-E8BA62B11609}" type="presOf" srcId="{1251AFCE-1C0D-4F73-AED3-D1D1B8B897E1}" destId="{F7111443-3DC9-4B8A-8E15-9F343F2DA133}" srcOrd="0" destOrd="0" presId="urn:microsoft.com/office/officeart/2005/8/layout/process5"/>
    <dgm:cxn modelId="{829E129A-016F-4CF4-A556-6E22DDC2D737}" type="presOf" srcId="{37EE885D-0EEC-46F4-BC59-7FB906EB20FC}" destId="{4423539F-BDC9-47ED-B025-FA82291FC2F8}" srcOrd="0" destOrd="0" presId="urn:microsoft.com/office/officeart/2005/8/layout/process5"/>
    <dgm:cxn modelId="{7838ACA8-7448-4864-A0C5-DC774B0FEBCC}" srcId="{1AA82D2F-1532-43C9-B7C8-F9734B0BA99F}" destId="{22E75FD1-258A-43CD-A95E-0F4ACDD61D74}" srcOrd="4" destOrd="0" parTransId="{EC231F63-258A-436D-828F-17C9805E315A}" sibTransId="{AC83B457-BB4F-4326-A880-D63C7D86C8B6}"/>
    <dgm:cxn modelId="{08BCF8A9-D614-45A9-A078-46BB24E6EC93}" type="presOf" srcId="{22E75FD1-258A-43CD-A95E-0F4ACDD61D74}" destId="{D6D9DD1A-C059-4129-893B-AAB102ED62A2}" srcOrd="0" destOrd="0" presId="urn:microsoft.com/office/officeart/2005/8/layout/process5"/>
    <dgm:cxn modelId="{986870B8-93CE-43BC-B5A0-0E9065435811}" srcId="{1AA82D2F-1532-43C9-B7C8-F9734B0BA99F}" destId="{879CCBE4-1AA6-48B4-8F54-2A9E922C50A3}" srcOrd="2" destOrd="0" parTransId="{E6CA7260-E0DD-4C48-A8CD-79E40FB674A5}" sibTransId="{CA521319-20FA-43E5-8D6A-B44A0580C4E4}"/>
    <dgm:cxn modelId="{34C5F6B8-D651-4F26-8D62-6599B3C99D53}" type="presOf" srcId="{18132FE2-6015-4BD4-B14C-955D8ED07F28}" destId="{1FF18952-06CD-4A4C-8282-0A8FE307625D}" srcOrd="0" destOrd="0" presId="urn:microsoft.com/office/officeart/2005/8/layout/process5"/>
    <dgm:cxn modelId="{10EB04BD-F376-4CEA-934D-E457BE25FFCE}" type="presOf" srcId="{CA521319-20FA-43E5-8D6A-B44A0580C4E4}" destId="{7DDC8F5A-8FA6-40CD-9043-7478A7912FC5}" srcOrd="0" destOrd="0" presId="urn:microsoft.com/office/officeart/2005/8/layout/process5"/>
    <dgm:cxn modelId="{DF9A12D8-3EA4-4EB0-8C7A-761575687C78}" type="presOf" srcId="{879CCBE4-1AA6-48B4-8F54-2A9E922C50A3}" destId="{C938C6FD-353C-4CF4-B1E6-7FC002EFA9FC}" srcOrd="0" destOrd="0" presId="urn:microsoft.com/office/officeart/2005/8/layout/process5"/>
    <dgm:cxn modelId="{10D5DEE4-06B8-4A87-9085-F7DD1AC69C16}" srcId="{1AA82D2F-1532-43C9-B7C8-F9734B0BA99F}" destId="{D9BF4A3F-2BF2-4172-B0AE-427A912847F7}" srcOrd="0" destOrd="0" parTransId="{8A328E2D-5DDA-420B-93F7-C6E86D676F19}" sibTransId="{F10CAE82-AE10-43D6-8862-BC27C79406AF}"/>
    <dgm:cxn modelId="{26004DE7-7952-4D3A-8E32-19F2F38487AA}" srcId="{1AA82D2F-1532-43C9-B7C8-F9734B0BA99F}" destId="{37EE885D-0EEC-46F4-BC59-7FB906EB20FC}" srcOrd="5" destOrd="0" parTransId="{D1EE95A8-E3D3-4830-9F76-1D0ECDB8360C}" sibTransId="{2C7BAD4F-C58B-4E3D-9D01-E074F6FB8375}"/>
    <dgm:cxn modelId="{2DE4C8E9-1666-467C-AA8D-72593E98AAA2}" srcId="{1AA82D2F-1532-43C9-B7C8-F9734B0BA99F}" destId="{B965D844-7235-4437-8AD7-4626FF1F0C1F}" srcOrd="3" destOrd="0" parTransId="{63EAF883-CAC3-4E56-88C0-7FE027BC62A5}" sibTransId="{1251AFCE-1C0D-4F73-AED3-D1D1B8B897E1}"/>
    <dgm:cxn modelId="{6F6874EB-DF52-46B1-A083-8E34652FF2A3}" srcId="{1AA82D2F-1532-43C9-B7C8-F9734B0BA99F}" destId="{B82286CA-800F-4434-9580-FC7A4A9BEDF9}" srcOrd="1" destOrd="0" parTransId="{21A9CD80-0C8A-4C3C-A0ED-D58A9D7C9516}" sibTransId="{18132FE2-6015-4BD4-B14C-955D8ED07F28}"/>
    <dgm:cxn modelId="{8E452AFE-E856-4293-AF89-772F4E36F14A}" type="presOf" srcId="{F10CAE82-AE10-43D6-8862-BC27C79406AF}" destId="{C25CF743-BA9C-4979-AD2D-46064DEAB0B5}" srcOrd="1" destOrd="0" presId="urn:microsoft.com/office/officeart/2005/8/layout/process5"/>
    <dgm:cxn modelId="{59FCD0CA-ED06-4F8F-A8F5-AE45A6452255}" type="presParOf" srcId="{EF84287F-AC10-40FE-A0AE-D9D659FCCF41}" destId="{B3C404DF-9832-4B4F-80C0-2C6E0343EC1F}" srcOrd="0" destOrd="0" presId="urn:microsoft.com/office/officeart/2005/8/layout/process5"/>
    <dgm:cxn modelId="{3648E035-B3EB-40C8-B434-657314152754}" type="presParOf" srcId="{EF84287F-AC10-40FE-A0AE-D9D659FCCF41}" destId="{28F5A077-8A20-47B3-AA4C-EB6923FDEAED}" srcOrd="1" destOrd="0" presId="urn:microsoft.com/office/officeart/2005/8/layout/process5"/>
    <dgm:cxn modelId="{0A243165-59AB-41ED-9BE1-E44B673B94FB}" type="presParOf" srcId="{28F5A077-8A20-47B3-AA4C-EB6923FDEAED}" destId="{C25CF743-BA9C-4979-AD2D-46064DEAB0B5}" srcOrd="0" destOrd="0" presId="urn:microsoft.com/office/officeart/2005/8/layout/process5"/>
    <dgm:cxn modelId="{8D08F2B0-A1F6-4B21-8BEF-98F8235F2E98}" type="presParOf" srcId="{EF84287F-AC10-40FE-A0AE-D9D659FCCF41}" destId="{A9D0BB2B-7E62-4EE7-958B-EF642BDB3F94}" srcOrd="2" destOrd="0" presId="urn:microsoft.com/office/officeart/2005/8/layout/process5"/>
    <dgm:cxn modelId="{D952F6EA-8F48-4370-BCA4-ABA3431E2CF8}" type="presParOf" srcId="{EF84287F-AC10-40FE-A0AE-D9D659FCCF41}" destId="{1FF18952-06CD-4A4C-8282-0A8FE307625D}" srcOrd="3" destOrd="0" presId="urn:microsoft.com/office/officeart/2005/8/layout/process5"/>
    <dgm:cxn modelId="{87AB31AA-585A-4415-8246-CF82E79676CF}" type="presParOf" srcId="{1FF18952-06CD-4A4C-8282-0A8FE307625D}" destId="{A7390AFC-D141-4381-ADFC-A69BA75C98E5}" srcOrd="0" destOrd="0" presId="urn:microsoft.com/office/officeart/2005/8/layout/process5"/>
    <dgm:cxn modelId="{62C4C966-459D-4F96-AFEE-A76C5D2B4222}" type="presParOf" srcId="{EF84287F-AC10-40FE-A0AE-D9D659FCCF41}" destId="{C938C6FD-353C-4CF4-B1E6-7FC002EFA9FC}" srcOrd="4" destOrd="0" presId="urn:microsoft.com/office/officeart/2005/8/layout/process5"/>
    <dgm:cxn modelId="{AB6B7620-E072-4E80-A4EB-1C6EBB107EAA}" type="presParOf" srcId="{EF84287F-AC10-40FE-A0AE-D9D659FCCF41}" destId="{7DDC8F5A-8FA6-40CD-9043-7478A7912FC5}" srcOrd="5" destOrd="0" presId="urn:microsoft.com/office/officeart/2005/8/layout/process5"/>
    <dgm:cxn modelId="{6625E7B4-FE52-4E8E-9150-02BE279634DA}" type="presParOf" srcId="{7DDC8F5A-8FA6-40CD-9043-7478A7912FC5}" destId="{4D1CA347-C2E3-4964-BC99-603D830B60A4}" srcOrd="0" destOrd="0" presId="urn:microsoft.com/office/officeart/2005/8/layout/process5"/>
    <dgm:cxn modelId="{406A7260-DB9F-4C83-9C9A-9AC1BD4E93C0}" type="presParOf" srcId="{EF84287F-AC10-40FE-A0AE-D9D659FCCF41}" destId="{602CE1E6-2EA5-4697-9A36-845859ED4071}" srcOrd="6" destOrd="0" presId="urn:microsoft.com/office/officeart/2005/8/layout/process5"/>
    <dgm:cxn modelId="{51719159-E5BA-4E77-A74A-6879121A1235}" type="presParOf" srcId="{EF84287F-AC10-40FE-A0AE-D9D659FCCF41}" destId="{F7111443-3DC9-4B8A-8E15-9F343F2DA133}" srcOrd="7" destOrd="0" presId="urn:microsoft.com/office/officeart/2005/8/layout/process5"/>
    <dgm:cxn modelId="{324FFF28-D863-479A-BC71-5CAEE0C2212B}" type="presParOf" srcId="{F7111443-3DC9-4B8A-8E15-9F343F2DA133}" destId="{43EFA50E-8F8C-4EEB-B3DA-6DFED996DE42}" srcOrd="0" destOrd="0" presId="urn:microsoft.com/office/officeart/2005/8/layout/process5"/>
    <dgm:cxn modelId="{F4406501-90FB-44FD-8D3B-D59F898E4302}" type="presParOf" srcId="{EF84287F-AC10-40FE-A0AE-D9D659FCCF41}" destId="{D6D9DD1A-C059-4129-893B-AAB102ED62A2}" srcOrd="8" destOrd="0" presId="urn:microsoft.com/office/officeart/2005/8/layout/process5"/>
    <dgm:cxn modelId="{4E2BB0E9-A5F6-4D9A-B8AD-96862A723700}" type="presParOf" srcId="{EF84287F-AC10-40FE-A0AE-D9D659FCCF41}" destId="{93471552-8914-4132-AFD6-B4161759B4F6}" srcOrd="9" destOrd="0" presId="urn:microsoft.com/office/officeart/2005/8/layout/process5"/>
    <dgm:cxn modelId="{BE1B7F48-2E20-4131-9417-180FC17CBD15}" type="presParOf" srcId="{93471552-8914-4132-AFD6-B4161759B4F6}" destId="{2C72883F-9ED9-4AE5-AC42-131C67EA15FD}" srcOrd="0" destOrd="0" presId="urn:microsoft.com/office/officeart/2005/8/layout/process5"/>
    <dgm:cxn modelId="{48366766-ACD7-4D8C-AF82-819CD34B8DAE}" type="presParOf" srcId="{EF84287F-AC10-40FE-A0AE-D9D659FCCF41}" destId="{4423539F-BDC9-47ED-B025-FA82291FC2F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404DF-9832-4B4F-80C0-2C6E0343EC1F}">
      <dsp:nvSpPr>
        <dsp:cNvPr id="0" name=""/>
        <dsp:cNvSpPr/>
      </dsp:nvSpPr>
      <dsp:spPr>
        <a:xfrm>
          <a:off x="6636" y="900057"/>
          <a:ext cx="1983540" cy="1190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cap="none" baseline="0" noProof="0" dirty="0">
              <a:latin typeface="Calibri Light"/>
              <a:cs typeface="Calibri Light"/>
            </a:rPr>
            <a:t>Client Browser Submits Form</a:t>
          </a:r>
        </a:p>
      </dsp:txBody>
      <dsp:txXfrm>
        <a:off x="41494" y="934915"/>
        <a:ext cx="1913824" cy="1120408"/>
      </dsp:txXfrm>
    </dsp:sp>
    <dsp:sp modelId="{28F5A077-8A20-47B3-AA4C-EB6923FDEAED}">
      <dsp:nvSpPr>
        <dsp:cNvPr id="0" name=""/>
        <dsp:cNvSpPr/>
      </dsp:nvSpPr>
      <dsp:spPr>
        <a:xfrm>
          <a:off x="2164728" y="1249160"/>
          <a:ext cx="420510" cy="49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164728" y="1347544"/>
        <a:ext cx="294357" cy="295150"/>
      </dsp:txXfrm>
    </dsp:sp>
    <dsp:sp modelId="{A9D0BB2B-7E62-4EE7-958B-EF642BDB3F94}">
      <dsp:nvSpPr>
        <dsp:cNvPr id="0" name=""/>
        <dsp:cNvSpPr/>
      </dsp:nvSpPr>
      <dsp:spPr>
        <a:xfrm>
          <a:off x="2783592" y="900057"/>
          <a:ext cx="1983540" cy="1190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cap="none" baseline="0" noProof="0" dirty="0">
              <a:latin typeface="Calibri Light"/>
              <a:cs typeface="Calibri Light"/>
            </a:rPr>
            <a:t>Transfer Form Data</a:t>
          </a:r>
          <a:r>
            <a:rPr lang="en-US" sz="2000" kern="1200" dirty="0">
              <a:latin typeface="Calibri Light" panose="020F0302020204030204"/>
            </a:rPr>
            <a:t> to Web server</a:t>
          </a:r>
          <a:endParaRPr lang="en-US" sz="2000" kern="1200" dirty="0"/>
        </a:p>
      </dsp:txBody>
      <dsp:txXfrm>
        <a:off x="2818450" y="934915"/>
        <a:ext cx="1913824" cy="1120408"/>
      </dsp:txXfrm>
    </dsp:sp>
    <dsp:sp modelId="{1FF18952-06CD-4A4C-8282-0A8FE307625D}">
      <dsp:nvSpPr>
        <dsp:cNvPr id="0" name=""/>
        <dsp:cNvSpPr/>
      </dsp:nvSpPr>
      <dsp:spPr>
        <a:xfrm>
          <a:off x="4941684" y="1249160"/>
          <a:ext cx="420510" cy="49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941684" y="1347544"/>
        <a:ext cx="294357" cy="295150"/>
      </dsp:txXfrm>
    </dsp:sp>
    <dsp:sp modelId="{C938C6FD-353C-4CF4-B1E6-7FC002EFA9FC}">
      <dsp:nvSpPr>
        <dsp:cNvPr id="0" name=""/>
        <dsp:cNvSpPr/>
      </dsp:nvSpPr>
      <dsp:spPr>
        <a:xfrm>
          <a:off x="5560549" y="900057"/>
          <a:ext cx="1983540" cy="1190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Web Server Processes Data</a:t>
          </a:r>
          <a:endParaRPr lang="en-US" sz="2000" kern="1200" dirty="0"/>
        </a:p>
      </dsp:txBody>
      <dsp:txXfrm>
        <a:off x="5595407" y="934915"/>
        <a:ext cx="1913824" cy="1120408"/>
      </dsp:txXfrm>
    </dsp:sp>
    <dsp:sp modelId="{7DDC8F5A-8FA6-40CD-9043-7478A7912FC5}">
      <dsp:nvSpPr>
        <dsp:cNvPr id="0" name=""/>
        <dsp:cNvSpPr/>
      </dsp:nvSpPr>
      <dsp:spPr>
        <a:xfrm rot="5400000">
          <a:off x="6342064" y="2229029"/>
          <a:ext cx="420510" cy="49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404745" y="2264733"/>
        <a:ext cx="295150" cy="294357"/>
      </dsp:txXfrm>
    </dsp:sp>
    <dsp:sp modelId="{602CE1E6-2EA5-4697-9A36-845859ED4071}">
      <dsp:nvSpPr>
        <dsp:cNvPr id="0" name=""/>
        <dsp:cNvSpPr/>
      </dsp:nvSpPr>
      <dsp:spPr>
        <a:xfrm>
          <a:off x="5560549" y="2883598"/>
          <a:ext cx="1983540" cy="1190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Web Server Sends Response back</a:t>
          </a:r>
        </a:p>
      </dsp:txBody>
      <dsp:txXfrm>
        <a:off x="5595407" y="2918456"/>
        <a:ext cx="1913824" cy="1120408"/>
      </dsp:txXfrm>
    </dsp:sp>
    <dsp:sp modelId="{F7111443-3DC9-4B8A-8E15-9F343F2DA133}">
      <dsp:nvSpPr>
        <dsp:cNvPr id="0" name=""/>
        <dsp:cNvSpPr/>
      </dsp:nvSpPr>
      <dsp:spPr>
        <a:xfrm rot="10800000">
          <a:off x="4965487" y="3232701"/>
          <a:ext cx="420510" cy="49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091640" y="3331085"/>
        <a:ext cx="294357" cy="295150"/>
      </dsp:txXfrm>
    </dsp:sp>
    <dsp:sp modelId="{D6D9DD1A-C059-4129-893B-AAB102ED62A2}">
      <dsp:nvSpPr>
        <dsp:cNvPr id="0" name=""/>
        <dsp:cNvSpPr/>
      </dsp:nvSpPr>
      <dsp:spPr>
        <a:xfrm>
          <a:off x="2783592" y="2883598"/>
          <a:ext cx="1983540" cy="1190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Transfer Web Server Response to Client</a:t>
          </a:r>
          <a:endParaRPr lang="en-US" sz="2000" kern="1200" dirty="0"/>
        </a:p>
      </dsp:txBody>
      <dsp:txXfrm>
        <a:off x="2818450" y="2918456"/>
        <a:ext cx="1913824" cy="1120408"/>
      </dsp:txXfrm>
    </dsp:sp>
    <dsp:sp modelId="{93471552-8914-4132-AFD6-B4161759B4F6}">
      <dsp:nvSpPr>
        <dsp:cNvPr id="0" name=""/>
        <dsp:cNvSpPr/>
      </dsp:nvSpPr>
      <dsp:spPr>
        <a:xfrm rot="10800000">
          <a:off x="2188530" y="3232701"/>
          <a:ext cx="420510" cy="491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314683" y="3331085"/>
        <a:ext cx="294357" cy="295150"/>
      </dsp:txXfrm>
    </dsp:sp>
    <dsp:sp modelId="{4423539F-BDC9-47ED-B025-FA82291FC2F8}">
      <dsp:nvSpPr>
        <dsp:cNvPr id="0" name=""/>
        <dsp:cNvSpPr/>
      </dsp:nvSpPr>
      <dsp:spPr>
        <a:xfrm>
          <a:off x="6636" y="2883598"/>
          <a:ext cx="1983540" cy="1190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Client Browser displays response</a:t>
          </a:r>
          <a:endParaRPr lang="en-US" sz="2000" kern="1200" dirty="0"/>
        </a:p>
      </dsp:txBody>
      <dsp:txXfrm>
        <a:off x="41494" y="2918456"/>
        <a:ext cx="1913824" cy="1120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D398-FF62-453F-AAB8-19BE410EB622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F5B2-9B9A-446E-8119-542298CB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09E-943A-4293-A46B-1116603E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66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928B-D71B-4884-A569-D9B77487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C54-4EC6-4DF5-B7B6-07D406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4A24-6E7A-4888-A0E7-C59A3CF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CCE-9F2D-4AB4-8C3C-15CED56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96069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A0-95F4-46CF-8B5B-A08B0C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1539-58E6-47C8-ABBE-D8F0969D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CA6A-5C00-434B-94F2-E2CECF0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9EF-8D7E-48A0-BF9E-DED1B9B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E201-9167-4562-8AB1-2DB7281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CB51F-3884-458F-8C42-646C15636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0369" y="1327355"/>
            <a:ext cx="2628900" cy="48496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A83-7171-4FE9-A351-D5F8A266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669" y="1327355"/>
            <a:ext cx="7734300" cy="48496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2843-3816-4472-B0C2-5F8A0F5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6158-161B-4032-A0A8-2AAD8F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1A6-AE0C-4817-89B9-4CD9136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32462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70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9" y="1371600"/>
            <a:ext cx="487680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09" y="152400"/>
            <a:ext cx="9753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70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70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524001"/>
            <a:ext cx="487680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413001"/>
            <a:ext cx="487680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9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6096001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1600202"/>
            <a:ext cx="34544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9DB-09F2-43FC-85E3-3EF8837B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BC8-8C50-47AB-81B7-B0F3B230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698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6FE1-3146-489C-8AF9-BAAF66F2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442A-8FC4-4C8C-A67C-65DED2A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26AA-427C-4E9E-9317-E90657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8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9205" y="1600200"/>
            <a:ext cx="6705596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600200"/>
            <a:ext cx="2844800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72"/>
          <p:cNvSpPr/>
          <p:nvPr/>
        </p:nvSpPr>
        <p:spPr bwMode="ltGray">
          <a:xfrm rot="5400000">
            <a:off x="5364759" y="30759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150515"/>
            <a:ext cx="1828800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150515"/>
            <a:ext cx="8229600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188F02-2F5D-439C-BEE0-44EC99A0C7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0833"/>
          <a:stretch/>
        </p:blipFill>
        <p:spPr>
          <a:xfrm rot="5400000">
            <a:off x="10134599" y="-198311"/>
            <a:ext cx="1066800" cy="1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11356757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31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DC2-3A78-40FB-AB21-00E1962C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A4CF3-1A39-435C-BDF0-9BE6A4BB2B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0349C8-DB29-4B53-8E43-6697EC86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31" y="1347906"/>
            <a:ext cx="5411609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C79CED-2E65-4CFF-8E7F-D083CC2BCC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24659" y="1347906"/>
            <a:ext cx="5411610" cy="5205294"/>
          </a:xfrm>
        </p:spPr>
        <p:txBody>
          <a:bodyPr/>
          <a:lstStyle>
            <a:lvl1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90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6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2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2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406-5CD6-46EB-B2A0-0D0110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6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67FB-E2FE-415D-8C21-0B4AD08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816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6E5-9AD8-43C8-93F5-CB86773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067-5AE3-4C05-9155-A600E32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564-1E47-4BC1-B8B1-4161904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5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3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4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0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41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5884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60-E4A2-4817-A8DA-365AEFB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DC8-6A5C-4DAD-9AE7-661AEEB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B171-FE25-4632-BBE6-FD1B4C6E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7E7D-1723-4DB7-A2C6-401C731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C2-6A40-4DC8-97D9-DB86BEA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171-431D-48DE-AA0C-8A3F1203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15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6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25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29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89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3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46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0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03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30F-84EF-49F2-941E-741B662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28" y="1"/>
            <a:ext cx="7235672" cy="11307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A46-3428-4ECC-866F-CC8EC19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842-8221-43E6-B91A-2152796F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0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2C4D-8F64-4A83-A66C-4DB15D1C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5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A7C3-ED43-4CBE-BEF4-F956C55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5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EBFC-E3EF-4564-8E4D-71179C1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4E56-C31C-4FBE-B5C3-95CFCF78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2654-5267-4061-8111-5CF09537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33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8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63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25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29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8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38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46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0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7E2-CC3C-454C-B628-2A59E7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020E-5469-4B5B-81C7-451BC5B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717B-9D0B-4E0F-BD94-464F11B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A9D4-34C5-4A25-95E7-6FA4C62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33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4379-1E8D-42DA-99AF-4A599FB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148F-E807-4632-A7FA-E1B678B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E5D-B0ED-43F2-B586-93E5483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71-3245-4385-95E0-1E0510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12922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218-C304-4CDF-BCDB-B09FCE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88" y="12922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DD16-F3D8-47C6-B37C-7B6D9E8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3622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B0B-3764-4421-8A86-2642B13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901-F9C0-4932-9491-602B4A6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B6C1-ECEC-419B-BA94-8B0A2F1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1-E2F5-48DA-B296-6DC83B1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21" y="1252895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C441-C6B4-4881-9ABE-1319B5FE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7821" y="125289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1BF-ABA4-47C3-B2C5-6E84A4A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421" y="23228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B1156-A501-40A7-8906-E7484C6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9274-6749-443B-A2D8-9311668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29A-4A7F-400A-B4EC-18F62FE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71739-BDF5-40E2-9A7E-EFA5E3197221}"/>
              </a:ext>
            </a:extLst>
          </p:cNvPr>
          <p:cNvSpPr/>
          <p:nvPr/>
        </p:nvSpPr>
        <p:spPr>
          <a:xfrm>
            <a:off x="0" y="1"/>
            <a:ext cx="12194459" cy="113071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tx2">
                  <a:lumMod val="50000"/>
                </a:schemeClr>
              </a:gs>
              <a:gs pos="33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8DC4-4AFF-47F8-A5D8-956F4538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64" y="1478281"/>
            <a:ext cx="10515600" cy="469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94EF-B19D-444C-BFF5-92434A21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044813" cy="111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427-C17D-4FAF-848A-8B50D7D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F14A-BAC6-4C62-BD99-0EECB8FC5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40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837-1E1E-440D-B150-0E404B86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0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8F5E3-CBA2-4160-AF4D-EB4AE62287A4}"/>
              </a:ext>
            </a:extLst>
          </p:cNvPr>
          <p:cNvSpPr/>
          <p:nvPr/>
        </p:nvSpPr>
        <p:spPr>
          <a:xfrm rot="5400000">
            <a:off x="-3009900" y="3009900"/>
            <a:ext cx="6858000" cy="8382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DE587-95B7-4BF5-B2D5-6C297A751F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1051" b="21160"/>
          <a:stretch/>
        </p:blipFill>
        <p:spPr>
          <a:xfrm>
            <a:off x="0" y="100584"/>
            <a:ext cx="3940277" cy="9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0600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1347906"/>
            <a:ext cx="97536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1" y="6448425"/>
            <a:ext cx="829056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0400" y="6448425"/>
            <a:ext cx="14224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5239D3EC-F4CC-44E8-8884-B08ADD35112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448425"/>
            <a:ext cx="812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E6A195-AF70-48C8-A224-D97E6E57A73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1459" r="20833"/>
          <a:stretch/>
        </p:blipFill>
        <p:spPr>
          <a:xfrm>
            <a:off x="74631" y="121642"/>
            <a:ext cx="106707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20000"/>
            <a:lumOff val="8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nucamp.co/course/view.php?id=3" TargetMode="Externa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input_types.as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61DF-5B03-493D-982B-423044720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2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03589-A1D2-4318-A73A-7553D2E29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 fontScale="92500" lnSpcReduction="20000"/>
          </a:bodyPr>
          <a:lstStyle/>
          <a:p>
            <a:r>
              <a:rPr lang="en-US">
                <a:latin typeface="Calibri Light"/>
                <a:cs typeface="Calibri Light"/>
              </a:rPr>
              <a:t>Web Development Fundamentals</a:t>
            </a:r>
            <a:endParaRPr lang="en-US"/>
          </a:p>
          <a:p>
            <a:r>
              <a:rPr lang="en-US">
                <a:latin typeface="Calibri Light"/>
                <a:cs typeface="Calibri Light"/>
              </a:rPr>
              <a:t>HTML, CSS, and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Adding CSS Three Ways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249"/>
            <a:ext cx="10515600" cy="4875226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Inline Style</a:t>
            </a:r>
            <a:endParaRPr lang="en-US" b="1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Add directly to an element with the </a:t>
            </a:r>
            <a:r>
              <a:rPr lang="en-US" b="1" dirty="0">
                <a:latin typeface="Calibri Light"/>
                <a:cs typeface="Calibri Light"/>
              </a:rPr>
              <a:t>style </a:t>
            </a:r>
            <a:r>
              <a:rPr lang="en-US">
                <a:latin typeface="Calibri Light"/>
                <a:cs typeface="Calibri Light"/>
              </a:rPr>
              <a:t>attribute</a:t>
            </a:r>
          </a:p>
          <a:p>
            <a:pPr marL="304165" indent="-304165"/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304165" indent="-304165"/>
            <a:r>
              <a:rPr lang="en-US" b="1">
                <a:latin typeface="Calibri Light"/>
                <a:cs typeface="Calibri Light"/>
              </a:rPr>
              <a:t>Internal Stylesheet</a:t>
            </a:r>
            <a:endParaRPr lang="en-US" b="1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Add to the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&lt;head&gt;</a:t>
            </a:r>
            <a:r>
              <a:rPr lang="en-US" dirty="0">
                <a:latin typeface="Calibri Light"/>
                <a:cs typeface="Calibri Light"/>
              </a:rPr>
              <a:t> of an </a:t>
            </a:r>
            <a:br>
              <a:rPr lang="en-US" dirty="0">
                <a:latin typeface="Calibri Light"/>
                <a:cs typeface="Calibri Light"/>
              </a:rPr>
            </a:br>
            <a:r>
              <a:rPr lang="en-US" dirty="0">
                <a:latin typeface="Calibri Light"/>
                <a:cs typeface="Calibri Light"/>
              </a:rPr>
              <a:t>HTML document using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&lt;style&gt;</a:t>
            </a:r>
            <a:r>
              <a:rPr lang="en-US" b="1" dirty="0">
                <a:latin typeface="Calibri Light"/>
                <a:cs typeface="Calibri Light"/>
              </a:rPr>
              <a:t> </a:t>
            </a:r>
            <a:br>
              <a:rPr lang="en-US" b="1" dirty="0">
                <a:latin typeface="Calibri Light"/>
                <a:cs typeface="Calibri Light"/>
              </a:rPr>
            </a:br>
            <a:r>
              <a:rPr lang="en-US" dirty="0">
                <a:latin typeface="Calibri Light"/>
                <a:cs typeface="Calibri Light"/>
              </a:rPr>
              <a:t>element with CSS rulesets inside it: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br>
              <a:rPr lang="en-US" dirty="0">
                <a:latin typeface="Calibri Light"/>
                <a:cs typeface="Calibri Light"/>
              </a:rPr>
            </a:br>
            <a:r>
              <a:rPr lang="en-US" dirty="0">
                <a:latin typeface="Calibri Light"/>
                <a:cs typeface="Calibri Light"/>
              </a:rPr>
              <a:t>   </a:t>
            </a:r>
          </a:p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External Stylesheet</a:t>
            </a:r>
          </a:p>
          <a:p>
            <a:pPr marL="755650" lvl="1" indent="-304165"/>
            <a:r>
              <a:rPr lang="en-US">
                <a:latin typeface="Calibri Light"/>
                <a:cs typeface="Calibri Light"/>
              </a:rPr>
              <a:t>Add reference in the </a:t>
            </a:r>
            <a:r>
              <a:rPr lang="en-US" b="1">
                <a:solidFill>
                  <a:srgbClr val="7030A0"/>
                </a:solidFill>
                <a:latin typeface="Calibri Light"/>
                <a:cs typeface="Calibri Light"/>
              </a:rPr>
              <a:t>&lt;head&gt;</a:t>
            </a:r>
            <a:r>
              <a:rPr lang="en-US">
                <a:latin typeface="Calibri Light"/>
                <a:cs typeface="Calibri Light"/>
              </a:rPr>
              <a:t> of an HTML document by using void </a:t>
            </a:r>
            <a:r>
              <a:rPr lang="en-US" b="1">
                <a:solidFill>
                  <a:srgbClr val="7030A0"/>
                </a:solidFill>
                <a:latin typeface="Calibri Light"/>
                <a:cs typeface="Calibri Light"/>
              </a:rPr>
              <a:t>&lt;link&gt;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>
                <a:latin typeface="Calibri Light"/>
                <a:cs typeface="Calibri Light"/>
              </a:rPr>
              <a:t>element with </a:t>
            </a:r>
            <a:r>
              <a:rPr lang="en-US" sz="2600" b="1" err="1">
                <a:solidFill>
                  <a:srgbClr val="0070C0"/>
                </a:solidFill>
                <a:latin typeface="Calibri Light"/>
                <a:cs typeface="Calibri Light"/>
              </a:rPr>
              <a:t>rel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>
                <a:latin typeface="Calibri Light"/>
                <a:cs typeface="Calibri Light"/>
              </a:rPr>
              <a:t>attribute set to "</a:t>
            </a:r>
            <a:r>
              <a:rPr lang="en-US" b="1">
                <a:solidFill>
                  <a:srgbClr val="C00000"/>
                </a:solidFill>
                <a:latin typeface="Calibri Light"/>
                <a:cs typeface="Calibri Light"/>
              </a:rPr>
              <a:t>stylesheet</a:t>
            </a:r>
            <a:r>
              <a:rPr lang="en-US">
                <a:latin typeface="Calibri Light"/>
                <a:cs typeface="Calibri Light"/>
              </a:rPr>
              <a:t>" and </a:t>
            </a:r>
            <a:r>
              <a:rPr lang="en-US" sz="2600" b="1" err="1">
                <a:solidFill>
                  <a:srgbClr val="0070C0"/>
                </a:solidFill>
                <a:latin typeface="Calibri Light"/>
                <a:cs typeface="Calibri Light"/>
              </a:rPr>
              <a:t>href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>
                <a:latin typeface="Calibri Light"/>
                <a:cs typeface="Calibri Light"/>
              </a:rPr>
              <a:t>attribute pointing to an external .</a:t>
            </a:r>
            <a:r>
              <a:rPr lang="en-US" err="1">
                <a:latin typeface="Calibri Light"/>
                <a:cs typeface="Calibri Light"/>
              </a:rPr>
              <a:t>css</a:t>
            </a:r>
            <a:r>
              <a:rPr lang="en-US" dirty="0">
                <a:latin typeface="Calibri Light"/>
                <a:cs typeface="Calibri Light"/>
              </a:rPr>
              <a:t> </a:t>
            </a:r>
            <a:r>
              <a:rPr lang="en-US">
                <a:latin typeface="Calibri Light"/>
                <a:cs typeface="Calibri Light"/>
              </a:rPr>
              <a:t>file with CSS rulesets inside it</a:t>
            </a:r>
          </a:p>
          <a:p>
            <a:pPr marL="304165" indent="-304165"/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1563A406-9D98-4611-879E-F22F26B2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6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F41BC50-2FBF-4397-9EC7-37012D9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33" y="2542594"/>
            <a:ext cx="2294131" cy="225603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669B2D5-00C9-4C35-A3F4-4C16CB376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701" y="1602291"/>
            <a:ext cx="3066817" cy="586832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5EAD2350-F790-404F-9240-BDEEFD04B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521" y="5914143"/>
            <a:ext cx="5122126" cy="3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Element Selector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755650" lvl="1" indent="-304165"/>
            <a:r>
              <a:rPr lang="en-US" sz="3200" dirty="0">
                <a:latin typeface="Calibri Light"/>
                <a:cs typeface="Calibri Light"/>
              </a:rPr>
              <a:t>Also known as type selector</a:t>
            </a:r>
            <a:endParaRPr lang="en-US" sz="3200">
              <a:cs typeface="Calibri"/>
            </a:endParaRPr>
          </a:p>
          <a:p>
            <a:pPr marL="755650" lvl="1" indent="-304165"/>
            <a:endParaRPr lang="en-US" sz="3200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sz="3200">
                <a:latin typeface="Calibri Light"/>
                <a:cs typeface="Calibri Light"/>
              </a:rPr>
              <a:t>The element selector </a:t>
            </a:r>
            <a:r>
              <a:rPr lang="en-US" sz="3200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sz="3200" b="1" dirty="0">
                <a:solidFill>
                  <a:srgbClr val="A83DA3"/>
                </a:solidFill>
                <a:latin typeface="Calibri Light"/>
                <a:cs typeface="Calibri Light"/>
              </a:rPr>
              <a:t>p { … }</a:t>
            </a:r>
            <a:endParaRPr lang="en-US" sz="3200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755650" lvl="1" indent="-304165"/>
            <a:endParaRPr lang="en-US" sz="3200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sz="3200">
                <a:latin typeface="Calibri Light"/>
                <a:cs typeface="Calibri Light"/>
              </a:rPr>
              <a:t>Will select all elements of that name </a:t>
            </a:r>
            <a:r>
              <a:rPr lang="en-US">
                <a:latin typeface="Calibri Light"/>
                <a:cs typeface="Calibri Light"/>
              </a:rPr>
              <a:t>(paragraph elements)</a:t>
            </a:r>
            <a:r>
              <a:rPr lang="en-US" sz="3200">
                <a:latin typeface="Calibri Light"/>
                <a:cs typeface="Calibri Light"/>
              </a:rPr>
              <a:t> in the HTML document  </a:t>
            </a:r>
            <a:r>
              <a:rPr lang="en-US" sz="2800">
                <a:latin typeface="Calibri Light"/>
                <a:cs typeface="Calibri Light"/>
              </a:rPr>
              <a:t> </a:t>
            </a:r>
            <a:r>
              <a:rPr lang="en-US" sz="3200" b="1" dirty="0">
                <a:solidFill>
                  <a:srgbClr val="7030A0"/>
                </a:solidFill>
                <a:latin typeface="Calibri Light"/>
                <a:cs typeface="Calibri Light"/>
              </a:rPr>
              <a:t>&lt;p&gt;</a:t>
            </a:r>
            <a:endParaRPr lang="en-US" sz="320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E6A622FD-73E2-4547-8B70-7FF65636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Class Selector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55"/>
            <a:ext cx="10515600" cy="513192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In a CSS ruleset, use </a:t>
            </a:r>
            <a:r>
              <a:rPr lang="en-US" sz="3200" b="1" dirty="0">
                <a:solidFill>
                  <a:srgbClr val="C00000"/>
                </a:solidFill>
                <a:latin typeface="Calibri Light"/>
                <a:cs typeface="Calibri Light"/>
              </a:rPr>
              <a:t>.</a:t>
            </a:r>
            <a:r>
              <a:rPr lang="en-US" dirty="0">
                <a:latin typeface="Calibri Light"/>
                <a:cs typeface="Calibri Light"/>
              </a:rPr>
              <a:t> in front of the class name</a:t>
            </a:r>
            <a:endParaRPr lang="en-US" sz="2400" b="1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For the class name: Use hyphens for multiple words (no spaces), don't start with a number, use lower case</a:t>
            </a:r>
            <a:endParaRPr lang="en-US"/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Apply this ruleset on a HTML element using </a:t>
            </a:r>
            <a:r>
              <a:rPr lang="en-US" sz="2800" b="1" dirty="0">
                <a:solidFill>
                  <a:srgbClr val="0070C0"/>
                </a:solidFill>
                <a:latin typeface="Calibri Light"/>
                <a:cs typeface="Calibri Light"/>
              </a:rPr>
              <a:t>class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attribute. You can set multiple classes on one element by separating with spaces. Order does not matter</a:t>
            </a:r>
            <a:endParaRPr lang="en-US" dirty="0">
              <a:latin typeface="Calibri" panose="020F0502020204030204"/>
              <a:cs typeface="Calibri"/>
            </a:endParaRPr>
          </a:p>
          <a:p>
            <a:pPr marL="451485" lvl="1" indent="0">
              <a:buNone/>
            </a:pPr>
            <a:r>
              <a:rPr lang="en-US" dirty="0">
                <a:latin typeface="Calibri Light"/>
                <a:cs typeface="Calibri Light"/>
              </a:rPr>
              <a:t>   </a:t>
            </a:r>
            <a:endParaRPr lang="en-US" dirty="0">
              <a:latin typeface="Calibri" panose="020F0502020204030204"/>
              <a:cs typeface="Calibri"/>
            </a:endParaRPr>
          </a:p>
          <a:p>
            <a:pPr marL="451485" lvl="1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Can set the same class on multiple elements, ex.:</a:t>
            </a:r>
            <a:br>
              <a:rPr lang="en-US" dirty="0">
                <a:latin typeface="Calibri Light"/>
                <a:cs typeface="Calibri Light"/>
              </a:rPr>
            </a:br>
            <a:r>
              <a:rPr lang="en-US" b="1" dirty="0">
                <a:latin typeface="Calibri Light"/>
                <a:cs typeface="Calibri Light"/>
              </a:rPr>
              <a:t>    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1A2DAA8-8BAB-49CA-A85E-3DD3BCAF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26819FF-8A37-4009-9AA1-0C640F47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37" y="4338588"/>
            <a:ext cx="5373029" cy="40177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2E87E31-93E4-48CF-A980-F6253D83E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717" y="5814544"/>
            <a:ext cx="5493834" cy="637473"/>
          </a:xfrm>
          <a:prstGeom prst="rect">
            <a:avLst/>
          </a:prstGeom>
        </p:spPr>
      </p:pic>
      <p:pic>
        <p:nvPicPr>
          <p:cNvPr id="4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2634B1C3-3DB6-4C60-9530-82A5F1661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109" y="1404505"/>
            <a:ext cx="1717097" cy="7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ID Selector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59"/>
            <a:ext cx="10515600" cy="495536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In a CSS ruleset, use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#</a:t>
            </a:r>
            <a:r>
              <a:rPr lang="en-US" dirty="0">
                <a:latin typeface="Calibri Light"/>
                <a:cs typeface="Calibri Light"/>
              </a:rPr>
              <a:t> in front of the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id</a:t>
            </a:r>
            <a:r>
              <a:rPr lang="en-US" dirty="0">
                <a:latin typeface="Calibri Light"/>
                <a:cs typeface="Calibri Light"/>
              </a:rPr>
              <a:t> name</a:t>
            </a:r>
            <a:endParaRPr lang="en-US" b="1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For the ID name: Use hyphens for multiple words (no spaces), don't start with a number, use lower case</a:t>
            </a:r>
            <a:endParaRPr lang="en-US">
              <a:cs typeface="Calibri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>
                <a:latin typeface="Calibri Light"/>
                <a:cs typeface="Calibri Light"/>
              </a:rPr>
              <a:t>Only set one ID per element</a:t>
            </a:r>
            <a:endParaRPr lang="en-US" b="1"/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Apply this ruleset on a HTML element using 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id </a:t>
            </a:r>
            <a:r>
              <a:rPr lang="en-US" dirty="0">
                <a:solidFill>
                  <a:srgbClr val="000000"/>
                </a:solidFill>
                <a:latin typeface="Calibri Light"/>
                <a:cs typeface="Calibri Light"/>
              </a:rPr>
              <a:t>attribute</a:t>
            </a:r>
            <a:r>
              <a:rPr lang="en-US" dirty="0">
                <a:latin typeface="Calibri Light"/>
                <a:cs typeface="Calibri Light"/>
              </a:rPr>
              <a:t>. </a:t>
            </a:r>
            <a:r>
              <a:rPr lang="en-US" b="1" dirty="0">
                <a:latin typeface="Calibri Light"/>
                <a:cs typeface="Calibri Light"/>
              </a:rPr>
              <a:t>Only use each ID once per document</a:t>
            </a:r>
            <a:r>
              <a:rPr lang="en-US" dirty="0">
                <a:latin typeface="Calibri Light"/>
                <a:cs typeface="Calibri Light"/>
              </a:rPr>
              <a:t>, do not use it on more than one element</a:t>
            </a:r>
            <a:endParaRPr lang="en-US">
              <a:cs typeface="Calibri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Generally, avoid using IDs as a selector if you can use a class instead</a:t>
            </a:r>
            <a:endParaRPr lang="en-US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9FC01BA-AF2E-46E5-BEDC-1ADFBC98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5474D82B-95D4-4857-BBF4-B02AF5F63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04" y="3499319"/>
            <a:ext cx="2347099" cy="397494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B9CC471-4DE9-438B-A7C4-A1B097AD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873" y="1381125"/>
            <a:ext cx="17240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CSS Box Model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55"/>
            <a:ext cx="10515600" cy="5038995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Element content, padding, border, margin 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Element's width/height does not include the length of the padding, border, and margin – so be careful or your element will take up more room than you expect!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29C8236-0733-40B7-AF53-10D11437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250" y="3339298"/>
            <a:ext cx="4094842" cy="2768246"/>
          </a:xfrm>
          <a:prstGeom prst="rect">
            <a:avLst/>
          </a:prstGeom>
        </p:spPr>
      </p:pic>
      <p:pic>
        <p:nvPicPr>
          <p:cNvPr id="6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5939B4C2-9D49-4D7F-A08C-29FCFD7CA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Shorthand Properties &amp; Margin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502970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249CC29B-05F0-4AD1-81F2-781CDD338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1C5CC-9549-404D-B39E-91C6205C9093}"/>
              </a:ext>
            </a:extLst>
          </p:cNvPr>
          <p:cNvSpPr txBox="1"/>
          <p:nvPr/>
        </p:nvSpPr>
        <p:spPr>
          <a:xfrm>
            <a:off x="1030613" y="1402429"/>
            <a:ext cx="10515600" cy="5124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04165" indent="-304165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Calibri Light"/>
                <a:cs typeface="Calibri Light"/>
              </a:rPr>
              <a:t>Many CSS properties </a:t>
            </a:r>
            <a:r>
              <a:rPr lang="en-US" sz="1600" dirty="0">
                <a:latin typeface="Calibri Light"/>
                <a:cs typeface="Calibri Light"/>
              </a:rPr>
              <a:t>(but not all)</a:t>
            </a:r>
            <a:r>
              <a:rPr lang="en-US" sz="2000" dirty="0">
                <a:latin typeface="Calibri Light"/>
                <a:cs typeface="Calibri Light"/>
              </a:rPr>
              <a:t> come in sets that can be combined together into a </a:t>
            </a:r>
            <a:r>
              <a:rPr lang="en-US" sz="2000" b="1" dirty="0">
                <a:latin typeface="Calibri Light"/>
                <a:cs typeface="Calibri Light"/>
              </a:rPr>
              <a:t>shorthand property </a:t>
            </a:r>
            <a:endParaRPr lang="en-US" sz="2000" dirty="0">
              <a:ea typeface="+mn-lt"/>
              <a:cs typeface="+mn-lt"/>
            </a:endParaRPr>
          </a:p>
          <a:p>
            <a:pPr marL="304165" indent="-304165">
              <a:lnSpc>
                <a:spcPct val="0"/>
              </a:lnSpc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Calibri Light"/>
              <a:cs typeface="Calibri Light"/>
            </a:endParaRPr>
          </a:p>
          <a:p>
            <a:pPr marL="304165" indent="-304165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Calibri Light"/>
                <a:cs typeface="Calibri Light"/>
              </a:rPr>
              <a:t>Example: The 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margin</a:t>
            </a:r>
            <a:r>
              <a:rPr lang="en-US" sz="2000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sz="2000" dirty="0">
                <a:latin typeface="Calibri Light"/>
                <a:cs typeface="Calibri Light"/>
              </a:rPr>
              <a:t>shorthand property is a shorthand for the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margin-top</a:t>
            </a:r>
            <a:r>
              <a:rPr lang="en-US" sz="2000" dirty="0">
                <a:latin typeface="Calibri Light"/>
                <a:cs typeface="Calibri Light"/>
              </a:rPr>
              <a:t>,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margin-right</a:t>
            </a:r>
            <a:r>
              <a:rPr lang="en-US" sz="2000" dirty="0">
                <a:latin typeface="Calibri Light"/>
                <a:cs typeface="Calibri Light"/>
              </a:rPr>
              <a:t>, 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margin-bottom</a:t>
            </a:r>
            <a:r>
              <a:rPr lang="en-US" sz="2000" dirty="0">
                <a:latin typeface="Calibri Light"/>
                <a:cs typeface="Calibri Light"/>
              </a:rPr>
              <a:t>, and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margin-left</a:t>
            </a:r>
            <a:r>
              <a:rPr lang="en-US" sz="2000" dirty="0">
                <a:latin typeface="Calibri Light"/>
                <a:cs typeface="Calibri Light"/>
              </a:rPr>
              <a:t> properties</a:t>
            </a:r>
            <a:endParaRPr lang="en-US" sz="2000" dirty="0">
              <a:latin typeface="Calibri"/>
              <a:cs typeface="Calibri"/>
            </a:endParaRPr>
          </a:p>
          <a:p>
            <a:pPr marL="304165" indent="-304165">
              <a:lnSpc>
                <a:spcPct val="0"/>
              </a:lnSpc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Calibri Light"/>
              <a:ea typeface="+mn-lt"/>
              <a:cs typeface="Calibri Light"/>
            </a:endParaRPr>
          </a:p>
          <a:p>
            <a:pPr marL="304165" indent="-304165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Calibri Light"/>
                <a:cs typeface="Calibri Light"/>
              </a:rPr>
              <a:t>You can set each separately, e.g.:</a:t>
            </a:r>
            <a:endParaRPr lang="en-US" sz="2000" dirty="0">
              <a:ea typeface="+mn-lt"/>
              <a:cs typeface="+mn-lt"/>
            </a:endParaRPr>
          </a:p>
          <a:p>
            <a:pPr marL="755650" lvl="1" indent="-304165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margin-top:</a:t>
            </a:r>
            <a:r>
              <a:rPr lang="en-US" sz="1600" b="1" dirty="0">
                <a:latin typeface="Calibri Light"/>
                <a:cs typeface="Calibri Light"/>
              </a:rPr>
              <a:t> 5px;</a:t>
            </a:r>
            <a:endParaRPr lang="en-US" sz="1600" b="1" dirty="0">
              <a:ea typeface="+mn-lt"/>
              <a:cs typeface="+mn-lt"/>
            </a:endParaRPr>
          </a:p>
          <a:p>
            <a:pPr marL="755650" lvl="1" indent="-304165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margin-right:</a:t>
            </a:r>
            <a:r>
              <a:rPr lang="en-US" sz="1600" b="1" dirty="0">
                <a:latin typeface="Calibri Light"/>
                <a:cs typeface="Calibri Light"/>
              </a:rPr>
              <a:t> 10px;</a:t>
            </a:r>
            <a:endParaRPr lang="en-US" sz="1600" b="1" dirty="0">
              <a:ea typeface="+mn-lt"/>
              <a:cs typeface="+mn-lt"/>
            </a:endParaRPr>
          </a:p>
          <a:p>
            <a:pPr marL="755650" lvl="1" indent="-304165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margin-bottom: </a:t>
            </a:r>
            <a:r>
              <a:rPr lang="en-US" sz="1600" b="1" dirty="0">
                <a:latin typeface="Calibri Light"/>
                <a:cs typeface="Calibri Light"/>
              </a:rPr>
              <a:t>15px;</a:t>
            </a:r>
            <a:endParaRPr lang="en-US" sz="1600" b="1" dirty="0">
              <a:ea typeface="+mn-lt"/>
              <a:cs typeface="+mn-lt"/>
            </a:endParaRPr>
          </a:p>
          <a:p>
            <a:pPr marL="755650" lvl="1" indent="-304165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margin-left:</a:t>
            </a:r>
            <a:r>
              <a:rPr lang="en-US" sz="1600" b="1" dirty="0">
                <a:latin typeface="Calibri Light"/>
                <a:cs typeface="Calibri Light"/>
              </a:rPr>
              <a:t> 20px;</a:t>
            </a:r>
            <a:endParaRPr lang="en-US" sz="1600" b="1" dirty="0">
              <a:ea typeface="+mn-lt"/>
              <a:cs typeface="+mn-lt"/>
            </a:endParaRPr>
          </a:p>
          <a:p>
            <a:pPr marL="304165" indent="-304165">
              <a:lnSpc>
                <a:spcPct val="0"/>
              </a:lnSpc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Calibri Light"/>
              <a:cs typeface="Calibri Light"/>
            </a:endParaRPr>
          </a:p>
          <a:p>
            <a:pPr marL="304165" indent="-304165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Calibri Light"/>
                <a:cs typeface="Calibri Light"/>
              </a:rPr>
              <a:t>Or you can set them all at once with the margin shorthand </a:t>
            </a:r>
            <a:r>
              <a:rPr lang="en-US" dirty="0">
                <a:latin typeface="Calibri Light"/>
                <a:cs typeface="Calibri Light"/>
              </a:rPr>
              <a:t>(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margin:</a:t>
            </a:r>
            <a:r>
              <a:rPr lang="en-US" dirty="0">
                <a:latin typeface="Calibri Light"/>
                <a:cs typeface="Calibri Light"/>
              </a:rPr>
              <a:t> </a:t>
            </a:r>
            <a:r>
              <a:rPr lang="en-US" b="1" dirty="0">
                <a:latin typeface="Calibri Light"/>
                <a:cs typeface="Calibri Light"/>
              </a:rPr>
              <a:t>top, right, bottom, left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755650" lvl="1" indent="-304165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margin: </a:t>
            </a:r>
            <a:r>
              <a:rPr lang="en-US" sz="1600" b="1" dirty="0">
                <a:latin typeface="Calibri Light"/>
                <a:cs typeface="Calibri Light"/>
              </a:rPr>
              <a:t>5px 10px 15px 20px;</a:t>
            </a:r>
            <a:endParaRPr lang="en-US" sz="1600" b="1" dirty="0">
              <a:latin typeface="Calibri" panose="020F0502020204030204"/>
              <a:cs typeface="Calibri" panose="020F0502020204030204"/>
            </a:endParaRPr>
          </a:p>
          <a:p>
            <a:pPr marL="298450" indent="-304165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1600" dirty="0">
              <a:latin typeface="Calibri Light"/>
              <a:ea typeface="+mn-lt"/>
              <a:cs typeface="Calibri Light"/>
            </a:endParaRPr>
          </a:p>
          <a:p>
            <a:pPr marL="298450" indent="-304165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latin typeface="Calibri Light"/>
                <a:cs typeface="Calibri Light"/>
              </a:rPr>
              <a:t>Convenient - but sometimes you may only want to set one side!</a:t>
            </a:r>
          </a:p>
          <a:p>
            <a:pPr marL="304165" indent="-304165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Calibri Light"/>
              <a:ea typeface="+mn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44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Margin &amp; Padding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541"/>
            <a:ext cx="10515600" cy="4791154"/>
          </a:xfrm>
        </p:spPr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margin </a:t>
            </a:r>
            <a:r>
              <a:rPr lang="en-US" dirty="0">
                <a:latin typeface="Calibri Light"/>
                <a:cs typeface="Calibri Light"/>
              </a:rPr>
              <a:t>is the space outside of an element's border, </a:t>
            </a:r>
            <a:r>
              <a:rPr lang="en-US" b="1" dirty="0">
                <a:latin typeface="Calibri Light"/>
                <a:cs typeface="Calibri Light"/>
              </a:rPr>
              <a:t>padding </a:t>
            </a:r>
            <a:r>
              <a:rPr lang="en-US" dirty="0">
                <a:latin typeface="Calibri Light"/>
                <a:cs typeface="Calibri Light"/>
              </a:rPr>
              <a:t>is the space inside it</a:t>
            </a:r>
            <a:endParaRPr lang="en-US" dirty="0">
              <a:cs typeface="Calibri"/>
            </a:endParaRP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margin 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>
                <a:latin typeface="Calibri Light"/>
                <a:cs typeface="Calibri Light"/>
              </a:rPr>
              <a:t>padding </a:t>
            </a:r>
            <a:r>
              <a:rPr lang="en-US" dirty="0">
                <a:latin typeface="Calibri Light"/>
                <a:cs typeface="Calibri Light"/>
              </a:rPr>
              <a:t>shorthand properties set lengths in clockwise direction</a:t>
            </a:r>
            <a:endParaRPr lang="en-US"/>
          </a:p>
          <a:p>
            <a:pPr marL="755650" lvl="1" indent="-304165"/>
            <a:r>
              <a:rPr lang="en-US" sz="1900" dirty="0">
                <a:latin typeface="Calibri Light"/>
                <a:cs typeface="Calibri Light"/>
              </a:rPr>
              <a:t>Example: </a:t>
            </a:r>
            <a:r>
              <a:rPr lang="en-US" sz="1900" b="1" dirty="0">
                <a:solidFill>
                  <a:srgbClr val="A83DA3"/>
                </a:solidFill>
                <a:latin typeface="Calibri Light"/>
                <a:cs typeface="Calibri Light"/>
              </a:rPr>
              <a:t>margin:</a:t>
            </a:r>
            <a:r>
              <a:rPr lang="en-US" sz="190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sz="1900" b="1" dirty="0">
                <a:latin typeface="Calibri Light"/>
                <a:cs typeface="Calibri Light"/>
              </a:rPr>
              <a:t>5px 10px 15px 20px;</a:t>
            </a:r>
            <a:r>
              <a:rPr lang="en-US" sz="1900" dirty="0">
                <a:latin typeface="Calibri Light"/>
                <a:cs typeface="Calibri Light"/>
              </a:rPr>
              <a:t> will apply </a:t>
            </a:r>
            <a:r>
              <a:rPr lang="en-US" sz="1900" b="1" dirty="0">
                <a:latin typeface="Calibri Light"/>
                <a:cs typeface="Calibri Light"/>
              </a:rPr>
              <a:t>5px</a:t>
            </a:r>
            <a:r>
              <a:rPr lang="en-US" sz="1900" dirty="0">
                <a:latin typeface="Calibri Light"/>
                <a:cs typeface="Calibri Light"/>
              </a:rPr>
              <a:t> to </a:t>
            </a:r>
            <a:r>
              <a:rPr lang="en-US" sz="1900" b="1" dirty="0">
                <a:solidFill>
                  <a:srgbClr val="C00000"/>
                </a:solidFill>
                <a:latin typeface="Calibri Light"/>
                <a:cs typeface="Calibri Light"/>
              </a:rPr>
              <a:t>top margin</a:t>
            </a:r>
            <a:r>
              <a:rPr lang="en-US" sz="1900" dirty="0">
                <a:latin typeface="Calibri Light"/>
                <a:cs typeface="Calibri Light"/>
              </a:rPr>
              <a:t>, </a:t>
            </a:r>
            <a:r>
              <a:rPr lang="en-US" sz="1900" b="1" dirty="0">
                <a:latin typeface="Calibri Light"/>
                <a:cs typeface="Calibri Light"/>
              </a:rPr>
              <a:t>10px</a:t>
            </a:r>
            <a:r>
              <a:rPr lang="en-US" sz="1900" dirty="0">
                <a:latin typeface="Calibri Light"/>
                <a:cs typeface="Calibri Light"/>
              </a:rPr>
              <a:t> to </a:t>
            </a:r>
            <a:r>
              <a:rPr lang="en-US" sz="1900" b="1" dirty="0">
                <a:solidFill>
                  <a:srgbClr val="C00000"/>
                </a:solidFill>
                <a:latin typeface="Calibri Light"/>
                <a:cs typeface="Calibri Light"/>
              </a:rPr>
              <a:t>right margin</a:t>
            </a:r>
            <a:r>
              <a:rPr lang="en-US" sz="1900" dirty="0">
                <a:latin typeface="Calibri Light"/>
                <a:cs typeface="Calibri Light"/>
              </a:rPr>
              <a:t>, </a:t>
            </a:r>
            <a:r>
              <a:rPr lang="en-US" sz="1900" b="1" dirty="0">
                <a:latin typeface="Calibri Light"/>
                <a:cs typeface="Calibri Light"/>
              </a:rPr>
              <a:t>15px </a:t>
            </a:r>
            <a:r>
              <a:rPr lang="en-US" sz="1900" dirty="0">
                <a:latin typeface="Calibri Light"/>
                <a:cs typeface="Calibri Light"/>
              </a:rPr>
              <a:t>to</a:t>
            </a:r>
            <a:r>
              <a:rPr lang="en-US" sz="1900" b="1" dirty="0">
                <a:solidFill>
                  <a:srgbClr val="C00000"/>
                </a:solidFill>
                <a:latin typeface="Calibri Light"/>
                <a:cs typeface="Calibri Light"/>
              </a:rPr>
              <a:t> bottom margin</a:t>
            </a:r>
            <a:r>
              <a:rPr lang="en-US" sz="1900" dirty="0">
                <a:latin typeface="Calibri Light"/>
                <a:cs typeface="Calibri Light"/>
              </a:rPr>
              <a:t>, </a:t>
            </a:r>
            <a:r>
              <a:rPr lang="en-US" sz="1900" b="1" dirty="0">
                <a:latin typeface="Calibri Light"/>
                <a:cs typeface="Calibri Light"/>
              </a:rPr>
              <a:t>20px</a:t>
            </a:r>
            <a:r>
              <a:rPr lang="en-US" sz="1900" dirty="0">
                <a:latin typeface="Calibri Light"/>
                <a:cs typeface="Calibri Light"/>
              </a:rPr>
              <a:t> to </a:t>
            </a:r>
            <a:r>
              <a:rPr lang="en-US" sz="1900" b="1" dirty="0">
                <a:solidFill>
                  <a:srgbClr val="C00000"/>
                </a:solidFill>
                <a:latin typeface="Calibri Light"/>
                <a:cs typeface="Calibri Light"/>
              </a:rPr>
              <a:t>left margin </a:t>
            </a:r>
            <a:r>
              <a:rPr lang="en-US" sz="1900" dirty="0">
                <a:latin typeface="Calibri Light"/>
                <a:cs typeface="Calibri Light"/>
              </a:rPr>
              <a:t>– padding works the same way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If you provide 2 values to the </a:t>
            </a:r>
            <a:r>
              <a:rPr lang="en-US" b="1" dirty="0">
                <a:latin typeface="Calibri Light"/>
                <a:cs typeface="Calibri Light"/>
              </a:rPr>
              <a:t>margin </a:t>
            </a:r>
            <a:r>
              <a:rPr lang="en-US" dirty="0">
                <a:latin typeface="Calibri Light"/>
                <a:cs typeface="Calibri Light"/>
              </a:rPr>
              <a:t>or </a:t>
            </a:r>
            <a:r>
              <a:rPr lang="en-US" b="1" dirty="0">
                <a:latin typeface="Calibri Light"/>
                <a:cs typeface="Calibri Light"/>
              </a:rPr>
              <a:t>padding </a:t>
            </a:r>
            <a:r>
              <a:rPr lang="en-US" dirty="0">
                <a:latin typeface="Calibri Light"/>
                <a:cs typeface="Calibri Light"/>
              </a:rPr>
              <a:t>shorthand, the first will be applied to the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top</a:t>
            </a:r>
            <a:r>
              <a:rPr lang="en-US" dirty="0">
                <a:latin typeface="Calibri Light"/>
                <a:cs typeface="Calibri Light"/>
              </a:rPr>
              <a:t> &amp;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bottom</a:t>
            </a:r>
            <a:r>
              <a:rPr lang="en-US" dirty="0">
                <a:latin typeface="Calibri Light"/>
                <a:cs typeface="Calibri Light"/>
              </a:rPr>
              <a:t>, the second will be applied to the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right </a:t>
            </a:r>
            <a:r>
              <a:rPr lang="en-US" dirty="0">
                <a:latin typeface="Calibri Light"/>
                <a:cs typeface="Calibri Light"/>
              </a:rPr>
              <a:t>&amp;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left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marL="755650" lvl="1" indent="-304165"/>
            <a:r>
              <a:rPr lang="en-US" sz="1900" dirty="0">
                <a:latin typeface="Calibri Light"/>
                <a:cs typeface="Calibri Light"/>
              </a:rPr>
              <a:t>Example: </a:t>
            </a:r>
            <a:r>
              <a:rPr lang="en-US" sz="1900" b="1" dirty="0">
                <a:solidFill>
                  <a:srgbClr val="A83DA3"/>
                </a:solidFill>
                <a:latin typeface="Calibri Light"/>
                <a:cs typeface="Calibri Light"/>
              </a:rPr>
              <a:t>padding:</a:t>
            </a:r>
            <a:r>
              <a:rPr lang="en-US" sz="1900" b="1" dirty="0">
                <a:latin typeface="Calibri Light"/>
                <a:cs typeface="Calibri Light"/>
              </a:rPr>
              <a:t> 5px 10px; </a:t>
            </a:r>
            <a:r>
              <a:rPr lang="en-US" sz="1900" dirty="0">
                <a:latin typeface="Calibri Light"/>
                <a:cs typeface="Calibri Light"/>
              </a:rPr>
              <a:t>will apply </a:t>
            </a:r>
            <a:r>
              <a:rPr lang="en-US" sz="1900" b="1" dirty="0">
                <a:latin typeface="Calibri Light"/>
                <a:cs typeface="Calibri Light"/>
              </a:rPr>
              <a:t>5px</a:t>
            </a:r>
            <a:r>
              <a:rPr lang="en-US" sz="1900" dirty="0">
                <a:latin typeface="Calibri Light"/>
                <a:cs typeface="Calibri Light"/>
              </a:rPr>
              <a:t> to </a:t>
            </a:r>
            <a:r>
              <a:rPr lang="en-US" sz="1900" b="1" dirty="0">
                <a:solidFill>
                  <a:srgbClr val="C00000"/>
                </a:solidFill>
                <a:latin typeface="Calibri Light"/>
                <a:cs typeface="Calibri Light"/>
              </a:rPr>
              <a:t>top</a:t>
            </a:r>
            <a:r>
              <a:rPr lang="en-US" sz="1900" b="1" dirty="0">
                <a:latin typeface="Calibri Light"/>
                <a:cs typeface="Calibri Light"/>
              </a:rPr>
              <a:t> </a:t>
            </a:r>
            <a:r>
              <a:rPr lang="en-US" sz="1900" dirty="0">
                <a:latin typeface="Calibri Light"/>
                <a:cs typeface="Calibri Light"/>
              </a:rPr>
              <a:t>and </a:t>
            </a:r>
            <a:r>
              <a:rPr lang="en-US" sz="1900" b="1" dirty="0">
                <a:solidFill>
                  <a:srgbClr val="C00000"/>
                </a:solidFill>
                <a:latin typeface="Calibri Light"/>
                <a:cs typeface="Calibri Light"/>
              </a:rPr>
              <a:t>bottom</a:t>
            </a:r>
            <a:r>
              <a:rPr lang="en-US" sz="1900" b="1" dirty="0">
                <a:latin typeface="Calibri Light"/>
                <a:cs typeface="Calibri Light"/>
              </a:rPr>
              <a:t> </a:t>
            </a:r>
            <a:r>
              <a:rPr lang="en-US" sz="1900" dirty="0">
                <a:latin typeface="Calibri Light"/>
                <a:cs typeface="Calibri Light"/>
              </a:rPr>
              <a:t>padding, </a:t>
            </a:r>
            <a:r>
              <a:rPr lang="en-US" sz="1900" b="1" dirty="0">
                <a:latin typeface="Calibri Light"/>
                <a:cs typeface="Calibri Light"/>
              </a:rPr>
              <a:t>10px </a:t>
            </a:r>
            <a:r>
              <a:rPr lang="en-US" sz="1900" dirty="0">
                <a:latin typeface="Calibri Light"/>
                <a:cs typeface="Calibri Light"/>
              </a:rPr>
              <a:t>to </a:t>
            </a:r>
            <a:r>
              <a:rPr lang="en-US" sz="1900" b="1" dirty="0">
                <a:solidFill>
                  <a:srgbClr val="C00000"/>
                </a:solidFill>
                <a:latin typeface="Calibri Light"/>
                <a:cs typeface="Calibri Light"/>
              </a:rPr>
              <a:t>left</a:t>
            </a:r>
            <a:r>
              <a:rPr lang="en-US" sz="1900" b="1" dirty="0">
                <a:latin typeface="Calibri Light"/>
                <a:cs typeface="Calibri Light"/>
              </a:rPr>
              <a:t> </a:t>
            </a:r>
            <a:r>
              <a:rPr lang="en-US" sz="1900" dirty="0">
                <a:latin typeface="Calibri Light"/>
                <a:cs typeface="Calibri Light"/>
              </a:rPr>
              <a:t>and </a:t>
            </a:r>
            <a:r>
              <a:rPr lang="en-US" sz="1900" b="1" dirty="0">
                <a:solidFill>
                  <a:srgbClr val="C00000"/>
                </a:solidFill>
                <a:latin typeface="Calibri Light"/>
                <a:cs typeface="Calibri Light"/>
              </a:rPr>
              <a:t>right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If you provide</a:t>
            </a:r>
            <a:r>
              <a:rPr lang="en-US" b="1" dirty="0">
                <a:latin typeface="Calibri Light"/>
                <a:cs typeface="Calibri Light"/>
              </a:rPr>
              <a:t> 1 value</a:t>
            </a:r>
            <a:r>
              <a:rPr lang="en-US" dirty="0">
                <a:latin typeface="Calibri Light"/>
                <a:cs typeface="Calibri Light"/>
              </a:rPr>
              <a:t> to the margin or padding shorthand, it will be applied to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all sides</a:t>
            </a:r>
            <a:endParaRPr lang="en-US" b="1">
              <a:solidFill>
                <a:srgbClr val="C00000"/>
              </a:solidFill>
              <a:cs typeface="Calibri"/>
            </a:endParaRPr>
          </a:p>
          <a:p>
            <a:pPr marL="0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u="sng" dirty="0">
                <a:latin typeface="Calibri Light"/>
                <a:cs typeface="Calibri Light"/>
              </a:rPr>
              <a:t>Discuss</a:t>
            </a:r>
            <a:r>
              <a:rPr lang="en-US" u="sng" dirty="0">
                <a:latin typeface="Calibri Light"/>
                <a:cs typeface="Calibri Light"/>
              </a:rPr>
              <a:t>:</a:t>
            </a:r>
            <a:r>
              <a:rPr lang="en-US" dirty="0">
                <a:latin typeface="Calibri Light"/>
                <a:cs typeface="Calibri Light"/>
              </a:rPr>
              <a:t> </a:t>
            </a:r>
            <a:r>
              <a:rPr lang="en-US" sz="2100" dirty="0">
                <a:latin typeface="Calibri Light"/>
                <a:cs typeface="Calibri Light"/>
              </a:rPr>
              <a:t>The challenge question on the </a:t>
            </a:r>
            <a:r>
              <a:rPr lang="en-US" sz="2100" b="1" dirty="0">
                <a:latin typeface="Calibri Light"/>
                <a:cs typeface="Calibri Light"/>
              </a:rPr>
              <a:t>margin </a:t>
            </a:r>
            <a:r>
              <a:rPr lang="en-US" sz="2100" dirty="0">
                <a:latin typeface="Calibri Light"/>
                <a:cs typeface="Calibri Light"/>
              </a:rPr>
              <a:t>shorthand with</a:t>
            </a:r>
            <a:r>
              <a:rPr lang="en-US" sz="2100" b="1" dirty="0">
                <a:latin typeface="Calibri Light"/>
                <a:cs typeface="Calibri Light"/>
              </a:rPr>
              <a:t> three values  --</a:t>
            </a:r>
            <a:r>
              <a:rPr lang="en-US" sz="2100" dirty="0">
                <a:latin typeface="Calibri Light"/>
                <a:cs typeface="Calibri Light"/>
              </a:rPr>
              <a:t> What was your answer?</a:t>
            </a:r>
            <a:endParaRPr lang="en-US" sz="2100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B14832BC-2EE5-4D15-A8C0-D7FBBEE6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B5E2E73-E64F-4A23-AE72-97B8C9F74977}"/>
              </a:ext>
            </a:extLst>
          </p:cNvPr>
          <p:cNvGrpSpPr/>
          <p:nvPr/>
        </p:nvGrpSpPr>
        <p:grpSpPr>
          <a:xfrm>
            <a:off x="1410282" y="5761888"/>
            <a:ext cx="9467732" cy="937709"/>
            <a:chOff x="1410282" y="5761888"/>
            <a:chExt cx="9467732" cy="937709"/>
          </a:xfrm>
        </p:grpSpPr>
        <p:pic>
          <p:nvPicPr>
            <p:cNvPr id="6" name="Picture 6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35BD4BC2-BA69-4A94-8833-C7E424BC0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5717" y="5761888"/>
              <a:ext cx="6302297" cy="93770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0448B23A-662A-4238-9817-5DDBEB3A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0282" y="6055809"/>
              <a:ext cx="2968779" cy="349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2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12" y="123078"/>
            <a:ext cx="10515600" cy="1092481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Border Property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73233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</a:t>
            </a:r>
            <a:r>
              <a:rPr lang="en-US" b="1" dirty="0">
                <a:latin typeface="Calibri Light"/>
                <a:cs typeface="Calibri Light"/>
              </a:rPr>
              <a:t>border </a:t>
            </a:r>
            <a:r>
              <a:rPr lang="en-US" dirty="0">
                <a:latin typeface="Calibri Light"/>
                <a:cs typeface="Calibri Light"/>
              </a:rPr>
              <a:t>shorthand property includes these border properties: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border-width</a:t>
            </a:r>
            <a:endParaRPr lang="en-US" sz="2000" b="1">
              <a:solidFill>
                <a:srgbClr val="A83DA3"/>
              </a:solidFill>
              <a:cs typeface="Calibri"/>
            </a:endParaRPr>
          </a:p>
          <a:p>
            <a:pPr marL="755650" lvl="1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border-style</a:t>
            </a:r>
          </a:p>
          <a:p>
            <a:pPr marL="755650" lvl="1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border-color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You must include the</a:t>
            </a:r>
            <a:r>
              <a:rPr lang="en-US" b="1" dirty="0">
                <a:latin typeface="Calibri Light"/>
                <a:cs typeface="Calibri Light"/>
              </a:rPr>
              <a:t> border style (solid, dotted, double, </a:t>
            </a:r>
            <a:r>
              <a:rPr lang="en-US" b="1" err="1">
                <a:latin typeface="Calibri Light"/>
                <a:cs typeface="Calibri Light"/>
              </a:rPr>
              <a:t>etc</a:t>
            </a:r>
            <a:r>
              <a:rPr lang="en-US" b="1" dirty="0">
                <a:latin typeface="Calibri Light"/>
                <a:cs typeface="Calibri Light"/>
              </a:rPr>
              <a:t>) </a:t>
            </a:r>
            <a:r>
              <a:rPr lang="en-US" dirty="0">
                <a:latin typeface="Calibri Light"/>
                <a:cs typeface="Calibri Light"/>
              </a:rPr>
              <a:t>to set the border; otherwise it will default to none and the border will not be visible</a:t>
            </a:r>
            <a:endParaRPr lang="en-US"/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8B3156A-7E69-406A-873D-59480C65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1BE8C655-942B-4E5A-B28A-25A03789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08" y="2217466"/>
            <a:ext cx="3595804" cy="4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Font Property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796"/>
            <a:ext cx="10515600" cy="469516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</a:t>
            </a:r>
            <a:r>
              <a:rPr lang="en-US" b="1" dirty="0">
                <a:latin typeface="Calibri Light"/>
                <a:cs typeface="Calibri Light"/>
              </a:rPr>
              <a:t>font </a:t>
            </a:r>
            <a:r>
              <a:rPr lang="en-US">
                <a:latin typeface="Calibri Light"/>
                <a:cs typeface="Calibri Light"/>
              </a:rPr>
              <a:t>shorthand property includes these font properties:</a:t>
            </a:r>
            <a:endParaRPr lang="en-US">
              <a:cs typeface="Calibri"/>
            </a:endParaRPr>
          </a:p>
          <a:p>
            <a:pPr marL="755650" lvl="1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font-size</a:t>
            </a:r>
          </a:p>
          <a:p>
            <a:pPr marL="755650" lvl="1" indent="-304165"/>
            <a:r>
              <a:rPr lang="en-US" sz="2000" b="1">
                <a:solidFill>
                  <a:srgbClr val="A83DA3"/>
                </a:solidFill>
                <a:latin typeface="Calibri Light"/>
                <a:cs typeface="Calibri Light"/>
              </a:rPr>
              <a:t>font-style</a:t>
            </a:r>
            <a:endParaRPr lang="en-US" sz="2000" b="1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sz="2000" b="1">
                <a:solidFill>
                  <a:srgbClr val="A83DA3"/>
                </a:solidFill>
                <a:latin typeface="Calibri Light"/>
                <a:cs typeface="Calibri Light"/>
              </a:rPr>
              <a:t>font-weight</a:t>
            </a:r>
            <a:endParaRPr lang="en-US" sz="2000" b="1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sz="2000" b="1">
                <a:solidFill>
                  <a:srgbClr val="A83DA3"/>
                </a:solidFill>
                <a:latin typeface="Calibri Light"/>
                <a:cs typeface="Calibri Light"/>
              </a:rPr>
              <a:t>font-family</a:t>
            </a:r>
            <a:endParaRPr lang="en-US" sz="2000" b="1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sz="2000" b="1">
                <a:latin typeface="Calibri Light"/>
                <a:cs typeface="Calibri Light"/>
              </a:rPr>
              <a:t>and others</a:t>
            </a:r>
            <a:endParaRPr lang="en-US" sz="2000" b="1">
              <a:latin typeface="Calibri" panose="020F0502020204030204"/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When using the font shorthand property, font-family and font-size are </a:t>
            </a:r>
            <a:r>
              <a:rPr lang="en-US" dirty="0">
                <a:latin typeface="Calibri Light"/>
                <a:cs typeface="Calibri Light"/>
              </a:rPr>
              <a:t>required, and </a:t>
            </a:r>
            <a:r>
              <a:rPr lang="en-US" b="1" dirty="0">
                <a:latin typeface="Calibri Light"/>
                <a:cs typeface="Calibri Light"/>
              </a:rPr>
              <a:t>font-family must come last in order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8A0FE55-6F4B-47BF-8733-6AEDAA9E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F44CE1E6-D49F-41C4-800E-2471149C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54" y="2391625"/>
            <a:ext cx="5493833" cy="3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3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Background Property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796"/>
            <a:ext cx="10515600" cy="498324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</a:t>
            </a:r>
            <a:r>
              <a:rPr lang="en-US" b="1" dirty="0">
                <a:latin typeface="Calibri Light"/>
                <a:cs typeface="Calibri Light"/>
              </a:rPr>
              <a:t>background </a:t>
            </a:r>
            <a:r>
              <a:rPr lang="en-US" dirty="0">
                <a:latin typeface="Calibri Light"/>
                <a:cs typeface="Calibri Light"/>
              </a:rPr>
              <a:t>shorthand property includes all CSS background- properties: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background-color</a:t>
            </a:r>
            <a:endParaRPr lang="en-US" sz="2000" b="1">
              <a:solidFill>
                <a:srgbClr val="A83DA3"/>
              </a:solidFill>
              <a:cs typeface="Calibri"/>
            </a:endParaRPr>
          </a:p>
          <a:p>
            <a:pPr marL="755650" lvl="1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background-image</a:t>
            </a:r>
          </a:p>
          <a:p>
            <a:pPr marL="755650" lvl="1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background-repeat</a:t>
            </a:r>
          </a:p>
          <a:p>
            <a:pPr marL="755650" lvl="1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background-size</a:t>
            </a:r>
          </a:p>
          <a:p>
            <a:pPr marL="755650" lvl="1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Many others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To only set the background color, use: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background: </a:t>
            </a:r>
            <a:r>
              <a:rPr lang="en-US" b="1" dirty="0">
                <a:latin typeface="Calibri Light"/>
                <a:cs typeface="Calibri Light"/>
              </a:rPr>
              <a:t>red;</a:t>
            </a:r>
            <a:endParaRPr lang="en-US" b="1">
              <a:cs typeface="Calibri"/>
            </a:endParaRPr>
          </a:p>
          <a:p>
            <a:pPr marL="755650" lvl="1" indent="-304165"/>
            <a:r>
              <a:rPr lang="en-US" sz="2000" dirty="0">
                <a:latin typeface="Calibri Light"/>
                <a:cs typeface="Calibri Light"/>
              </a:rPr>
              <a:t>This will have the same result as writing: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background-color:</a:t>
            </a:r>
            <a:r>
              <a:rPr lang="en-US" sz="2000" b="1" dirty="0">
                <a:latin typeface="Calibri Light"/>
                <a:cs typeface="Calibri Light"/>
              </a:rPr>
              <a:t> red;</a:t>
            </a: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F223F58-399B-4BA1-8E0E-BF63FD9B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4AAA9B26-8121-4F65-B4AB-733D18CA2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95" y="2621337"/>
            <a:ext cx="6413809" cy="5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6AC-7CBE-419B-9DAB-57A339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41" y="123515"/>
            <a:ext cx="10023088" cy="10467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Agenda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755887-1BCF-4546-B220-C1E634EF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24288"/>
              </p:ext>
            </p:extLst>
          </p:nvPr>
        </p:nvGraphicFramePr>
        <p:xfrm>
          <a:off x="1066800" y="1752600"/>
          <a:ext cx="1005839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172">
                  <a:extLst>
                    <a:ext uri="{9D8B030D-6E8A-4147-A177-3AD203B41FA5}">
                      <a16:colId xmlns:a16="http://schemas.microsoft.com/office/drawing/2014/main" val="2088967464"/>
                    </a:ext>
                  </a:extLst>
                </a:gridCol>
                <a:gridCol w="1754112">
                  <a:extLst>
                    <a:ext uri="{9D8B030D-6E8A-4147-A177-3AD203B41FA5}">
                      <a16:colId xmlns:a16="http://schemas.microsoft.com/office/drawing/2014/main" val="3776942039"/>
                    </a:ext>
                  </a:extLst>
                </a:gridCol>
                <a:gridCol w="1754112">
                  <a:extLst>
                    <a:ext uri="{9D8B030D-6E8A-4147-A177-3AD203B41FA5}">
                      <a16:colId xmlns:a16="http://schemas.microsoft.com/office/drawing/2014/main" val="105160776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Activity​​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Time​​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effectLst/>
                        </a:rPr>
                        <a:t>~Start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133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Get Prepared: Log in to </a:t>
                      </a:r>
                      <a:r>
                        <a:rPr lang="en-US" sz="2000" dirty="0" err="1">
                          <a:effectLst/>
                        </a:rPr>
                        <a:t>Nucamp</a:t>
                      </a:r>
                      <a:r>
                        <a:rPr lang="en-US" sz="2000" dirty="0">
                          <a:effectLst/>
                        </a:rPr>
                        <a:t> Learning Portal • Slack • Screenshare​​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10 minutes​​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9:00am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57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Check-In​​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10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9:10am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7625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Week 2 Review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40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9:20am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2377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Task 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60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10:00am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794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BREAK​​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15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11:00am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78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Tasks 2 &amp; 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90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11:15am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148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Check-Out​​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15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</a:rPr>
                        <a:t>12:45pm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98103"/>
                  </a:ext>
                </a:extLst>
              </a:tr>
            </a:tbl>
          </a:graphicData>
        </a:graphic>
      </p:graphicFrame>
      <p:pic>
        <p:nvPicPr>
          <p:cNvPr id="3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BB81747-B848-4E68-AFD6-9247DC2C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2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Display Property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699"/>
            <a:ext cx="10515600" cy="4825264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Some common values for the display property: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sz="2000" b="1" dirty="0">
                <a:latin typeface="Calibri Light"/>
                <a:cs typeface="Calibri Light"/>
              </a:rPr>
              <a:t>Block:</a:t>
            </a:r>
            <a:r>
              <a:rPr lang="en-US" sz="2000" dirty="0">
                <a:latin typeface="Calibri Light"/>
                <a:cs typeface="Calibri Light"/>
              </a:rPr>
              <a:t> will </a:t>
            </a:r>
            <a:r>
              <a:rPr lang="en-US" sz="2000" b="1" dirty="0">
                <a:solidFill>
                  <a:srgbClr val="C00000"/>
                </a:solidFill>
                <a:latin typeface="Calibri Light"/>
                <a:cs typeface="Calibri Light"/>
              </a:rPr>
              <a:t>begin on a new line and take up the full width</a:t>
            </a:r>
            <a:r>
              <a:rPr lang="en-US" sz="2000" dirty="0">
                <a:latin typeface="Calibri Light"/>
                <a:cs typeface="Calibri Light"/>
              </a:rPr>
              <a:t> of the line, can set width &amp; height properties on element with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display:</a:t>
            </a:r>
            <a:r>
              <a:rPr lang="en-US" sz="2000" b="1" dirty="0">
                <a:latin typeface="Calibri Light"/>
                <a:cs typeface="Calibri Light"/>
              </a:rPr>
              <a:t> block;</a:t>
            </a:r>
            <a:endParaRPr lang="en-US" sz="2000">
              <a:cs typeface="Calibri"/>
            </a:endParaRPr>
          </a:p>
          <a:p>
            <a:pPr marL="755650" lvl="1" indent="-304165"/>
            <a:endParaRPr lang="en-US" sz="2000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sz="2000" b="1">
                <a:latin typeface="Calibri Light"/>
                <a:cs typeface="Calibri Light"/>
              </a:rPr>
              <a:t>Inline:</a:t>
            </a:r>
            <a:r>
              <a:rPr lang="en-US" sz="2000">
                <a:latin typeface="Calibri Light"/>
                <a:cs typeface="Calibri Light"/>
              </a:rPr>
              <a:t> will </a:t>
            </a:r>
            <a:r>
              <a:rPr lang="en-US" sz="2000" b="1">
                <a:solidFill>
                  <a:srgbClr val="C00000"/>
                </a:solidFill>
                <a:latin typeface="Calibri Light"/>
                <a:cs typeface="Calibri Light"/>
              </a:rPr>
              <a:t>stay on the same line; cannot set width/height</a:t>
            </a:r>
            <a:r>
              <a:rPr lang="en-US" sz="2000">
                <a:latin typeface="Calibri Light"/>
                <a:cs typeface="Calibri Light"/>
              </a:rPr>
              <a:t> properties on </a:t>
            </a:r>
            <a:r>
              <a:rPr lang="en-US" sz="2000" dirty="0">
                <a:latin typeface="Calibri Light"/>
                <a:cs typeface="Calibri Light"/>
              </a:rPr>
              <a:t>element with display: inline;</a:t>
            </a:r>
            <a:endParaRPr lang="en-US" sz="2000">
              <a:cs typeface="Calibri"/>
            </a:endParaRPr>
          </a:p>
          <a:p>
            <a:pPr marL="755650" lvl="1" indent="-304165"/>
            <a:endParaRPr lang="en-US" sz="2000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sz="2000" b="1">
                <a:latin typeface="Calibri Light"/>
                <a:cs typeface="Calibri Light"/>
              </a:rPr>
              <a:t>Inline-block: </a:t>
            </a:r>
            <a:r>
              <a:rPr lang="en-US" sz="2000">
                <a:latin typeface="Calibri Light"/>
                <a:cs typeface="Calibri Light"/>
              </a:rPr>
              <a:t>will </a:t>
            </a:r>
            <a:r>
              <a:rPr lang="en-US" sz="2000" b="1">
                <a:solidFill>
                  <a:srgbClr val="C00000"/>
                </a:solidFill>
                <a:latin typeface="Calibri Light"/>
                <a:cs typeface="Calibri Light"/>
              </a:rPr>
              <a:t>stay on the same line,</a:t>
            </a:r>
            <a:br>
              <a:rPr lang="en-US" sz="2000" b="1" dirty="0">
                <a:solidFill>
                  <a:srgbClr val="C00000"/>
                </a:solidFill>
                <a:latin typeface="Calibri Light"/>
                <a:cs typeface="Calibri Light"/>
              </a:rPr>
            </a:br>
            <a:r>
              <a:rPr lang="en-US" sz="2000" b="1">
                <a:solidFill>
                  <a:srgbClr val="C00000"/>
                </a:solidFill>
                <a:latin typeface="Calibri Light"/>
                <a:cs typeface="Calibri Light"/>
              </a:rPr>
              <a:t>but CAN set width &amp; height </a:t>
            </a:r>
            <a:r>
              <a:rPr lang="en-US" sz="2000" dirty="0">
                <a:latin typeface="Calibri Light"/>
                <a:cs typeface="Calibri Light"/>
              </a:rPr>
              <a:t>properties</a:t>
            </a:r>
            <a:br>
              <a:rPr lang="en-US" sz="2000" dirty="0">
                <a:latin typeface="Calibri Light"/>
                <a:cs typeface="Calibri Light"/>
              </a:rPr>
            </a:br>
            <a:r>
              <a:rPr lang="en-US" sz="2000" dirty="0">
                <a:latin typeface="Calibri Light"/>
                <a:cs typeface="Calibri Light"/>
              </a:rPr>
              <a:t>as if it were a block element</a:t>
            </a:r>
            <a:endParaRPr lang="en-US" sz="200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47E5DC3-E4D9-42F1-9E36-B7C3EB87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25E84A6-15C2-4F08-949F-705CFB310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15704"/>
              </p:ext>
            </p:extLst>
          </p:nvPr>
        </p:nvGraphicFramePr>
        <p:xfrm>
          <a:off x="2601950" y="4906537"/>
          <a:ext cx="3057429" cy="15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429">
                  <a:extLst>
                    <a:ext uri="{9D8B030D-6E8A-4147-A177-3AD203B41FA5}">
                      <a16:colId xmlns:a16="http://schemas.microsoft.com/office/drawing/2014/main" val="20429216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Invalid – Can't set width/height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447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45720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span {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45720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    display: inline;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45720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    width: 500px;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45720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    height: 50%;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  <a:p>
                      <a:pPr marL="457200" marR="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Calibri"/>
                        </a:rPr>
                        <a:t>}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21251"/>
                  </a:ext>
                </a:extLst>
              </a:tr>
            </a:tbl>
          </a:graphicData>
        </a:graphic>
      </p:graphicFrame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0AD90C-F444-4B02-9BB1-65AE7D0C8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333" y="3385183"/>
            <a:ext cx="5233638" cy="29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CSS Color Values &amp; Color Property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089"/>
            <a:ext cx="10515600" cy="4685874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Ways to encode color values in CSS: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sz="2000" b="1" dirty="0">
                <a:latin typeface="Calibri Light"/>
                <a:cs typeface="Calibri Light"/>
              </a:rPr>
              <a:t>Color names</a:t>
            </a:r>
            <a:r>
              <a:rPr lang="en-US" sz="2000" dirty="0">
                <a:latin typeface="Calibri Light"/>
                <a:cs typeface="Calibri Light"/>
              </a:rPr>
              <a:t> –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blue</a:t>
            </a:r>
            <a:r>
              <a:rPr lang="en-US" sz="2000" dirty="0">
                <a:latin typeface="Calibri Light"/>
                <a:cs typeface="Calibri Light"/>
              </a:rPr>
              <a:t>, </a:t>
            </a:r>
            <a:r>
              <a:rPr lang="en-US" sz="2000" b="1" dirty="0">
                <a:solidFill>
                  <a:srgbClr val="00B050"/>
                </a:solidFill>
                <a:latin typeface="Calibri Light"/>
                <a:cs typeface="Calibri Light"/>
              </a:rPr>
              <a:t>green</a:t>
            </a:r>
            <a:r>
              <a:rPr lang="en-US" sz="2000" dirty="0">
                <a:latin typeface="Calibri Light"/>
                <a:cs typeface="Calibri Light"/>
              </a:rPr>
              <a:t>,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violet</a:t>
            </a:r>
            <a:r>
              <a:rPr lang="en-US" sz="2000" dirty="0">
                <a:latin typeface="Calibri Light"/>
                <a:cs typeface="Calibri Light"/>
              </a:rPr>
              <a:t>, </a:t>
            </a:r>
            <a:r>
              <a:rPr lang="en-US" sz="2000" dirty="0" err="1">
                <a:latin typeface="Calibri Light"/>
                <a:cs typeface="Calibri Light"/>
              </a:rPr>
              <a:t>etc</a:t>
            </a:r>
            <a:endParaRPr lang="en-US" sz="2000" dirty="0">
              <a:cs typeface="Calibri"/>
            </a:endParaRPr>
          </a:p>
          <a:p>
            <a:pPr marL="755650" lvl="1" indent="-304165"/>
            <a:r>
              <a:rPr lang="en-US" sz="2000" b="1" dirty="0">
                <a:latin typeface="Calibri Light"/>
                <a:cs typeface="Calibri Light"/>
              </a:rPr>
              <a:t>Hex color codes</a:t>
            </a:r>
            <a:r>
              <a:rPr lang="en-US" sz="2000" dirty="0">
                <a:latin typeface="Calibri Light"/>
                <a:cs typeface="Calibri Light"/>
              </a:rPr>
              <a:t> - </a:t>
            </a:r>
            <a:r>
              <a:rPr lang="en-US" sz="2000" b="1" dirty="0">
                <a:solidFill>
                  <a:srgbClr val="C00000"/>
                </a:solidFill>
                <a:latin typeface="Calibri Light"/>
                <a:cs typeface="Calibri Light"/>
              </a:rPr>
              <a:t>#ffffff</a:t>
            </a:r>
            <a:r>
              <a:rPr lang="en-US" sz="2000" dirty="0">
                <a:latin typeface="Calibri Light"/>
                <a:cs typeface="Calibri Light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alibri Light"/>
                <a:cs typeface="Calibri Light"/>
              </a:rPr>
              <a:t>#fa8072</a:t>
            </a:r>
            <a:r>
              <a:rPr lang="en-US" sz="2000" dirty="0">
                <a:latin typeface="Calibri Light"/>
                <a:cs typeface="Calibri Light"/>
              </a:rPr>
              <a:t>, </a:t>
            </a:r>
            <a:r>
              <a:rPr lang="en-US" sz="2000" dirty="0" err="1">
                <a:latin typeface="Calibri Light"/>
                <a:cs typeface="Calibri Light"/>
              </a:rPr>
              <a:t>etc</a:t>
            </a:r>
            <a:endParaRPr lang="en-US" sz="2000" b="1" cap="all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sz="2000" dirty="0">
                <a:latin typeface="Calibri Light"/>
                <a:cs typeface="Calibri Light"/>
              </a:rPr>
              <a:t>Other ways include </a:t>
            </a:r>
            <a:r>
              <a:rPr lang="en-US" sz="2000" b="1" dirty="0">
                <a:latin typeface="Calibri Light"/>
                <a:cs typeface="Calibri Light"/>
              </a:rPr>
              <a:t>RGBA</a:t>
            </a:r>
            <a:r>
              <a:rPr lang="en-US" sz="2000" dirty="0">
                <a:latin typeface="Calibri Light"/>
                <a:cs typeface="Calibri Light"/>
              </a:rPr>
              <a:t>, </a:t>
            </a:r>
            <a:r>
              <a:rPr lang="en-US" sz="2000" b="1" dirty="0">
                <a:latin typeface="Calibri Light"/>
                <a:cs typeface="Calibri Light"/>
              </a:rPr>
              <a:t>HSL</a:t>
            </a:r>
            <a:r>
              <a:rPr lang="en-US" sz="2000" dirty="0">
                <a:latin typeface="Calibri Light"/>
                <a:cs typeface="Calibri Light"/>
              </a:rPr>
              <a:t>, more...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color </a:t>
            </a:r>
            <a:r>
              <a:rPr lang="en-US" dirty="0">
                <a:latin typeface="Calibri Light"/>
                <a:cs typeface="Calibri Light"/>
              </a:rPr>
              <a:t>property in CSS is used mainly to set </a:t>
            </a:r>
            <a:r>
              <a:rPr lang="en-US" b="1" dirty="0">
                <a:latin typeface="Calibri Light"/>
                <a:cs typeface="Calibri Light"/>
              </a:rPr>
              <a:t>text color</a:t>
            </a:r>
            <a:endParaRPr lang="en-US" dirty="0"/>
          </a:p>
          <a:p>
            <a:pPr marL="0" indent="0">
              <a:buNone/>
            </a:pPr>
            <a:endParaRPr lang="en-US" b="1" dirty="0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724E433-4B19-4441-8D35-1C6DC593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CSS Specificity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796"/>
            <a:ext cx="10515600" cy="469516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latin typeface="Calibri Light"/>
                <a:cs typeface="Calibri Light"/>
              </a:rPr>
              <a:t>An HTML file can have CSS from many different sources:</a:t>
            </a:r>
            <a:endParaRPr lang="en-US"/>
          </a:p>
          <a:p>
            <a:pPr marL="755650" lvl="1" indent="-304165"/>
            <a:r>
              <a:rPr lang="en-US" sz="2000">
                <a:latin typeface="Calibri Light"/>
                <a:cs typeface="Calibri Light"/>
              </a:rPr>
              <a:t>Inline styles</a:t>
            </a:r>
            <a:endParaRPr lang="en-US" sz="2000">
              <a:cs typeface="Calibri"/>
            </a:endParaRPr>
          </a:p>
          <a:p>
            <a:pPr marL="755650" lvl="1" indent="-304165"/>
            <a:r>
              <a:rPr lang="en-US" sz="2000">
                <a:latin typeface="Calibri Light"/>
                <a:cs typeface="Calibri Light"/>
              </a:rPr>
              <a:t>Internal stylesheet</a:t>
            </a:r>
            <a:endParaRPr lang="en-US" sz="2000">
              <a:cs typeface="Calibri"/>
            </a:endParaRPr>
          </a:p>
          <a:p>
            <a:pPr marL="755650" lvl="1" indent="-304165"/>
            <a:r>
              <a:rPr lang="en-US" sz="2000">
                <a:latin typeface="Calibri Light"/>
                <a:cs typeface="Calibri Light"/>
              </a:rPr>
              <a:t>External stylesheet</a:t>
            </a:r>
          </a:p>
          <a:p>
            <a:pPr marL="755650" lvl="1" indent="-304165"/>
            <a:r>
              <a:rPr lang="en-US" sz="2000">
                <a:latin typeface="Calibri Light"/>
                <a:cs typeface="Calibri Light"/>
              </a:rPr>
              <a:t>User-agent stylesheet (browser defaults)</a:t>
            </a:r>
          </a:p>
          <a:p>
            <a:pPr marL="755650" lvl="1" indent="-304165"/>
            <a:r>
              <a:rPr lang="en-US" sz="2000">
                <a:latin typeface="Calibri Light"/>
                <a:cs typeface="Calibri Light"/>
              </a:rPr>
              <a:t>User stylesheet (</a:t>
            </a:r>
            <a:r>
              <a:rPr lang="en-US" sz="2000" b="1">
                <a:latin typeface="Calibri Light"/>
                <a:cs typeface="Calibri Light"/>
              </a:rPr>
              <a:t>custom</a:t>
            </a:r>
            <a:r>
              <a:rPr lang="en-US" sz="2000">
                <a:latin typeface="Calibri Light"/>
                <a:cs typeface="Calibri Light"/>
              </a:rPr>
              <a:t> stylesheet set by user in their browser)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The cascading algorithm of CSS figures out how to determine which rules to apply</a:t>
            </a:r>
            <a:endParaRPr lang="en-US"/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/>
          </a:p>
          <a:p>
            <a:pPr marL="304165" indent="-304165"/>
            <a:endParaRPr lang="en-US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C4D8C3FE-D3B7-4767-A03F-3E5442CA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CSS Specificity (continued)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162"/>
            <a:ext cx="10515600" cy="5001825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Inline styles</a:t>
            </a:r>
            <a:r>
              <a:rPr lang="en-US" dirty="0">
                <a:latin typeface="Calibri Light"/>
                <a:cs typeface="Calibri Light"/>
              </a:rPr>
              <a:t> have </a:t>
            </a:r>
            <a:r>
              <a:rPr lang="en-US" b="1" dirty="0">
                <a:latin typeface="Calibri Light"/>
                <a:cs typeface="Calibri Light"/>
              </a:rPr>
              <a:t>highest specificity</a:t>
            </a:r>
            <a:r>
              <a:rPr lang="en-US" dirty="0">
                <a:latin typeface="Calibri Light"/>
                <a:cs typeface="Calibri Light"/>
              </a:rPr>
              <a:t> and will override styles set in stylesheets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Stylesheet CSS rules are applied </a:t>
            </a:r>
            <a:r>
              <a:rPr lang="en-US" dirty="0">
                <a:highlight>
                  <a:srgbClr val="FFFF00"/>
                </a:highlight>
                <a:latin typeface="Calibri Light"/>
                <a:cs typeface="Calibri Light"/>
              </a:rPr>
              <a:t>in order of appearance</a:t>
            </a:r>
            <a:r>
              <a:rPr lang="en-US" dirty="0">
                <a:latin typeface="Calibri Light"/>
                <a:cs typeface="Calibri Light"/>
              </a:rPr>
              <a:t>, whether internal or external</a:t>
            </a:r>
            <a:endParaRPr lang="en-US" dirty="0"/>
          </a:p>
          <a:p>
            <a:pPr marL="755650" lvl="1" indent="-304165"/>
            <a:r>
              <a:rPr lang="en-US" sz="2000" dirty="0">
                <a:latin typeface="Calibri Light"/>
                <a:cs typeface="Calibri Light"/>
              </a:rPr>
              <a:t>When multiple rules target the exact same selector and property, the </a:t>
            </a:r>
            <a:r>
              <a:rPr lang="en-US" sz="2000" b="1" dirty="0">
                <a:solidFill>
                  <a:srgbClr val="C00000"/>
                </a:solidFill>
                <a:latin typeface="Calibri Light"/>
                <a:cs typeface="Calibri Light"/>
              </a:rPr>
              <a:t>last one is used </a:t>
            </a:r>
            <a:r>
              <a:rPr lang="en-US" sz="2000" dirty="0">
                <a:latin typeface="Calibri Light"/>
                <a:cs typeface="Calibri Light"/>
              </a:rPr>
              <a:t>since it will overwrite all the previous rules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If multiple, different selectors target the same element, then the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order does not matter</a:t>
            </a:r>
            <a:r>
              <a:rPr lang="en-US" dirty="0">
                <a:latin typeface="Calibri Light"/>
                <a:cs typeface="Calibri Light"/>
              </a:rPr>
              <a:t>, instead, rules of specificity are used to figure out which one takes precedence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endParaRPr lang="en-US" dirty="0"/>
          </a:p>
          <a:p>
            <a:pPr marL="304165" indent="-30416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04165" indent="-304165"/>
            <a:endParaRPr lang="en-US" dirty="0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5E3D8A26-90CD-47DC-B1B1-2AFA1755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6C6362D-92C7-4443-9364-70108E26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19" y="1862064"/>
            <a:ext cx="2642522" cy="5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CSS Specificity and Selectors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55"/>
            <a:ext cx="10515600" cy="4790608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Point value system to determine which selectors have higher specificity: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Inline styles: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1000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ID: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100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Class, attribute selector, pseudo-class: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10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Element/type: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1</a:t>
            </a:r>
            <a:endParaRPr lang="en-US" b="1" dirty="0">
              <a:solidFill>
                <a:srgbClr val="C00000"/>
              </a:solidFill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Discuss:</a:t>
            </a:r>
            <a:r>
              <a:rPr lang="en-US" dirty="0">
                <a:latin typeface="Calibri Light"/>
                <a:cs typeface="Calibri Light"/>
              </a:rPr>
              <a:t> How many points is this selector? </a:t>
            </a:r>
            <a:br>
              <a:rPr lang="en-US" dirty="0">
                <a:latin typeface="Calibri Light"/>
                <a:cs typeface="Calibri Light"/>
              </a:rPr>
            </a:br>
            <a:r>
              <a:rPr lang="en-US" dirty="0">
                <a:latin typeface="Calibri Light"/>
                <a:cs typeface="Calibri Light"/>
              </a:rPr>
              <a:t>               </a:t>
            </a:r>
            <a:r>
              <a:rPr lang="en-US" dirty="0">
                <a:solidFill>
                  <a:srgbClr val="000000"/>
                </a:solidFill>
                <a:latin typeface="Calibri Light"/>
                <a:cs typeface="Calibri Light"/>
              </a:rPr>
              <a:t>            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.my-class + 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div:hover</a:t>
            </a:r>
            <a:endParaRPr lang="en-US" b="1" dirty="0">
              <a:solidFill>
                <a:srgbClr val="A83DA3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04165" indent="-304165"/>
            <a:endParaRPr lang="en-US" dirty="0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5FEE6CE-F473-425F-B969-29411B4A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8C1D90-D748-4686-A10A-1D1150202063}"/>
              </a:ext>
            </a:extLst>
          </p:cNvPr>
          <p:cNvSpPr txBox="1"/>
          <p:nvPr/>
        </p:nvSpPr>
        <p:spPr>
          <a:xfrm>
            <a:off x="2103754" y="6175701"/>
            <a:ext cx="63484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21 points </a:t>
            </a:r>
            <a:r>
              <a:rPr lang="en-US" b="1" dirty="0">
                <a:latin typeface="Calibri Light"/>
                <a:cs typeface="Calibri Light"/>
              </a:rPr>
              <a:t>:  </a:t>
            </a:r>
            <a:r>
              <a:rPr lang="en-US" b="1" dirty="0">
                <a:solidFill>
                  <a:srgbClr val="000000"/>
                </a:solidFill>
                <a:latin typeface="Calibri Light"/>
                <a:cs typeface="Calibri Light"/>
              </a:rPr>
              <a:t>.my-class</a:t>
            </a:r>
            <a:r>
              <a:rPr lang="en-US" dirty="0">
                <a:latin typeface="Calibri Light"/>
                <a:cs typeface="Calibri Light"/>
              </a:rPr>
              <a:t> is 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10 points</a:t>
            </a:r>
            <a:r>
              <a:rPr lang="en-US" dirty="0">
                <a:latin typeface="Calibri Light"/>
                <a:cs typeface="Calibri Light"/>
              </a:rPr>
              <a:t>, </a:t>
            </a:r>
            <a:r>
              <a:rPr lang="en-US" b="1" dirty="0">
                <a:latin typeface="Calibri Light"/>
                <a:cs typeface="Calibri Light"/>
              </a:rPr>
              <a:t>:hover</a:t>
            </a:r>
            <a:r>
              <a:rPr lang="en-US" dirty="0">
                <a:latin typeface="Calibri Light"/>
                <a:cs typeface="Calibri Light"/>
              </a:rPr>
              <a:t> is 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10 points</a:t>
            </a:r>
            <a:r>
              <a:rPr lang="en-US" dirty="0">
                <a:latin typeface="Calibri Light"/>
                <a:cs typeface="Calibri Light"/>
              </a:rPr>
              <a:t>, </a:t>
            </a:r>
            <a:r>
              <a:rPr lang="en-US" b="1" dirty="0">
                <a:latin typeface="Calibri Light"/>
                <a:cs typeface="Calibri Light"/>
              </a:rPr>
              <a:t>div </a:t>
            </a:r>
            <a:r>
              <a:rPr lang="en-US" dirty="0">
                <a:latin typeface="Calibri Light"/>
                <a:cs typeface="Calibri Light"/>
              </a:rPr>
              <a:t>is 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1 point</a:t>
            </a:r>
            <a:endParaRPr lang="en-US" b="1">
              <a:solidFill>
                <a:srgbClr val="C0000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579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CSS Specificity and Selectors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  <a:latin typeface="Calibri"/>
                <a:cs typeface="Calibri Light"/>
              </a:rPr>
              <a:t>!important</a:t>
            </a:r>
            <a:endParaRPr lang="en-US" dirty="0">
              <a:solidFill>
                <a:srgbClr val="C00000"/>
              </a:solidFill>
              <a:cs typeface="Calibri"/>
            </a:endParaRPr>
          </a:p>
          <a:p>
            <a:pPr marL="457200" indent="-457200"/>
            <a:r>
              <a:rPr lang="en-US" sz="2400" dirty="0">
                <a:latin typeface="Calibri Light"/>
                <a:cs typeface="Calibri Light"/>
              </a:rPr>
              <a:t>The value </a:t>
            </a:r>
            <a:r>
              <a:rPr lang="en-US" sz="2400" b="1" dirty="0">
                <a:latin typeface="Calibri Light"/>
                <a:cs typeface="Calibri Light"/>
              </a:rPr>
              <a:t>!important</a:t>
            </a:r>
            <a:r>
              <a:rPr lang="en-US" sz="2400" dirty="0">
                <a:latin typeface="Calibri Light"/>
                <a:cs typeface="Calibri Light"/>
              </a:rPr>
              <a:t> can be added to a CSS declaration to give it </a:t>
            </a:r>
            <a:r>
              <a:rPr lang="en-US" sz="2400" b="1" dirty="0">
                <a:solidFill>
                  <a:srgbClr val="C00000"/>
                </a:solidFill>
                <a:latin typeface="Calibri Light"/>
                <a:cs typeface="Calibri Light"/>
              </a:rPr>
              <a:t>highest precedence</a:t>
            </a:r>
            <a:r>
              <a:rPr lang="en-US" sz="2400" dirty="0">
                <a:latin typeface="Calibri Light"/>
                <a:cs typeface="Calibri Light"/>
              </a:rPr>
              <a:t>, even over inline styles – this is not so much a selector as a </a:t>
            </a:r>
            <a:r>
              <a:rPr lang="en-US" sz="2400" dirty="0">
                <a:solidFill>
                  <a:srgbClr val="C00000"/>
                </a:solidFill>
                <a:latin typeface="Calibri Light"/>
                <a:cs typeface="Calibri Light"/>
              </a:rPr>
              <a:t>last resort trick </a:t>
            </a:r>
            <a:r>
              <a:rPr lang="en-US" sz="2400" dirty="0">
                <a:latin typeface="Calibri Light"/>
                <a:cs typeface="Calibri Light"/>
              </a:rPr>
              <a:t>that should be used carefully and sparingly</a:t>
            </a:r>
          </a:p>
          <a:p>
            <a:pPr marL="457200" indent="-457200"/>
            <a:endParaRPr lang="en-US" sz="2400" dirty="0">
              <a:latin typeface="Calibri Light"/>
              <a:cs typeface="Calibri Light"/>
            </a:endParaRPr>
          </a:p>
          <a:p>
            <a:pPr marL="457200" indent="-457200"/>
            <a:endParaRPr lang="en-US" sz="2400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B1943CF-3A68-4B3C-8219-AF7BDD728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633761D-C69C-4FFA-94D4-ABBDDE465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623" y="3991080"/>
            <a:ext cx="2920755" cy="59113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!important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588D5D4-B96B-495C-B053-89DFADFF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5900" y="635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Some More Advanced Selectors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211"/>
            <a:ext cx="10515600" cy="5104044"/>
          </a:xfrm>
        </p:spPr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Grouping selectors/selector list </a:t>
            </a:r>
            <a:r>
              <a:rPr lang="en-US" dirty="0">
                <a:latin typeface="Calibri Light"/>
                <a:cs typeface="Calibri Light"/>
              </a:rPr>
              <a:t>(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h1, div, .my-class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>
              <a:cs typeface="Calibri"/>
            </a:endParaRP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Pseudo-classes</a:t>
            </a:r>
            <a:r>
              <a:rPr lang="en-US" dirty="0">
                <a:latin typeface="Calibri Light"/>
                <a:cs typeface="Calibri Light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alibri Light"/>
                <a:cs typeface="Calibri Light"/>
              </a:rPr>
              <a:t>a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:hover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>
              <a:cs typeface="Calibri"/>
            </a:endParaRP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Attribute selectors</a:t>
            </a:r>
            <a:r>
              <a:rPr lang="en-US" dirty="0">
                <a:latin typeface="Calibri Light"/>
                <a:cs typeface="Calibri Light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input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[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type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="text"]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>
              <a:cs typeface="Calibri"/>
            </a:endParaRP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Combinators 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sz="2200" dirty="0">
                <a:latin typeface="Calibri Light"/>
                <a:cs typeface="Calibri Light"/>
              </a:rPr>
              <a:t>Descendant selector (</a:t>
            </a:r>
            <a:r>
              <a:rPr lang="en-US" sz="2200" b="1" dirty="0">
                <a:latin typeface="Calibri Light"/>
                <a:cs typeface="Calibri Light"/>
              </a:rPr>
              <a:t>div h1</a:t>
            </a:r>
            <a:r>
              <a:rPr lang="en-US" sz="2200" dirty="0">
                <a:latin typeface="Calibri Light"/>
                <a:cs typeface="Calibri Light"/>
              </a:rPr>
              <a:t>)             </a:t>
            </a:r>
            <a:r>
              <a:rPr lang="en-US" sz="2200" b="1" dirty="0">
                <a:solidFill>
                  <a:srgbClr val="C00000"/>
                </a:solidFill>
                <a:latin typeface="Calibri Light"/>
                <a:cs typeface="Calibri Light"/>
              </a:rPr>
              <a:t>Direct</a:t>
            </a:r>
            <a:r>
              <a:rPr lang="en-US" sz="22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en-US" sz="2200" dirty="0">
                <a:latin typeface="Calibri Light"/>
                <a:cs typeface="Calibri Light"/>
              </a:rPr>
              <a:t>Child selector (</a:t>
            </a:r>
            <a:r>
              <a:rPr lang="en-US" sz="2200" b="1" dirty="0">
                <a:latin typeface="Calibri Light"/>
                <a:cs typeface="Calibri Light"/>
              </a:rPr>
              <a:t>div &gt; h1</a:t>
            </a:r>
            <a:r>
              <a:rPr lang="en-US" sz="2200" dirty="0">
                <a:latin typeface="Calibri Light"/>
                <a:cs typeface="Calibri Light"/>
              </a:rPr>
              <a:t>)</a:t>
            </a:r>
          </a:p>
          <a:p>
            <a:pPr marL="755650" lvl="1" indent="-304165"/>
            <a:r>
              <a:rPr lang="en-US" sz="2200" dirty="0">
                <a:latin typeface="Calibri Light"/>
                <a:cs typeface="Calibri Light"/>
              </a:rPr>
              <a:t>Adjacent sibling selector (</a:t>
            </a:r>
            <a:r>
              <a:rPr lang="en-US" sz="2200" b="1" dirty="0">
                <a:latin typeface="Calibri Light"/>
                <a:cs typeface="Calibri Light"/>
              </a:rPr>
              <a:t>div + h1</a:t>
            </a:r>
            <a:r>
              <a:rPr lang="en-US" sz="2200" dirty="0">
                <a:latin typeface="Calibri Light"/>
                <a:cs typeface="Calibri Light"/>
              </a:rPr>
              <a:t>)   General sibling selector (</a:t>
            </a:r>
            <a:r>
              <a:rPr lang="en-US" sz="2200" b="1" dirty="0">
                <a:latin typeface="Calibri Light"/>
                <a:cs typeface="Calibri Light"/>
              </a:rPr>
              <a:t>div ~ h1</a:t>
            </a:r>
            <a:r>
              <a:rPr lang="en-US" sz="2200" dirty="0">
                <a:latin typeface="Calibri Light"/>
                <a:cs typeface="Calibri Light"/>
              </a:rPr>
              <a:t>)</a:t>
            </a:r>
          </a:p>
          <a:p>
            <a:pPr marL="0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br>
              <a:rPr lang="en-US" b="1" u="sng" dirty="0">
                <a:latin typeface="Calibri Light"/>
                <a:cs typeface="Calibri Light"/>
              </a:rPr>
            </a:br>
            <a:endParaRPr lang="en-US" dirty="0">
              <a:cs typeface="Calibri"/>
            </a:endParaRPr>
          </a:p>
          <a:p>
            <a:pPr marL="451485" lvl="1" indent="0">
              <a:buNone/>
            </a:pPr>
            <a:r>
              <a:rPr lang="en-US" dirty="0">
                <a:highlight>
                  <a:srgbClr val="FFFF00"/>
                </a:highlight>
                <a:cs typeface="Calibri"/>
              </a:rPr>
              <a:t>https://www.w3schools.com/cssref/css_selectors.asp</a:t>
            </a:r>
          </a:p>
          <a:p>
            <a:pPr marL="304165" indent="-304165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04165" indent="-304165"/>
            <a:endParaRPr lang="en-US" dirty="0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5E77D8F6-7F57-4779-95D2-C1C8B79F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A2F7839-134D-488C-A206-7BDF14475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89" y="1220451"/>
            <a:ext cx="1996621" cy="851807"/>
          </a:xfrm>
          <a:prstGeom prst="rect">
            <a:avLst/>
          </a:prstGeom>
        </p:spPr>
      </p:pic>
      <p:pic>
        <p:nvPicPr>
          <p:cNvPr id="6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EFDFD114-88CA-4CA6-BFFF-48A89948F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188" y="1970432"/>
            <a:ext cx="1875971" cy="866774"/>
          </a:xfrm>
          <a:prstGeom prst="rect">
            <a:avLst/>
          </a:prstGeom>
        </p:spPr>
      </p:pic>
      <p:pic>
        <p:nvPicPr>
          <p:cNvPr id="7" name="Picture 7" descr="A picture containing photo, dark, sitting, orange&#10;&#10;Description automatically generated">
            <a:extLst>
              <a:ext uri="{FF2B5EF4-FFF2-40B4-BE49-F238E27FC236}">
                <a16:creationId xmlns:a16="http://schemas.microsoft.com/office/drawing/2014/main" id="{BC4CF098-E011-4DF5-89FE-A8D30918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281" y="2889278"/>
            <a:ext cx="2407102" cy="959302"/>
          </a:xfrm>
          <a:prstGeom prst="rect">
            <a:avLst/>
          </a:prstGeom>
        </p:spPr>
      </p:pic>
      <p:pic>
        <p:nvPicPr>
          <p:cNvPr id="10" name="Picture 10" descr="A screen shot of a clock&#10;&#10;Description automatically generated">
            <a:extLst>
              <a:ext uri="{FF2B5EF4-FFF2-40B4-BE49-F238E27FC236}">
                <a16:creationId xmlns:a16="http://schemas.microsoft.com/office/drawing/2014/main" id="{032CBA55-4C8E-47C0-94F0-A1960ED80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083" y="2402225"/>
            <a:ext cx="1590984" cy="31724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14575A-4E80-4C7F-9CAC-50363EF11257}"/>
              </a:ext>
            </a:extLst>
          </p:cNvPr>
          <p:cNvSpPr txBox="1"/>
          <p:nvPr/>
        </p:nvSpPr>
        <p:spPr>
          <a:xfrm>
            <a:off x="6203576" y="625736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sz="1400"/>
          </a:p>
        </p:txBody>
      </p:sp>
      <p:pic>
        <p:nvPicPr>
          <p:cNvPr id="8" name="Picture 8" descr="A picture containing sitting, person, holding, clock&#10;&#10;Description automatically generated">
            <a:extLst>
              <a:ext uri="{FF2B5EF4-FFF2-40B4-BE49-F238E27FC236}">
                <a16:creationId xmlns:a16="http://schemas.microsoft.com/office/drawing/2014/main" id="{AE6DF148-6823-4B35-9F5D-0FF30AEFE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796" y="4723497"/>
            <a:ext cx="2755590" cy="963850"/>
          </a:xfrm>
          <a:prstGeom prst="rect">
            <a:avLst/>
          </a:prstGeom>
        </p:spPr>
      </p:pic>
      <p:pic>
        <p:nvPicPr>
          <p:cNvPr id="9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FAD8F78-53E2-4D29-924B-4B7E3945B4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982" y="4723497"/>
            <a:ext cx="3021582" cy="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2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5EF3-FBFE-4DAC-A331-2DD3CC0C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703E-1628-4A48-9BF0-2E307E7E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12"/>
            <a:ext cx="10515600" cy="5026526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It's time to start the workshop assignment!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Break out into groups of 2-3. </a:t>
            </a:r>
            <a:endParaRPr lang="en-US" b="1" dirty="0">
              <a:latin typeface="Calibri Light"/>
              <a:cs typeface="Calibri Light"/>
            </a:endParaRPr>
          </a:p>
          <a:p>
            <a:pPr marL="761365" lvl="1" indent="-342900"/>
            <a:r>
              <a:rPr lang="en-US" dirty="0">
                <a:latin typeface="Calibri Light"/>
                <a:cs typeface="Calibri Light"/>
              </a:rPr>
              <a:t>For online Workshops your instructor may break you out into </a:t>
            </a:r>
            <a:r>
              <a:rPr lang="en-US" dirty="0" err="1">
                <a:latin typeface="Calibri Light"/>
                <a:cs typeface="Calibri Light"/>
              </a:rPr>
              <a:t>diffent</a:t>
            </a:r>
            <a:r>
              <a:rPr lang="en-US" dirty="0">
                <a:latin typeface="Calibri Light"/>
                <a:cs typeface="Calibri Light"/>
              </a:rPr>
              <a:t> virtual rooms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Work closely with each other.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Don't forget that the 20-minute rule becomes the 10-minute rule during workshops!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10-minute rule does </a:t>
            </a:r>
            <a:r>
              <a:rPr lang="en-US" i="1" dirty="0">
                <a:latin typeface="Calibri Light"/>
                <a:cs typeface="Calibri Light"/>
              </a:rPr>
              <a:t>not</a:t>
            </a:r>
            <a:r>
              <a:rPr lang="en-US" dirty="0">
                <a:latin typeface="Calibri Light"/>
                <a:cs typeface="Calibri Light"/>
              </a:rPr>
              <a:t> apply to talking to your partner(s). Work together throughout. This will be useful practice for working with teams in real life. 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Follow the workshop instructions very closely.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Talk to your instructor if any of the instructions are unclear to you. 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81834AF-C2B8-4E53-B8AC-D831B83F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9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9DD-FFB3-4A56-97BB-1300C7DE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Assignment Submission &amp; Check-Out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6490-753D-4E81-A14D-5433C212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Submit the </a:t>
            </a:r>
            <a:r>
              <a:rPr lang="en-US" b="1" dirty="0">
                <a:latin typeface="Calibri Light"/>
                <a:cs typeface="Calibri Light"/>
              </a:rPr>
              <a:t>datingform.html</a:t>
            </a:r>
            <a:r>
              <a:rPr lang="en-US" dirty="0">
                <a:latin typeface="Calibri Light"/>
                <a:cs typeface="Calibri Light"/>
              </a:rPr>
              <a:t> page at the bottom of the assignment page in the learning portal.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>
                <a:latin typeface="Calibri Light"/>
                <a:cs typeface="Calibri Light"/>
              </a:rPr>
              <a:t>Example instruction on the next slide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2E2D67B4-4060-4416-A56C-E0D9185F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08C7-86CE-4714-BB23-F874466A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71" y="1489669"/>
            <a:ext cx="11407697" cy="5124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Go to </a:t>
            </a:r>
            <a:r>
              <a:rPr lang="x-none" dirty="0">
                <a:ea typeface="+mn-lt"/>
                <a:cs typeface="+mn-lt"/>
                <a:hlinkClick r:id="rId2"/>
              </a:rPr>
              <a:t>https://learn.nucamp.co</a:t>
            </a:r>
            <a:endParaRPr lang="en-US"/>
          </a:p>
          <a:p>
            <a:pPr lvl="1"/>
            <a:r>
              <a:rPr lang="en-US">
                <a:cs typeface="Calibri"/>
              </a:rPr>
              <a:t>Click "</a:t>
            </a:r>
            <a:r>
              <a:rPr lang="en-US" sz="1800" b="1"/>
              <a:t>Workshop Assignment: Students</a:t>
            </a:r>
            <a:r>
              <a:rPr lang="en-US" sz="1800" b="1" dirty="0">
                <a:cs typeface="Calibri"/>
              </a:rPr>
              <a:t>' Work</a:t>
            </a:r>
            <a:r>
              <a:rPr lang="en-US" dirty="0">
                <a:cs typeface="Calibri"/>
              </a:rPr>
              <a:t>"</a:t>
            </a:r>
          </a:p>
          <a:p>
            <a:pPr lvl="1"/>
            <a:r>
              <a:rPr lang="en-US">
                <a:cs typeface="Calibri"/>
              </a:rPr>
              <a:t>Upload your work by clicking "</a:t>
            </a:r>
            <a:r>
              <a:rPr lang="en-US" sz="1800" b="1">
                <a:cs typeface="Calibri"/>
              </a:rPr>
              <a:t>Add Submission</a:t>
            </a:r>
            <a:r>
              <a:rPr lang="en-US">
                <a:cs typeface="Calibri"/>
              </a:rPr>
              <a:t>", select the file, and then click "save"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Note that your work is in Draft status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Click "</a:t>
            </a:r>
            <a:r>
              <a:rPr lang="en-US" sz="1400" b="1">
                <a:cs typeface="Calibri"/>
              </a:rPr>
              <a:t>Submit assignment</a:t>
            </a:r>
            <a:r>
              <a:rPr lang="en-US">
                <a:cs typeface="Calibri"/>
              </a:rPr>
              <a:t>" to submit 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54ED7C-6D42-4460-B2D2-F730F298F25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Submitting Your Assignment </a:t>
            </a:r>
          </a:p>
        </p:txBody>
      </p:sp>
      <p:pic>
        <p:nvPicPr>
          <p:cNvPr id="7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F0E39FE-EDB6-46BC-9CEF-3B06DC06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905E7E-63D9-489F-8475-5FF8E05A5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812" y="4489314"/>
            <a:ext cx="3282175" cy="2053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F083F8-CE89-46E8-8841-E87F75E21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376" y="2813406"/>
            <a:ext cx="3226419" cy="2188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066DE608-4897-4549-94B7-6EBB04F92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293" y="1713379"/>
            <a:ext cx="2686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9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32808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HTML Tables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91"/>
            <a:ext cx="10515600" cy="4815972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Use to display tabular data  - not for page layout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902335" lvl="2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902335" lvl="2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Can use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 Light"/>
                <a:cs typeface="Calibri Light"/>
              </a:rPr>
              <a:t>thead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&gt;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 Light"/>
                <a:cs typeface="Calibri Light"/>
              </a:rPr>
              <a:t>tbody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&gt;</a:t>
            </a:r>
            <a:r>
              <a:rPr lang="en-US" dirty="0">
                <a:latin typeface="Calibri Light"/>
                <a:cs typeface="Calibri Light"/>
              </a:rPr>
              <a:t> as 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containers </a:t>
            </a:r>
            <a:r>
              <a:rPr lang="en-US" sz="2300" dirty="0">
                <a:latin typeface="Calibri Light"/>
                <a:cs typeface="Calibri Light"/>
              </a:rPr>
              <a:t>(sections)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lang="en-US" dirty="0">
                <a:latin typeface="Calibri Light"/>
                <a:cs typeface="Calibri Light"/>
              </a:rPr>
              <a:t> table header and body rows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Can use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 Light"/>
                <a:cs typeface="Calibri Light"/>
              </a:rPr>
              <a:t>th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&gt;</a:t>
            </a:r>
            <a:r>
              <a:rPr lang="en-US" dirty="0">
                <a:latin typeface="Calibri Light"/>
                <a:cs typeface="Calibri Light"/>
              </a:rPr>
              <a:t> to create header cells with bold, centered text content</a:t>
            </a:r>
            <a:endParaRPr lang="en-US" dirty="0"/>
          </a:p>
          <a:p>
            <a:pPr marL="304165" indent="-304165"/>
            <a:endParaRPr lang="en-US" b="1" u="sng" dirty="0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43C8589-681E-4799-AF40-135E31C1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35351"/>
            <a:ext cx="1017225" cy="1097450"/>
          </a:xfrm>
          <a:prstGeom prst="rect">
            <a:avLst/>
          </a:prstGeom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A2A1CD-F5BB-41C1-BFBC-B8B9C9BA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444" y="2869297"/>
            <a:ext cx="2370331" cy="768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2FDDE-FB6F-4105-B559-D2F11DE52159}"/>
              </a:ext>
            </a:extLst>
          </p:cNvPr>
          <p:cNvSpPr txBox="1"/>
          <p:nvPr/>
        </p:nvSpPr>
        <p:spPr>
          <a:xfrm>
            <a:off x="7583369" y="1969618"/>
            <a:ext cx="310048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Note:</a:t>
            </a:r>
            <a:r>
              <a:rPr lang="en-US" sz="1600" dirty="0"/>
              <a:t> The example below includes a border applied using CSS, default style does not include a border</a:t>
            </a:r>
            <a:endParaRPr lang="en-US" dirty="0">
              <a:cs typeface="Calibri"/>
            </a:endParaRP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E349F-5685-4BA6-844C-0C346AA1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96" y="1969618"/>
            <a:ext cx="4992477" cy="1799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23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CD7CC7-7DDB-4686-9ACE-98F01A099BF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Review: Week 2 Quiz</a:t>
            </a:r>
            <a:endParaRPr lang="en-US"/>
          </a:p>
        </p:txBody>
      </p:sp>
      <p:pic>
        <p:nvPicPr>
          <p:cNvPr id="1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2FFF211-C02B-4C8E-966D-10F1FA73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4C8DE-759D-461A-9DEC-0A05942C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69" y="1197438"/>
            <a:ext cx="9759175" cy="54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CD7CC7-7DDB-4686-9ACE-98F01A099BF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Review: Week 2 Quiz</a:t>
            </a:r>
            <a:endParaRPr lang="en-US"/>
          </a:p>
        </p:txBody>
      </p:sp>
      <p:pic>
        <p:nvPicPr>
          <p:cNvPr id="1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2FFF211-C02B-4C8E-966D-10F1FA73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E8EF72-81D0-41DB-86F9-7A5B0F09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5" y="1326349"/>
            <a:ext cx="10051472" cy="50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0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CD7CC7-7DDB-4686-9ACE-98F01A099BF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Review: Week 2 Quiz</a:t>
            </a:r>
            <a:endParaRPr lang="en-US"/>
          </a:p>
        </p:txBody>
      </p:sp>
      <p:pic>
        <p:nvPicPr>
          <p:cNvPr id="1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2FFF211-C02B-4C8E-966D-10F1FA73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EE8A34-9590-4A5F-A29E-37224B77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85" y="1225125"/>
            <a:ext cx="8541833" cy="53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0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CD7CC7-7DDB-4686-9ACE-98F01A099BF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Review: Week 2 Quiz</a:t>
            </a:r>
            <a:endParaRPr lang="en-US"/>
          </a:p>
        </p:txBody>
      </p:sp>
      <p:pic>
        <p:nvPicPr>
          <p:cNvPr id="1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2FFF211-C02B-4C8E-966D-10F1FA73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69997E-1FC4-4D3A-96D2-FD5A0DDC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64009"/>
            <a:ext cx="9601200" cy="53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2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CD7CC7-7DDB-4686-9ACE-98F01A099BF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Review: Week 2 Quiz</a:t>
            </a:r>
            <a:endParaRPr lang="en-US"/>
          </a:p>
        </p:txBody>
      </p:sp>
      <p:pic>
        <p:nvPicPr>
          <p:cNvPr id="1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2FFF211-C02B-4C8E-966D-10F1FA73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5B8713-E1ED-48FC-BCCC-59D5AEF2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10" y="1322704"/>
            <a:ext cx="9619785" cy="1815080"/>
          </a:xfrm>
          <a:prstGeom prst="rect">
            <a:avLst/>
          </a:prstGeom>
        </p:spPr>
      </p:pic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17D1E7-ECA7-49B4-A803-BC441A35B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010" y="3284471"/>
            <a:ext cx="9619785" cy="33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0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CD7CC7-7DDB-4686-9ACE-98F01A099BF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Review: Week 2 Quiz</a:t>
            </a:r>
            <a:endParaRPr lang="en-US"/>
          </a:p>
        </p:txBody>
      </p:sp>
      <p:pic>
        <p:nvPicPr>
          <p:cNvPr id="1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2FFF211-C02B-4C8E-966D-10F1FA73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E26778-22EE-47A5-9181-C2F86DD44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07" y="1320980"/>
            <a:ext cx="10381784" cy="2301748"/>
          </a:xfrm>
          <a:prstGeom prst="rect">
            <a:avLst/>
          </a:prstGeom>
        </p:spPr>
      </p:pic>
      <p:pic>
        <p:nvPicPr>
          <p:cNvPr id="3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30019F7-3672-43FD-B7C9-C0A39C701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07" y="3935371"/>
            <a:ext cx="10381785" cy="188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02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CD7CC7-7DDB-4686-9ACE-98F01A099BF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Review: Week 2 Quiz</a:t>
            </a:r>
            <a:endParaRPr lang="en-US"/>
          </a:p>
        </p:txBody>
      </p:sp>
      <p:pic>
        <p:nvPicPr>
          <p:cNvPr id="1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2FFF211-C02B-4C8E-966D-10F1FA73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3E198EF-35C9-441E-BCE2-BEED4C8A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09" y="1194841"/>
            <a:ext cx="10168053" cy="3306731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4873F8-59F7-4B5F-8AAD-CEB227913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180" y="4663793"/>
            <a:ext cx="10093712" cy="17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03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7268E-299D-4B33-B2DD-D42FF4A0B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cs typeface="Calibri Light"/>
              </a:rPr>
              <a:t>Happy learning!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7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32808"/>
            <a:ext cx="10515600" cy="1084587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HTML Forms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082"/>
            <a:ext cx="10515600" cy="5439425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endParaRPr lang="en-US" sz="2400" dirty="0">
              <a:latin typeface="Calibri Light"/>
              <a:cs typeface="Calibri Light"/>
            </a:endParaRPr>
          </a:p>
          <a:p>
            <a:pPr marL="304165" indent="-304165"/>
            <a:endParaRPr lang="en-US" sz="2400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Use </a:t>
            </a:r>
            <a:r>
              <a:rPr lang="en-US" sz="2400" b="1" dirty="0">
                <a:solidFill>
                  <a:srgbClr val="0070C0"/>
                </a:solidFill>
                <a:latin typeface="Calibri Light"/>
                <a:cs typeface="Calibri Light"/>
              </a:rPr>
              <a:t>action</a:t>
            </a:r>
            <a:r>
              <a:rPr lang="en-US" sz="2400" b="1" dirty="0">
                <a:latin typeface="Calibri Light"/>
                <a:cs typeface="Calibri Light"/>
              </a:rPr>
              <a:t> </a:t>
            </a:r>
            <a:r>
              <a:rPr lang="en-US" sz="2400" dirty="0">
                <a:latin typeface="Calibri Light"/>
                <a:cs typeface="Calibri Light"/>
              </a:rPr>
              <a:t>attribute in the </a:t>
            </a:r>
            <a:r>
              <a:rPr lang="en-US" sz="2400" b="1" dirty="0">
                <a:solidFill>
                  <a:srgbClr val="7030A0"/>
                </a:solidFill>
                <a:latin typeface="Calibri Light"/>
                <a:cs typeface="Calibri Light"/>
              </a:rPr>
              <a:t>&lt;form&gt;</a:t>
            </a:r>
            <a:r>
              <a:rPr lang="en-US" sz="2400" dirty="0">
                <a:latin typeface="Calibri Light"/>
                <a:cs typeface="Calibri Light"/>
              </a:rPr>
              <a:t> start tag to provide a URL for a server-side script to process the form </a:t>
            </a:r>
          </a:p>
          <a:p>
            <a:pPr marL="304165" indent="-304165"/>
            <a:endParaRPr lang="en-US" sz="2400" dirty="0">
              <a:ea typeface="+mn-lt"/>
              <a:cs typeface="+mn-lt"/>
            </a:endParaRPr>
          </a:p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Set </a:t>
            </a:r>
            <a:r>
              <a:rPr lang="en-US" sz="2400" b="1" dirty="0">
                <a:solidFill>
                  <a:srgbClr val="0070C0"/>
                </a:solidFill>
                <a:latin typeface="Calibri Light"/>
                <a:cs typeface="Calibri Light"/>
              </a:rPr>
              <a:t>method</a:t>
            </a:r>
            <a:r>
              <a:rPr lang="en-US" sz="2400" b="1" dirty="0">
                <a:latin typeface="Calibri Light"/>
                <a:cs typeface="Calibri Light"/>
              </a:rPr>
              <a:t> </a:t>
            </a:r>
            <a:r>
              <a:rPr lang="en-US" sz="2400" dirty="0">
                <a:latin typeface="Calibri Light"/>
                <a:cs typeface="Calibri Light"/>
              </a:rPr>
              <a:t>attribute to "post" or "get"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43C8589-681E-4799-AF40-135E31C1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35351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7A6D7801-73A2-4706-8F9F-2887D033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24295"/>
            <a:ext cx="7738948" cy="467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3CA9E-8E64-4972-AA93-5CD118345EE5}"/>
              </a:ext>
            </a:extLst>
          </p:cNvPr>
          <p:cNvSpPr txBox="1"/>
          <p:nvPr/>
        </p:nvSpPr>
        <p:spPr>
          <a:xfrm>
            <a:off x="6609027" y="3330463"/>
            <a:ext cx="27924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GET:</a:t>
            </a:r>
            <a:r>
              <a:rPr lang="en-US" dirty="0">
                <a:cs typeface="Calibri"/>
              </a:rPr>
              <a:t> Request data</a:t>
            </a:r>
          </a:p>
          <a:p>
            <a:r>
              <a:rPr lang="en-US" b="1" dirty="0">
                <a:cs typeface="Calibri"/>
              </a:rPr>
              <a:t>POST: </a:t>
            </a:r>
            <a:r>
              <a:rPr lang="en-US" dirty="0">
                <a:cs typeface="Calibri"/>
              </a:rPr>
              <a:t>Send data</a:t>
            </a:r>
          </a:p>
        </p:txBody>
      </p:sp>
    </p:spTree>
    <p:extLst>
      <p:ext uri="{BB962C8B-B14F-4D97-AF65-F5344CB8AC3E}">
        <p14:creationId xmlns:p14="http://schemas.microsoft.com/office/powerpoint/2010/main" val="19095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F347FDC2-363D-4BC9-ABB2-EFE4C9D7E2A0}"/>
              </a:ext>
            </a:extLst>
          </p:cNvPr>
          <p:cNvSpPr txBox="1"/>
          <p:nvPr/>
        </p:nvSpPr>
        <p:spPr>
          <a:xfrm>
            <a:off x="1154232" y="294335"/>
            <a:ext cx="8895530" cy="76944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5"/>
                </a:solidFill>
                <a:ea typeface="+mj-ea"/>
                <a:cs typeface="Calibri" panose="020F0502020204030204"/>
              </a:rPr>
              <a:t>Form Submission</a:t>
            </a:r>
          </a:p>
        </p:txBody>
      </p:sp>
      <p:pic>
        <p:nvPicPr>
          <p:cNvPr id="2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A4DBA5A-511A-4D57-B12D-81C548D3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F92FC593-FACD-4803-9387-076ECF37F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532005"/>
              </p:ext>
            </p:extLst>
          </p:nvPr>
        </p:nvGraphicFramePr>
        <p:xfrm>
          <a:off x="1718936" y="1168513"/>
          <a:ext cx="7550726" cy="4973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27" name="Picture 1127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53D3C5-55EB-4D5B-82AB-01531805A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5521" y="3226626"/>
            <a:ext cx="1706615" cy="848718"/>
          </a:xfrm>
          <a:prstGeom prst="rect">
            <a:avLst/>
          </a:prstGeom>
        </p:spPr>
      </p:pic>
      <p:pic>
        <p:nvPicPr>
          <p:cNvPr id="1128" name="Picture 1128" descr="A close up of a logo&#10;&#10;Description automatically generated">
            <a:extLst>
              <a:ext uri="{FF2B5EF4-FFF2-40B4-BE49-F238E27FC236}">
                <a16:creationId xmlns:a16="http://schemas.microsoft.com/office/drawing/2014/main" id="{2D33A419-F7B7-4374-887A-6A4B80111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9195" y="2527765"/>
            <a:ext cx="1505709" cy="1799069"/>
          </a:xfrm>
          <a:prstGeom prst="rect">
            <a:avLst/>
          </a:prstGeom>
        </p:spPr>
      </p:pic>
      <p:pic>
        <p:nvPicPr>
          <p:cNvPr id="1883" name="Picture 188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012215-2BED-4662-AC9A-1700B4C1E8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7893" y="2810219"/>
            <a:ext cx="411298" cy="392937"/>
          </a:xfrm>
          <a:prstGeom prst="rect">
            <a:avLst/>
          </a:prstGeom>
        </p:spPr>
      </p:pic>
      <p:pic>
        <p:nvPicPr>
          <p:cNvPr id="107" name="Picture 188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6057BF-E519-4035-B891-6C17F33D6C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621576" y="4774894"/>
            <a:ext cx="396606" cy="39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HTML Forms – Input Element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90"/>
            <a:ext cx="10515600" cy="485336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lnSpc>
                <a:spcPct val="150000"/>
              </a:lnSpc>
            </a:pPr>
            <a:r>
              <a:rPr lang="en-US" dirty="0">
                <a:latin typeface="Calibri Light"/>
                <a:cs typeface="Calibri Light"/>
              </a:rPr>
              <a:t>Using the input element with the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type</a:t>
            </a:r>
            <a:r>
              <a:rPr lang="en-US" dirty="0">
                <a:latin typeface="Calibri Light"/>
                <a:cs typeface="Calibri Light"/>
              </a:rPr>
              <a:t> attribute</a:t>
            </a:r>
            <a:endParaRPr lang="en-US" dirty="0">
              <a:cs typeface="Calibri" panose="020F0502020204030204"/>
            </a:endParaRPr>
          </a:p>
          <a:p>
            <a:pPr marL="755650" lvl="1" indent="-304165"/>
            <a:endParaRPr lang="en-US" b="1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 marL="755650" lvl="1" indent="-304165"/>
            <a:endParaRPr lang="en-US" b="1" u="sng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755650" lvl="1" indent="-304165"/>
            <a:endParaRPr lang="en-US" b="1" u="sng" dirty="0">
              <a:latin typeface="Calibri Light"/>
              <a:cs typeface="Calibri Light"/>
            </a:endParaRPr>
          </a:p>
          <a:p>
            <a:pPr marL="755650" lvl="1" indent="-304165"/>
            <a:endParaRPr lang="en-US" b="1" u="sng" dirty="0">
              <a:latin typeface="Calibri Light"/>
              <a:cs typeface="Calibri Light"/>
            </a:endParaRPr>
          </a:p>
          <a:p>
            <a:pPr marL="755650" lvl="1" indent="-304165"/>
            <a:endParaRPr lang="en-US" b="1" u="sng" dirty="0">
              <a:latin typeface="Calibri Light"/>
              <a:cs typeface="Calibri Light"/>
            </a:endParaRPr>
          </a:p>
          <a:p>
            <a:pPr marL="755650" lvl="1" indent="-304165"/>
            <a:endParaRPr lang="en-US" b="1" u="sng" dirty="0">
              <a:latin typeface="Calibri Light"/>
              <a:cs typeface="Calibri Light"/>
            </a:endParaRPr>
          </a:p>
          <a:p>
            <a:pPr marL="755650" lvl="1" indent="-304165"/>
            <a:endParaRPr lang="en-US" b="1" u="sng" dirty="0"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88D13A45-EBA9-40A6-A03A-12A71B11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E145F13-D25F-4A48-BF8A-74CDEDD73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1660"/>
              </p:ext>
            </p:extLst>
          </p:nvPr>
        </p:nvGraphicFramePr>
        <p:xfrm>
          <a:off x="838200" y="2506678"/>
          <a:ext cx="10035750" cy="2841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622">
                  <a:extLst>
                    <a:ext uri="{9D8B030D-6E8A-4147-A177-3AD203B41FA5}">
                      <a16:colId xmlns:a16="http://schemas.microsoft.com/office/drawing/2014/main" val="3837365998"/>
                    </a:ext>
                  </a:extLst>
                </a:gridCol>
                <a:gridCol w="7139128">
                  <a:extLst>
                    <a:ext uri="{9D8B030D-6E8A-4147-A177-3AD203B41FA5}">
                      <a16:colId xmlns:a16="http://schemas.microsoft.com/office/drawing/2014/main" val="2664175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 Input Element "Types"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73968"/>
                  </a:ext>
                </a:extLst>
              </a:tr>
              <a:tr h="3675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type="</a:t>
                      </a:r>
                      <a:r>
                        <a:rPr lang="en-US" sz="1800" b="1" i="0" u="none" strike="noStrike" noProof="0" dirty="0">
                          <a:solidFill>
                            <a:srgbClr val="C00000"/>
                          </a:solidFill>
                          <a:latin typeface="Calibri Light"/>
                        </a:rPr>
                        <a:t>text</a:t>
                      </a: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"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 Light"/>
                        </a:rPr>
                        <a:t>single-line text input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28336"/>
                  </a:ext>
                </a:extLst>
              </a:tr>
              <a:tr h="3398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type="</a:t>
                      </a:r>
                      <a:r>
                        <a:rPr lang="en-US" sz="1800" b="1" i="0" u="none" strike="noStrike" noProof="0" dirty="0">
                          <a:solidFill>
                            <a:srgbClr val="C00000"/>
                          </a:solidFill>
                          <a:latin typeface="Calibri Light"/>
                        </a:rPr>
                        <a:t>submit</a:t>
                      </a: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"</a:t>
                      </a:r>
                      <a:r>
                        <a:rPr lang="en-US" sz="1800" b="0" i="0" u="none" strike="noStrike" noProof="0" dirty="0">
                          <a:latin typeface="Calibri Light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 Light"/>
                        </a:rPr>
                        <a:t>submit button, runs the script given in form action attribute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729693"/>
                  </a:ext>
                </a:extLst>
              </a:tr>
              <a:tr h="6454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type="</a:t>
                      </a:r>
                      <a:r>
                        <a:rPr lang="en-US" sz="1800" b="1" i="0" u="none" strike="noStrike" noProof="0" dirty="0">
                          <a:solidFill>
                            <a:srgbClr val="C00000"/>
                          </a:solidFill>
                          <a:latin typeface="Calibri Light"/>
                        </a:rPr>
                        <a:t>file</a:t>
                      </a: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 Light"/>
                        </a:rPr>
                        <a:t>file chooser, allows selecting file from local filesystem to upload  - must add </a:t>
                      </a:r>
                      <a:r>
                        <a:rPr lang="en-US" sz="1800" b="1" i="0" u="none" strike="noStrike" noProof="0" dirty="0" err="1">
                          <a:solidFill>
                            <a:srgbClr val="0070C0"/>
                          </a:solidFill>
                          <a:latin typeface="Calibri Light"/>
                        </a:rPr>
                        <a:t>enctype</a:t>
                      </a: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="</a:t>
                      </a:r>
                      <a:r>
                        <a:rPr lang="en-US" sz="1800" b="1" i="0" u="none" strike="noStrike" noProof="0" dirty="0">
                          <a:solidFill>
                            <a:srgbClr val="C00000"/>
                          </a:solidFill>
                          <a:latin typeface="Calibri Light"/>
                        </a:rPr>
                        <a:t>multipart/form-data</a:t>
                      </a: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"</a:t>
                      </a:r>
                      <a:r>
                        <a:rPr lang="en-US" sz="1800" b="0" i="0" u="none" strike="noStrike" noProof="0" dirty="0">
                          <a:latin typeface="Calibri Light"/>
                        </a:rPr>
                        <a:t> to </a:t>
                      </a:r>
                      <a:r>
                        <a:rPr lang="en-US" sz="1800" b="1" i="0" u="none" strike="noStrike" noProof="0" dirty="0">
                          <a:solidFill>
                            <a:srgbClr val="7030A0"/>
                          </a:solidFill>
                          <a:latin typeface="Calibri Light"/>
                        </a:rPr>
                        <a:t>&lt;form&gt; </a:t>
                      </a:r>
                      <a:r>
                        <a:rPr lang="en-US" sz="1800" b="0" i="0" u="none" strike="noStrike" noProof="0" dirty="0">
                          <a:latin typeface="Calibri Light"/>
                        </a:rPr>
                        <a:t>start tag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75407"/>
                  </a:ext>
                </a:extLst>
              </a:tr>
              <a:tr h="3398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type="</a:t>
                      </a:r>
                      <a:r>
                        <a:rPr lang="en-US" sz="1800" b="1" i="0" u="none" strike="noStrike" noProof="0" dirty="0">
                          <a:solidFill>
                            <a:srgbClr val="C00000"/>
                          </a:solidFill>
                          <a:latin typeface="Calibri Light"/>
                        </a:rPr>
                        <a:t>radio</a:t>
                      </a: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 Light"/>
                        </a:rPr>
                        <a:t>create radio button, use in a group of 2 or more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2191"/>
                  </a:ext>
                </a:extLst>
              </a:tr>
              <a:tr h="3398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type="</a:t>
                      </a:r>
                      <a:r>
                        <a:rPr lang="en-US" sz="1800" b="1" i="0" u="none" strike="noStrike" noProof="0" dirty="0">
                          <a:solidFill>
                            <a:srgbClr val="C00000"/>
                          </a:solidFill>
                          <a:latin typeface="Calibri Light"/>
                        </a:rPr>
                        <a:t>checkbox</a:t>
                      </a: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 Light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 Light"/>
                        </a:rPr>
                        <a:t>create checkbox, can be single or multiple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33937"/>
                  </a:ext>
                </a:extLst>
              </a:tr>
              <a:tr h="33982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alibri Light"/>
                        </a:rPr>
                        <a:t>… and more!    </a:t>
                      </a:r>
                      <a:r>
                        <a:rPr lang="en-US" sz="1800" b="0" i="0" u="none" strike="noStrike" noProof="0" dirty="0">
                          <a:hlinkClick r:id="rId3"/>
                        </a:rPr>
                        <a:t>https://www.w3schools.com/html/html_form_input_types.asp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586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E621C0-98A6-4996-A97A-45371834436F}"/>
              </a:ext>
            </a:extLst>
          </p:cNvPr>
          <p:cNvSpPr txBox="1"/>
          <p:nvPr/>
        </p:nvSpPr>
        <p:spPr>
          <a:xfrm>
            <a:off x="534930" y="6147312"/>
            <a:ext cx="32645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type="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email</a:t>
            </a:r>
            <a:r>
              <a:rPr lang="en-US" b="1">
                <a:solidFill>
                  <a:srgbClr val="0070C0"/>
                </a:solidFill>
                <a:latin typeface="Calibri Light"/>
                <a:cs typeface="Calibri Light"/>
              </a:rPr>
              <a:t>" </a:t>
            </a:r>
            <a:r>
              <a:rPr lang="en-US" sz="1400" b="1">
                <a:latin typeface="Calibri Light"/>
                <a:cs typeface="Calibri Light"/>
              </a:rPr>
              <a:t>- Check if in email format</a:t>
            </a:r>
            <a:endParaRPr lang="en-US" sz="140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2260B-255D-4F09-B80C-2339AEAF2620}"/>
              </a:ext>
            </a:extLst>
          </p:cNvPr>
          <p:cNvSpPr txBox="1"/>
          <p:nvPr/>
        </p:nvSpPr>
        <p:spPr>
          <a:xfrm>
            <a:off x="3941518" y="6147312"/>
            <a:ext cx="352455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type="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month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" </a:t>
            </a:r>
            <a:r>
              <a:rPr lang="en-US" sz="1400" b="1">
                <a:latin typeface="Calibri Light"/>
                <a:cs typeface="Calibri Light"/>
              </a:rPr>
              <a:t>- Provides a calendar select</a:t>
            </a:r>
            <a:endParaRPr lang="en-US" sz="14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05B55-8AA4-4CCF-B867-5634E1FD9A45}"/>
              </a:ext>
            </a:extLst>
          </p:cNvPr>
          <p:cNvSpPr txBox="1"/>
          <p:nvPr/>
        </p:nvSpPr>
        <p:spPr>
          <a:xfrm>
            <a:off x="7661871" y="6147312"/>
            <a:ext cx="38472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type="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color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" </a:t>
            </a:r>
            <a:r>
              <a:rPr lang="en-US" sz="1400" b="1" dirty="0">
                <a:latin typeface="Calibri Light"/>
                <a:cs typeface="Calibri Light"/>
              </a:rPr>
              <a:t>- Provides a Color Palette selector</a:t>
            </a:r>
          </a:p>
        </p:txBody>
      </p:sp>
    </p:spTree>
    <p:extLst>
      <p:ext uri="{BB962C8B-B14F-4D97-AF65-F5344CB8AC3E}">
        <p14:creationId xmlns:p14="http://schemas.microsoft.com/office/powerpoint/2010/main" val="39783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HTML Forms – More Form Elements 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1"/>
            <a:ext cx="10515600" cy="466510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755650" lvl="1" indent="-304165"/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 Light"/>
                <a:cs typeface="Calibri Light"/>
              </a:rPr>
              <a:t>fieldset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&gt;</a:t>
            </a:r>
            <a:r>
              <a:rPr lang="en-US" b="1" dirty="0">
                <a:latin typeface="Calibri Light"/>
                <a:cs typeface="Calibri Light"/>
              </a:rPr>
              <a:t>  </a:t>
            </a:r>
            <a:r>
              <a:rPr lang="en-US" dirty="0">
                <a:latin typeface="Calibri Light"/>
                <a:cs typeface="Calibri Light"/>
              </a:rPr>
              <a:t>- use to group similar form controls together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&lt;legend&gt; 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- use to caption a </a:t>
            </a:r>
            <a:r>
              <a:rPr lang="en-US" dirty="0" err="1">
                <a:latin typeface="Calibri Light"/>
                <a:cs typeface="Calibri Light"/>
              </a:rPr>
              <a:t>fieldset</a:t>
            </a:r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 Light"/>
                <a:cs typeface="Calibri Light"/>
              </a:rPr>
              <a:t>textarea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&gt;</a:t>
            </a:r>
            <a:r>
              <a:rPr lang="en-US" dirty="0">
                <a:latin typeface="Calibri Light"/>
                <a:cs typeface="Calibri Light"/>
              </a:rPr>
              <a:t>  - use to create a multi-line text input</a:t>
            </a:r>
          </a:p>
          <a:p>
            <a:pPr marL="755650" lvl="1" indent="-304165"/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&lt;option&gt;</a:t>
            </a:r>
            <a:r>
              <a:rPr lang="en-US" dirty="0">
                <a:latin typeface="Calibri Light"/>
                <a:cs typeface="Calibri Light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&lt;select&gt;</a:t>
            </a:r>
            <a:r>
              <a:rPr lang="en-US" b="1" dirty="0"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 - use to create dropdown lists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Give all form controls </a:t>
            </a:r>
            <a:r>
              <a:rPr lang="en-US" sz="2000" dirty="0">
                <a:latin typeface="Calibri Light"/>
                <a:cs typeface="Calibri Light"/>
              </a:rPr>
              <a:t>(elements which can have their value changed by the user) </a:t>
            </a:r>
            <a:r>
              <a:rPr lang="en-US" dirty="0">
                <a:latin typeface="Calibri Light"/>
                <a:cs typeface="Calibri Light"/>
              </a:rPr>
              <a:t>a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name</a:t>
            </a:r>
            <a:r>
              <a:rPr lang="en-US" dirty="0">
                <a:latin typeface="Calibri Light"/>
                <a:cs typeface="Calibri Light"/>
              </a:rPr>
              <a:t> attribute.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02E155B6-E5B2-40E7-941F-0088D22F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1D3ED-D967-4346-B0A4-9E50288BE3D3}"/>
              </a:ext>
            </a:extLst>
          </p:cNvPr>
          <p:cNvSpPr txBox="1"/>
          <p:nvPr/>
        </p:nvSpPr>
        <p:spPr>
          <a:xfrm>
            <a:off x="1227301" y="4937004"/>
            <a:ext cx="90916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ea typeface="+mn-lt"/>
                <a:cs typeface="+mn-lt"/>
              </a:rPr>
              <a:t>Only form elements with a </a:t>
            </a:r>
            <a:r>
              <a:rPr lang="en-US" sz="1600" b="1" dirty="0">
                <a:ea typeface="+mn-lt"/>
                <a:cs typeface="+mn-lt"/>
              </a:rPr>
              <a:t>name attribute</a:t>
            </a:r>
            <a:r>
              <a:rPr lang="en-US" sz="1600" dirty="0">
                <a:ea typeface="+mn-lt"/>
                <a:cs typeface="+mn-lt"/>
              </a:rPr>
              <a:t> will have their values passed when submitting a </a:t>
            </a:r>
            <a:r>
              <a:rPr lang="en-US" sz="1600" b="1" dirty="0">
                <a:ea typeface="+mn-lt"/>
                <a:cs typeface="+mn-lt"/>
              </a:rPr>
              <a:t>form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6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9CAB-2CEE-4493-A4CE-DDE110D3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HTML Forms - &lt;label&gt;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B215-AB95-49FB-8EF5-E41A97C1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330"/>
            <a:ext cx="10515600" cy="490715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Form labels are helpful for accessibility in two ways:</a:t>
            </a:r>
          </a:p>
          <a:p>
            <a:pPr marL="755650" lvl="1" indent="-304165"/>
            <a:r>
              <a:rPr lang="en-US" sz="2000" dirty="0">
                <a:latin typeface="Calibri Light"/>
                <a:cs typeface="Courier New"/>
              </a:rPr>
              <a:t>Used by screen readers</a:t>
            </a:r>
          </a:p>
          <a:p>
            <a:pPr marL="755650" lvl="1" indent="-304165"/>
            <a:r>
              <a:rPr lang="en-US" sz="2000" dirty="0">
                <a:latin typeface="Calibri Light"/>
                <a:cs typeface="Courier New"/>
              </a:rPr>
              <a:t>Creates a larger target area for mouse clicks or touchscreen finger presses</a:t>
            </a:r>
          </a:p>
          <a:p>
            <a:pPr marL="304165" indent="-304165"/>
            <a:endParaRPr lang="en-US" sz="2400" dirty="0">
              <a:latin typeface="Calibri Light"/>
              <a:cs typeface="Courier New"/>
            </a:endParaRPr>
          </a:p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The label's </a:t>
            </a:r>
            <a:r>
              <a:rPr lang="en-US" b="1" i="1" dirty="0">
                <a:solidFill>
                  <a:srgbClr val="0070C0"/>
                </a:solidFill>
                <a:latin typeface="Calibri Light"/>
                <a:cs typeface="Calibri Light"/>
              </a:rPr>
              <a:t>for</a:t>
            </a:r>
            <a:r>
              <a:rPr lang="en-US" sz="2400" b="1" i="1" dirty="0">
                <a:latin typeface="Calibri Light"/>
                <a:cs typeface="Courier New"/>
              </a:rPr>
              <a:t> </a:t>
            </a:r>
            <a:r>
              <a:rPr lang="en-US" sz="2400" dirty="0">
                <a:latin typeface="Calibri Light"/>
                <a:cs typeface="Courier New"/>
              </a:rPr>
              <a:t>attribute value must match the </a:t>
            </a:r>
            <a:r>
              <a:rPr lang="en-US" b="1" i="1" dirty="0">
                <a:solidFill>
                  <a:srgbClr val="0070C0"/>
                </a:solidFill>
                <a:latin typeface="Calibri Light"/>
                <a:cs typeface="Calibri Light"/>
              </a:rPr>
              <a:t>id </a:t>
            </a:r>
            <a:r>
              <a:rPr lang="en-US" sz="2400" dirty="0">
                <a:latin typeface="Calibri Light"/>
                <a:cs typeface="Courier New"/>
              </a:rPr>
              <a:t>attribute of the form element it's paired with:</a:t>
            </a:r>
            <a:endParaRPr lang="en-US"/>
          </a:p>
          <a:p>
            <a:pPr marL="451485" lvl="1" indent="0">
              <a:buNone/>
            </a:pPr>
            <a:r>
              <a:rPr lang="en-US" sz="2000" dirty="0">
                <a:latin typeface="Calibri Light"/>
                <a:cs typeface="Courier New"/>
              </a:rPr>
              <a:t>Example: </a:t>
            </a:r>
            <a:br>
              <a:rPr lang="en-US" sz="2000" dirty="0">
                <a:latin typeface="Calibri Light"/>
                <a:cs typeface="Courier New"/>
              </a:rPr>
            </a:br>
            <a:r>
              <a:rPr lang="en-US" sz="2000" dirty="0">
                <a:solidFill>
                  <a:srgbClr val="7030A0"/>
                </a:solidFill>
                <a:latin typeface="Consolas"/>
                <a:cs typeface="Courier New"/>
              </a:rPr>
              <a:t>   </a:t>
            </a:r>
          </a:p>
          <a:p>
            <a:pPr marL="304165" indent="-304165"/>
            <a:endParaRPr lang="en-US" dirty="0">
              <a:latin typeface="Courier New"/>
              <a:cs typeface="Courier New"/>
            </a:endParaRPr>
          </a:p>
          <a:p>
            <a:pPr marL="755650" lvl="1" indent="-304165"/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52BB4A33-2ACF-45D0-B9D1-ECC4E6FA9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B17631EC-DB9D-4A05-8643-29E1B3C3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423" y="4412771"/>
            <a:ext cx="4536687" cy="8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CSS Syntax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Light"/>
                <a:cs typeface="Calibri Light"/>
              </a:rPr>
              <a:t>Syntax: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1AF515-A4BA-40DE-AE96-ECFFFD301BAA}"/>
              </a:ext>
            </a:extLst>
          </p:cNvPr>
          <p:cNvGrpSpPr/>
          <p:nvPr/>
        </p:nvGrpSpPr>
        <p:grpSpPr>
          <a:xfrm>
            <a:off x="2529602" y="3106634"/>
            <a:ext cx="6912427" cy="3229427"/>
            <a:chOff x="2908300" y="3207657"/>
            <a:chExt cx="6912427" cy="32294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F4E080-A14D-461D-849D-CA1F6F17E110}"/>
                </a:ext>
              </a:extLst>
            </p:cNvPr>
            <p:cNvSpPr/>
            <p:nvPr/>
          </p:nvSpPr>
          <p:spPr>
            <a:xfrm>
              <a:off x="2908300" y="3207657"/>
              <a:ext cx="6912427" cy="322942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8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6C0C57FB-5AC8-4E06-8BA5-F01BDA047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1758" y="3381119"/>
              <a:ext cx="6471556" cy="2889760"/>
            </a:xfrm>
            <a:prstGeom prst="rect">
              <a:avLst/>
            </a:prstGeom>
          </p:spPr>
        </p:pic>
      </p:grpSp>
      <p:pic>
        <p:nvPicPr>
          <p:cNvPr id="4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0AF6A6B2-7D70-4EB4-A701-4033A362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5" name="Picture 6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0F3A9FAE-C427-413C-93DD-0E7B09AC3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061" y="2153330"/>
            <a:ext cx="1628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acoma, WA Full Stack Jan-July 2018 Schedu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amp PowerPoint Master Template.potx" id="{16DBF2C9-8900-4B49-97FB-BD2D1E63F34A}" vid="{0431BCAC-D937-4815-8C0E-BB5646D04750}"/>
    </a:ext>
  </a:extLst>
</a:theme>
</file>

<file path=ppt/theme/theme2.xml><?xml version="1.0" encoding="utf-8"?>
<a:theme xmlns:a="http://schemas.openxmlformats.org/drawingml/2006/main" name="Cooking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9C16F0-B98A-4DC3-A94C-3D38FFDB70C3}" vid="{69EFD456-BFBA-4E90-8585-248FEAAF4209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518C2C025244AAA92C8D1EA47F712" ma:contentTypeVersion="12" ma:contentTypeDescription="Create a new document." ma:contentTypeScope="" ma:versionID="8a80f539ab14c28884f19bf2ae5a155a">
  <xsd:schema xmlns:xsd="http://www.w3.org/2001/XMLSchema" xmlns:xs="http://www.w3.org/2001/XMLSchema" xmlns:p="http://schemas.microsoft.com/office/2006/metadata/properties" xmlns:ns2="16f20abe-2aa5-4db9-8990-dbab721f8099" xmlns:ns3="231d7f23-75d9-4084-a6bc-b304ad326553" targetNamespace="http://schemas.microsoft.com/office/2006/metadata/properties" ma:root="true" ma:fieldsID="16b9d397e10991d6f7c5ad7e2f2db9a6" ns2:_="" ns3:_="">
    <xsd:import namespace="16f20abe-2aa5-4db9-8990-dbab721f8099"/>
    <xsd:import namespace="231d7f23-75d9-4084-a6bc-b304ad326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20abe-2aa5-4db9-8990-dbab721f8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d7f23-75d9-4084-a6bc-b304ad326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97E460-4357-4A56-8F6A-9F125F59A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F6A908-9041-4D6B-AC6F-E09EA0EBA2F9}">
  <ds:schemaRefs>
    <ds:schemaRef ds:uri="16f20abe-2aa5-4db9-8990-dbab721f8099"/>
    <ds:schemaRef ds:uri="231d7f23-75d9-4084-a6bc-b304ad3265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0BF559-CEC1-468C-A349-9D37ED13C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f20abe-2aa5-4db9-8990-dbab721f8099"/>
    <ds:schemaRef ds:uri="231d7f23-75d9-4084-a6bc-b304ad326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1963</Words>
  <Application>Microsoft Macintosh PowerPoint</Application>
  <PresentationFormat>Widescreen</PresentationFormat>
  <Paragraphs>309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Roboto</vt:lpstr>
      <vt:lpstr>Rockwell</vt:lpstr>
      <vt:lpstr>Tw Cen MT</vt:lpstr>
      <vt:lpstr>Tacoma, WA Full Stack Jan-July 2018 Schedule</vt:lpstr>
      <vt:lpstr>Cooking 16x9</vt:lpstr>
      <vt:lpstr>Office Theme</vt:lpstr>
      <vt:lpstr>Office Theme</vt:lpstr>
      <vt:lpstr>Office Theme</vt:lpstr>
      <vt:lpstr>Week 2 Workshop</vt:lpstr>
      <vt:lpstr>Agenda</vt:lpstr>
      <vt:lpstr>HTML Tables</vt:lpstr>
      <vt:lpstr>HTML Forms</vt:lpstr>
      <vt:lpstr>PowerPoint Presentation</vt:lpstr>
      <vt:lpstr>HTML Forms – Input Element</vt:lpstr>
      <vt:lpstr>HTML Forms – More Form Elements </vt:lpstr>
      <vt:lpstr>HTML Forms - &lt;label&gt; element</vt:lpstr>
      <vt:lpstr>CSS Syntax</vt:lpstr>
      <vt:lpstr>Adding CSS Three Ways</vt:lpstr>
      <vt:lpstr>Element Selector</vt:lpstr>
      <vt:lpstr>Class Selector</vt:lpstr>
      <vt:lpstr>ID Selector</vt:lpstr>
      <vt:lpstr>CSS Box Model</vt:lpstr>
      <vt:lpstr>Shorthand Properties &amp; Margin</vt:lpstr>
      <vt:lpstr>Margin &amp; Padding</vt:lpstr>
      <vt:lpstr>Border Property</vt:lpstr>
      <vt:lpstr>Font Property</vt:lpstr>
      <vt:lpstr>Background Property</vt:lpstr>
      <vt:lpstr>Display Property</vt:lpstr>
      <vt:lpstr>CSS Color Values &amp; Color Property</vt:lpstr>
      <vt:lpstr>CSS Specificity</vt:lpstr>
      <vt:lpstr>CSS Specificity (continued)</vt:lpstr>
      <vt:lpstr>CSS Specificity and Selectors</vt:lpstr>
      <vt:lpstr>CSS Specificity and Selectors</vt:lpstr>
      <vt:lpstr>Some More Advanced Selectors</vt:lpstr>
      <vt:lpstr>Workshop Assignment</vt:lpstr>
      <vt:lpstr>Assignment Submission &amp; Check-Out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Ludovic Fourrage</dc:creator>
  <cp:lastModifiedBy>Stephanie Raymos</cp:lastModifiedBy>
  <cp:revision>1736</cp:revision>
  <dcterms:created xsi:type="dcterms:W3CDTF">2017-07-14T16:59:19Z</dcterms:created>
  <dcterms:modified xsi:type="dcterms:W3CDTF">2021-09-18T03:27:41Z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ludovicf@microsoft.com</vt:lpwstr>
  </property>
  <property fmtid="{D5CDD505-2E9C-101B-9397-08002B2CF9AE}" pid="5" name="MSIP_Label_f42aa342-8706-4288-bd11-ebb85995028c_SetDate">
    <vt:lpwstr>2017-11-01T22:08:23.0269713Z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0x010100E5B518C2C025244AAA92C8D1EA47F712</vt:lpwstr>
  </property>
</Properties>
</file>