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AB44-4A62-C518-3168-5C87691AD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AC078-A001-29A5-E065-98752704B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579A-FFFC-BCE7-D0CF-2784A75B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A559-E1D4-6AB7-098F-CF90732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F631-9E1A-4BFB-BAC6-16ECAA27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2F7E-E2D1-559E-C0B8-14E29DF1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0BB3E-F4D9-9357-11E1-50AC320A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D251-5569-F2F2-6B16-4C767E95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9AF0-D269-BF1B-22A4-F62FC883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980F-DFFE-43AC-0E4E-D0B37AE8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93F40-7968-781E-0A82-5D32F7E6C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BA05A-A4A1-B081-E140-12ABA74A6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8916-9A51-F368-2E6B-C5B490B8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E223-67D8-05BC-7B87-CB547F5E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E41E-BD64-A20B-0420-DD9E4368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905B-16ED-0B1B-C31D-180C9F4A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A31-53C6-2FAB-F942-94223839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5F28F-5A9A-AD82-656C-B9F3D350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23BF-13BC-9139-4E15-2874F7E0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5B4C-EEF6-90C4-ECAB-131B1DEA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CA27-E1EF-2D3D-72D5-62BF61B9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9EED2-B62B-B8BA-CEDF-D855CDC6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8FAB-6D20-694E-03E2-C5B4350B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2AD0-3343-3356-8C73-5B56B63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8730-D62F-FBEF-780A-7C405180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AB43-D5E7-F6CF-0F37-94195E27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FB3B-8956-CED1-A2E2-2A85B02C9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13A25-6459-FB13-D5A5-6E6FB7F8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E1E79-C27F-3BAF-67B6-8E31A55D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6540-042D-77D5-3F4F-DBF9C026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EBBEF-0FF6-CFF9-2BDB-D16088D5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D71B-5AE5-F371-55BE-EEFE4669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96E5-909E-B374-C5BC-002DE720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AE7D2-1AB9-5909-6244-58B421E08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7E35C-E119-E7D3-C9DC-0FF7D6108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44955-1D19-A687-BC84-E226D0852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9016D-2912-A5BA-B2C6-4FDF89AC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60255-9435-77F4-4AA8-0DA69F43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D3E64-2FB9-A554-7EA2-1B860794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3566-24CF-08F4-43A3-5A769764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42A8D-571A-7D10-1A45-47F9286E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2A127-C219-8EC1-D2DA-1A87C2C5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2DCB4-2B0C-14F8-C060-C0E5A165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FC9BE-8EF1-7FCB-CACA-5261B62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F9FA9-BE52-3C41-9B0A-6CA5F2B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ABD3-07A4-9E99-71CE-0E200615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683D-D41F-337D-3B85-D84C7A89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7994-221A-905F-5A27-44D9147C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968B4-D52E-9BDD-D205-01EC07159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5F98-35E5-E995-B1CE-30B1692B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F74E-B319-470A-0A68-7B72207F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74C92-2FAD-18D7-16FF-3646B03F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9875-615C-4431-9C40-0C537EED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3353F-CF71-0188-02FD-2D5CF1E88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7B891-7681-E3CA-8453-2916EE745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369A-6805-7F15-6225-6D1D447B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7FBD-10A7-FEDA-1156-4153ADA5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68B56-51D2-28FD-37C4-F67E18E9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72791-7B56-3F9B-7B41-02D259D9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B286E-A8DE-BAEA-0239-0E13FA9F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BB94-5882-EBF0-9D06-0438AA233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0170D-0EFF-9747-AA6B-6CE46CA9CDE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FD49-85DE-FE7F-3044-A880D2646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FA0F-1F01-344B-F41E-3F149988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8CF8-B83F-8745-AEDF-985B5EA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7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4E74-4BAE-AAB6-7F48-EA791478C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the handwriter Open Set Method on Different Document Lengths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03D35-604B-E145-FBA1-CF05D61FF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22, 2025</a:t>
            </a:r>
          </a:p>
        </p:txBody>
      </p:sp>
    </p:spTree>
    <p:extLst>
      <p:ext uri="{BB962C8B-B14F-4D97-AF65-F5344CB8AC3E}">
        <p14:creationId xmlns:p14="http://schemas.microsoft.com/office/powerpoint/2010/main" val="241719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0E55-6329-342C-9CD6-B06A2724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DF3B-CBCF-0D47-E9C3-3894AA38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CVL Handwriting Database </a:t>
            </a:r>
          </a:p>
          <a:p>
            <a:r>
              <a:rPr lang="en-US" dirty="0"/>
              <a:t>In total, 290 samples from 59 writers</a:t>
            </a:r>
          </a:p>
          <a:p>
            <a:pPr lvl="1"/>
            <a:r>
              <a:rPr lang="en-US" dirty="0"/>
              <a:t>6 samples from 27 writers</a:t>
            </a:r>
          </a:p>
          <a:p>
            <a:pPr lvl="1"/>
            <a:r>
              <a:rPr lang="en-US" dirty="0"/>
              <a:t>4 samples from 32 writers</a:t>
            </a:r>
          </a:p>
          <a:p>
            <a:r>
              <a:rPr lang="en-US" dirty="0"/>
              <a:t>Each  sample is split into individual lines</a:t>
            </a:r>
          </a:p>
          <a:p>
            <a:r>
              <a:rPr lang="en-US" dirty="0"/>
              <a:t>The shortest sample has 4 lines, and the longest has 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A8D7-DD73-C2B4-65C7-98F978B4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# Lines Per Sample in Test Dataset</a:t>
            </a:r>
          </a:p>
        </p:txBody>
      </p:sp>
      <p:pic>
        <p:nvPicPr>
          <p:cNvPr id="5" name="Content Placeholder 4" descr="A graph of a number of lines per sample&#10;&#10;AI-generated content may be incorrect.">
            <a:extLst>
              <a:ext uri="{FF2B5EF4-FFF2-40B4-BE49-F238E27FC236}">
                <a16:creationId xmlns:a16="http://schemas.microsoft.com/office/drawing/2014/main" id="{19764BD1-958A-1C0C-F680-814715F31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2404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0E2F-B97C-4F49-E317-2DCC4F90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7F05-708F-811A-1BA7-32E357AC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lines compared to a full sample (for n=1, 2,…,14)</a:t>
            </a:r>
          </a:p>
          <a:p>
            <a:r>
              <a:rPr lang="en-US" dirty="0"/>
              <a:t>For n=1,2,…,14:</a:t>
            </a:r>
          </a:p>
          <a:p>
            <a:pPr lvl="1"/>
            <a:r>
              <a:rPr lang="en-US" dirty="0"/>
              <a:t>Randomly select two samples from each of the 59 writers</a:t>
            </a:r>
          </a:p>
          <a:p>
            <a:pPr lvl="1"/>
            <a:r>
              <a:rPr lang="en-US" dirty="0"/>
              <a:t>Randomly select n lines from the first sample. Sum the cluster fill counts from the lines to make a writer profile from the n-line pseudo-doc</a:t>
            </a:r>
          </a:p>
          <a:p>
            <a:pPr lvl="1"/>
            <a:r>
              <a:rPr lang="en-US" dirty="0"/>
              <a:t>Use the full second sample for comparison</a:t>
            </a:r>
          </a:p>
          <a:p>
            <a:pPr lvl="1"/>
            <a:r>
              <a:rPr lang="en-US" dirty="0"/>
              <a:t>Calculate the SLR</a:t>
            </a:r>
          </a:p>
          <a:p>
            <a:r>
              <a:rPr lang="en-US" dirty="0"/>
              <a:t>Repeat 20 times for each n</a:t>
            </a:r>
          </a:p>
        </p:txBody>
      </p:sp>
    </p:spTree>
    <p:extLst>
      <p:ext uri="{BB962C8B-B14F-4D97-AF65-F5344CB8AC3E}">
        <p14:creationId xmlns:p14="http://schemas.microsoft.com/office/powerpoint/2010/main" val="297753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84CD-0D98-5541-7ED9-09249E6D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308E-30E1-BC6B-92BD-118555FF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False Positive occurs when the SLR is greater than 1 for a known  non-matching (KNM) pair</a:t>
            </a:r>
          </a:p>
          <a:p>
            <a:r>
              <a:rPr lang="en-US" dirty="0"/>
              <a:t>A False Negative occurs when the SLR is less than 1 for a known matching (KM) pair</a:t>
            </a:r>
          </a:p>
          <a:p>
            <a:r>
              <a:rPr lang="en-US" dirty="0"/>
              <a:t>For each number of lines n,</a:t>
            </a:r>
          </a:p>
          <a:p>
            <a:pPr lvl="1"/>
            <a:r>
              <a:rPr lang="en-US" dirty="0"/>
              <a:t>There are 59 x 58 x 20 = 68,440 KNM pairs </a:t>
            </a:r>
          </a:p>
          <a:p>
            <a:pPr lvl="2"/>
            <a:r>
              <a:rPr lang="en-US" dirty="0"/>
              <a:t>The number is 59 x 58 instead of 59 choose 2 because two comparisons are made between each pair of writers. The first comparison uses n lines from the first writer and the full sample from the second writer. The second comparison uses n lines from the second writer and the full sample from the first writer.</a:t>
            </a:r>
          </a:p>
          <a:p>
            <a:pPr lvl="1"/>
            <a:r>
              <a:rPr lang="en-US" dirty="0"/>
              <a:t>There are 59 x 20 = 1,180 KM pairs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1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2B98-B1B5-DB1F-38E3-210B95A0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 descr="A graph with lines in the middle&#10;&#10;AI-generated content may be incorrect.">
            <a:extLst>
              <a:ext uri="{FF2B5EF4-FFF2-40B4-BE49-F238E27FC236}">
                <a16:creationId xmlns:a16="http://schemas.microsoft.com/office/drawing/2014/main" id="{E921DBDB-6C78-5BCA-33DF-48E8256E9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56" y="1955769"/>
            <a:ext cx="4305300" cy="3200400"/>
          </a:xfrm>
        </p:spPr>
      </p:pic>
      <p:pic>
        <p:nvPicPr>
          <p:cNvPr id="9" name="Picture 8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A10AC1D8-D552-CFE3-933E-EBD0DE5C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45" y="1955769"/>
            <a:ext cx="4305300" cy="320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C40F82-EA29-06BD-69E0-0F7E922185BA}"/>
              </a:ext>
            </a:extLst>
          </p:cNvPr>
          <p:cNvSpPr txBox="1"/>
          <p:nvPr/>
        </p:nvSpPr>
        <p:spPr>
          <a:xfrm>
            <a:off x="1635743" y="5421250"/>
            <a:ext cx="37407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False Positive occurs when the SLR is greater than 1 for a known non-matching pair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E64A8-6566-1304-E175-263FEDBD7083}"/>
              </a:ext>
            </a:extLst>
          </p:cNvPr>
          <p:cNvSpPr txBox="1"/>
          <p:nvPr/>
        </p:nvSpPr>
        <p:spPr>
          <a:xfrm>
            <a:off x="7097818" y="5421250"/>
            <a:ext cx="37407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False Negative occurs when the SLR is less than 1 for a known non-matching pair</a:t>
            </a:r>
          </a:p>
        </p:txBody>
      </p:sp>
    </p:spTree>
    <p:extLst>
      <p:ext uri="{BB962C8B-B14F-4D97-AF65-F5344CB8AC3E}">
        <p14:creationId xmlns:p14="http://schemas.microsoft.com/office/powerpoint/2010/main" val="133171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302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Evaluating the handwriter Open Set Method on Different Document Lengths</vt:lpstr>
      <vt:lpstr>Test Dataset</vt:lpstr>
      <vt:lpstr>Histogram of # Lines Per Sample in Test Dataset</vt:lpstr>
      <vt:lpstr>Experiment Design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Reinders, Stephanie [CSAFE]</dc:creator>
  <cp:lastModifiedBy>Reinders, Stephanie [CSAFE]</cp:lastModifiedBy>
  <cp:revision>1</cp:revision>
  <dcterms:created xsi:type="dcterms:W3CDTF">2025-01-22T18:17:38Z</dcterms:created>
  <dcterms:modified xsi:type="dcterms:W3CDTF">2025-01-22T18:55:32Z</dcterms:modified>
</cp:coreProperties>
</file>