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B03E-7510-200B-880D-1EF384634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FF13D-8243-C3F2-7FD8-0563E7DB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E7C9-B9FD-DAC2-B9C2-E20F3B8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ACCC-E41C-6E5C-ED73-40E3DCD0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4BD5-694E-F055-E6B7-612F22D6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9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CFBD-4613-0956-9275-9203967E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13EE2-E2A5-2396-EC21-C593B6EE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900E-5949-89EA-8B00-48F63707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7D3A-2CA8-9FAA-7893-3B17DA70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0871-2228-4331-B86C-F27B2BDE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B39C-AF03-95B4-DB8D-186B406BC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3F59B-8595-82BA-6899-02BF0127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CEFB0-E0C2-02A2-D54B-9233ECA2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00B8-075F-BC20-4F25-F4269538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DFC4-CEA0-526C-F381-828E1B30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94B4-3B23-5E52-F822-D8AFABF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CF77-7448-789C-A249-883BA279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92C8-D555-7508-E440-87B2F1EF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58E9-4087-F28C-0111-ACB570B6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B9D2-EFD3-BAE5-3944-6ABD93A7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1984-D91E-84F9-C0EA-72363E3D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182A-EC00-94C2-295C-E09814DF2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E93C-A784-5D90-3E74-1D6A3BFF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11E0-E077-5160-9C64-00A003D6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D36E0-D641-321E-39D7-B1E156EC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CD0A-F501-1516-FBFE-59E9A3EF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9AE8-FA0B-B676-C759-095C7747D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7D9A-3E02-B5B4-07B3-C7440770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7F4C1-C622-876D-6E63-6F2E66B2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5392-C48F-71AB-D599-8EB83BA7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CDFA4-EE37-58C2-D65B-A70204D4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7467-9EBC-8322-B393-5D99D9C2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AE94-9F6A-568B-83E5-A7B44A5F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26640-B295-4585-656F-DC070D8C5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3FFB4-E429-1DC8-DAD2-3B8260DBC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8314F-BAFD-B618-2941-44E24D0AC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96627-3FA1-3F9E-708A-5D9AF8CB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788FC-E2A9-C2A3-A3D2-6BC034A5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3FC11-C981-3D5A-9870-38818C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9FB1-EBD2-8F91-3031-156B0B57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C6BD9-CCA3-EEF3-1450-FC38221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0BAC-17BD-C351-0D79-B01504C8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B10F3-F333-2D73-C213-F94C1B6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08370-934C-87F6-6898-CF5169EC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EB700-5D29-8969-C30C-D705637B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8754-B466-0BC9-B3CB-CB221C63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AD4A-C40E-1AD5-40EA-03BCEA1E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4D57-C7B5-C20E-1085-EF94B5B9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2FE7E-A3B3-81D7-232E-C72DF0CAE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B361-E992-6E4C-DD9C-59F8DC4E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32FF4-7859-591B-14C0-A9E3ED29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0C921-D386-C7F7-EDE7-4306091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BB1A-CEA1-9873-655F-839406F5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87BC2-7D5A-0BD2-F928-ADBDA6083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50B7-CD27-F4FE-305D-CC23F1E4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41AE9-5ED7-1F00-9FAB-C8F4265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44A50-A59C-0A20-5CB5-2443EBE2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4B44-8DA4-6337-4032-69B6E224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7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E887A-433C-AF5B-7C23-F090DA60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6C049-C712-A66A-C0F0-565EA00B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D266-FA45-8FD7-9233-67587211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8B931-45E2-B94E-8E6F-FD274E8048D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7E5C-69AB-F62A-7AE8-C98FBAC42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2F91-C4DE-896E-C418-848F49512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71DED-85A4-6A42-B11B-9F219E10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619F-E3D4-8879-B27C-E98C1E906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6E55B-E48D-1BDE-C664-0E589A17A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0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32F39-1EC7-4FDC-8790-B8551CE4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FPR and FNR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25" descr="A graph with numbers and percentages&#10;&#10;AI-generated content may be incorrect.">
            <a:extLst>
              <a:ext uri="{FF2B5EF4-FFF2-40B4-BE49-F238E27FC236}">
                <a16:creationId xmlns:a16="http://schemas.microsoft.com/office/drawing/2014/main" id="{8AF42D36-FF6F-C4AF-BE73-9E60EFEB38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8930" y="2283014"/>
            <a:ext cx="5486400" cy="3648025"/>
          </a:xfrm>
        </p:spPr>
      </p:pic>
      <p:pic>
        <p:nvPicPr>
          <p:cNvPr id="28" name="Content Placeholder 27" descr="A graph with numbers and percentages&#10;&#10;AI-generated content may be incorrect.">
            <a:extLst>
              <a:ext uri="{FF2B5EF4-FFF2-40B4-BE49-F238E27FC236}">
                <a16:creationId xmlns:a16="http://schemas.microsoft.com/office/drawing/2014/main" id="{A7CD9FDB-8223-377E-B155-17175A8BA7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4330" y="2283014"/>
            <a:ext cx="5486400" cy="3648025"/>
          </a:xfr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57B0C9D-790D-1F8D-8AA5-75087E1DB0B8}"/>
              </a:ext>
            </a:extLst>
          </p:cNvPr>
          <p:cNvSpPr/>
          <p:nvPr/>
        </p:nvSpPr>
        <p:spPr>
          <a:xfrm>
            <a:off x="1634836" y="4294909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DC89FAE-B632-36FF-39ED-A3F08B71E156}"/>
              </a:ext>
            </a:extLst>
          </p:cNvPr>
          <p:cNvSpPr/>
          <p:nvPr/>
        </p:nvSpPr>
        <p:spPr>
          <a:xfrm>
            <a:off x="7370868" y="4294909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0E96840-9B6F-8467-57BB-D055CE128D1E}"/>
              </a:ext>
            </a:extLst>
          </p:cNvPr>
          <p:cNvSpPr/>
          <p:nvPr/>
        </p:nvSpPr>
        <p:spPr>
          <a:xfrm>
            <a:off x="4170217" y="3879271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C3073FA-E4DE-8517-F4FD-4F13AC7AABA1}"/>
              </a:ext>
            </a:extLst>
          </p:cNvPr>
          <p:cNvSpPr/>
          <p:nvPr/>
        </p:nvSpPr>
        <p:spPr>
          <a:xfrm>
            <a:off x="9892144" y="3893126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B66AB92-1830-5DF3-B314-4B09C5577B83}"/>
              </a:ext>
            </a:extLst>
          </p:cNvPr>
          <p:cNvSpPr/>
          <p:nvPr/>
        </p:nvSpPr>
        <p:spPr>
          <a:xfrm>
            <a:off x="4170216" y="3492141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88BEA5E-28F1-450A-C8E2-5573C083237C}"/>
              </a:ext>
            </a:extLst>
          </p:cNvPr>
          <p:cNvSpPr/>
          <p:nvPr/>
        </p:nvSpPr>
        <p:spPr>
          <a:xfrm>
            <a:off x="9892144" y="3505996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B9436F8-B6F4-DF92-17CD-8097B09DFB21}"/>
              </a:ext>
            </a:extLst>
          </p:cNvPr>
          <p:cNvSpPr/>
          <p:nvPr/>
        </p:nvSpPr>
        <p:spPr>
          <a:xfrm>
            <a:off x="2479961" y="4294909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F278E6C-7555-F98D-FCB9-FBA9DDC8F157}"/>
              </a:ext>
            </a:extLst>
          </p:cNvPr>
          <p:cNvSpPr/>
          <p:nvPr/>
        </p:nvSpPr>
        <p:spPr>
          <a:xfrm>
            <a:off x="8205697" y="4294909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9015FB6-FE2A-4646-845E-823781A9E7B3}"/>
              </a:ext>
            </a:extLst>
          </p:cNvPr>
          <p:cNvSpPr/>
          <p:nvPr/>
        </p:nvSpPr>
        <p:spPr>
          <a:xfrm>
            <a:off x="5029575" y="3492141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94C10C-D7A4-CFE9-75BD-7DE393E73431}"/>
              </a:ext>
            </a:extLst>
          </p:cNvPr>
          <p:cNvSpPr/>
          <p:nvPr/>
        </p:nvSpPr>
        <p:spPr>
          <a:xfrm>
            <a:off x="10758812" y="3492141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CB5DA3-4AEF-EFC7-7113-2F19D1B3C24B}"/>
              </a:ext>
            </a:extLst>
          </p:cNvPr>
          <p:cNvSpPr/>
          <p:nvPr/>
        </p:nvSpPr>
        <p:spPr>
          <a:xfrm>
            <a:off x="5029575" y="3105011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4EF1644-36A3-68C8-BE13-7B14D977CBE6}"/>
              </a:ext>
            </a:extLst>
          </p:cNvPr>
          <p:cNvSpPr/>
          <p:nvPr/>
        </p:nvSpPr>
        <p:spPr>
          <a:xfrm>
            <a:off x="10758812" y="3083432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D7ECDE-1BAF-FA4A-F23E-02A9A6A4EA26}"/>
              </a:ext>
            </a:extLst>
          </p:cNvPr>
          <p:cNvSpPr/>
          <p:nvPr/>
        </p:nvSpPr>
        <p:spPr>
          <a:xfrm>
            <a:off x="10758812" y="2685045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8FB42FE-3830-EDA8-C541-765BE3AD6C23}"/>
              </a:ext>
            </a:extLst>
          </p:cNvPr>
          <p:cNvSpPr/>
          <p:nvPr/>
        </p:nvSpPr>
        <p:spPr>
          <a:xfrm>
            <a:off x="5029575" y="2685045"/>
            <a:ext cx="789709" cy="3602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FPR and FNR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Reinders, Stephanie [CSAFE]</dc:creator>
  <cp:lastModifiedBy>Reinders, Stephanie [CSAFE]</cp:lastModifiedBy>
  <cp:revision>1</cp:revision>
  <dcterms:created xsi:type="dcterms:W3CDTF">2025-03-25T20:57:37Z</dcterms:created>
  <dcterms:modified xsi:type="dcterms:W3CDTF">2025-03-25T21:07:25Z</dcterms:modified>
</cp:coreProperties>
</file>