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F02B-B640-4508-8F04-CB90FABB1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A74674-427F-4EB3-9005-C02F70250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3684B-010D-4DE0-B4EE-FF4A442C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0A08F-BFDE-4E43-AC25-7ECF1285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93D73-4132-47CD-97F1-AFC0B62C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B3C4B-DE3D-4F90-B9B9-ABF5731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FECF3-93FA-4750-94DA-9AAE1C76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F533C-E069-4CDC-965E-E93FA04C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00189F-5823-4692-BBBE-8F506B63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34662-1597-4846-AD09-4229902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CFE068-C3EA-42DA-A581-DB6971E84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F906D-AF38-45BC-8A5E-2E3F9B7F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79F19-FB73-4234-B7BC-B3050475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3D6F7-83A8-4F98-8165-119CF12D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64E95-4E20-47A5-B74A-26FB2F2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AECD-124C-400F-AB14-A0E2D0FE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0817F-F9ED-48B9-A302-640A145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2E454-4557-43DD-B6A5-B5558C08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E621E-7949-4BF1-90DF-B82D6F51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A2013-E87A-4BE7-AA3C-031774ED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1D280-5DFC-42B8-8B4E-2E2E836A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0D8A32-0643-46BC-AF82-040BCDC1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BD106-BD3E-4534-8D94-6449D9E3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16E73-6DE4-4A2F-9B9B-16D9888E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D5DCC-AD1C-4014-AF7E-D1288D8D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6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825F3-3474-491A-BD7B-4D943820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CED23-B87B-4CD1-922C-D77E4CF5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5065AE-DE1E-4F60-94EC-68871D98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D38EF6-DD6B-451D-A94D-DEA0F3A2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9D9A7E-83FD-416E-8AC9-6A1EBDD4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220F05-F316-4376-9393-6DE281F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C5E4-FCEB-4436-8777-34095506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C5B82-F275-4BC3-B235-84535EAE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F445A1-5909-4889-A2D9-BEE9CE80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32097F-F69E-477D-ABBD-C9D59C73F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CD7078-EBAF-45EB-96A0-66EBA06FB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CAA50A-BA3B-4404-8E04-8D5BD0C8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EDD612-2631-4E5A-963C-12A504A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CCF1D-6B57-4CD6-94BF-6C56578B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81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37C4B-8549-403E-9B8E-5AEDDFAC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810C2A-7340-4EC4-AC67-DACD0519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DE1F2-1455-4835-83E8-584D6DC1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CD04C3-27CE-450D-9854-FBF1FFD8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BC98FC-6341-4BCE-AA3D-D4D8BF74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02A102-CF1D-4A4D-995B-C745509D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5C88F0-1A07-451C-9092-DBC7A19C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4D146-D070-4597-B9F0-4DEED08B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FA094-A3D2-4E58-A60D-C5D99394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471B28-FEFF-466D-A9D6-32D00D4C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3763D-151D-4CAA-8E6F-69889804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19861-B9C5-4750-BECA-74C469D8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BDAFD2-F3F3-4E3D-8244-DA64C3FB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5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0445-9C23-4BEF-ABA2-5FE6597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AD4675-EFB5-4534-A328-9BB5BA974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44A73F-47E4-4401-AEB4-7F3038B6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640DC-D368-43FD-AD2B-C76F2C52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1E517-E078-4E6C-8A0F-023A7775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4C6595-A773-4DFE-88BF-F9C9F15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875644-C257-4FED-821B-B08BCA96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87EF1-D237-43F6-98EB-D451F32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55F24-3743-4A15-A39D-EB6C7B899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10B4-2960-44AE-873D-7D65C5313E7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7313C-B391-4C07-8291-76160669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EC8E1-C8B8-45AD-BDD7-F26752623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5026-0BA0-45B7-9A67-8C78F8A52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E9CD2-7A0D-4A69-9C80-0CD4E96EB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86F69-4D3C-41EE-9A33-6449223B5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521CDE-97F4-4136-9B18-9A9C4B56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5" y="0"/>
            <a:ext cx="1033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84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2024-07-31T23:03:27Z</dcterms:created>
  <dcterms:modified xsi:type="dcterms:W3CDTF">2024-07-31T23:05:13Z</dcterms:modified>
</cp:coreProperties>
</file>