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8DD-15AE-4D44-931A-FD9DA5A624FA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4A50-D90B-4161-B4A2-6E65B18FC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6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8DD-15AE-4D44-931A-FD9DA5A624FA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4A50-D90B-4161-B4A2-6E65B18FC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0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8DD-15AE-4D44-931A-FD9DA5A624FA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4A50-D90B-4161-B4A2-6E65B18FC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8DD-15AE-4D44-931A-FD9DA5A624FA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4A50-D90B-4161-B4A2-6E65B18FC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0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8DD-15AE-4D44-931A-FD9DA5A624FA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4A50-D90B-4161-B4A2-6E65B18FC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8DD-15AE-4D44-931A-FD9DA5A624FA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4A50-D90B-4161-B4A2-6E65B18FC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8DD-15AE-4D44-931A-FD9DA5A624FA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4A50-D90B-4161-B4A2-6E65B18FC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8DD-15AE-4D44-931A-FD9DA5A624FA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4A50-D90B-4161-B4A2-6E65B18FC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4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8DD-15AE-4D44-931A-FD9DA5A624FA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4A50-D90B-4161-B4A2-6E65B18FC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5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8DD-15AE-4D44-931A-FD9DA5A624FA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4A50-D90B-4161-B4A2-6E65B18FC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9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48DD-15AE-4D44-931A-FD9DA5A624FA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4A50-D90B-4161-B4A2-6E65B18FC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4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48DD-15AE-4D44-931A-FD9DA5A624FA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74A50-D90B-4161-B4A2-6E65B18FC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4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ddit.com/r/dailyprogramm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Reddit Daily Programmer Challenge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2768"/>
            <a:ext cx="9144000" cy="1655762"/>
          </a:xfrm>
        </p:spPr>
        <p:txBody>
          <a:bodyPr/>
          <a:lstStyle/>
          <a:p>
            <a:r>
              <a:rPr lang="en-US" dirty="0"/>
              <a:t>Ambrose Lewis</a:t>
            </a:r>
          </a:p>
          <a:p>
            <a:r>
              <a:rPr lang="en-US" dirty="0"/>
              <a:t>tjl274@email.vccs.edu</a:t>
            </a:r>
          </a:p>
        </p:txBody>
      </p:sp>
    </p:spTree>
    <p:extLst>
      <p:ext uri="{BB962C8B-B14F-4D97-AF65-F5344CB8AC3E}">
        <p14:creationId xmlns:p14="http://schemas.microsoft.com/office/powerpoint/2010/main" val="94283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62AC-07DB-4261-9C8F-511286C9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B31C-3B68-4E67-966F-C3262673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838094"/>
            <a:ext cx="5631873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https://www.reddit.com/r/dailyprogrammer/</a:t>
            </a:r>
            <a:r>
              <a:rPr lang="en-US" dirty="0"/>
              <a:t> </a:t>
            </a:r>
          </a:p>
          <a:p>
            <a:r>
              <a:rPr lang="en-US" dirty="0"/>
              <a:t>Board admins post a “Hard”, “Intermediate”, and “Easy” programming problem every day</a:t>
            </a:r>
          </a:p>
          <a:p>
            <a:r>
              <a:rPr lang="en-US" dirty="0"/>
              <a:t>Post describes the problem and gives some example test data (inputs and expected outputs)</a:t>
            </a:r>
          </a:p>
          <a:p>
            <a:r>
              <a:rPr lang="en-US" dirty="0"/>
              <a:t>Users post replies with their source code and a description, usually done in a variety of languages</a:t>
            </a:r>
          </a:p>
          <a:p>
            <a:r>
              <a:rPr lang="en-US" dirty="0"/>
              <a:t>You can try to solve the problem and compare your results to the posts.  </a:t>
            </a:r>
          </a:p>
          <a:p>
            <a:r>
              <a:rPr lang="en-US" dirty="0"/>
              <a:t>You also get to see the solutions in many different programming languages.  </a:t>
            </a:r>
          </a:p>
          <a:p>
            <a:r>
              <a:rPr lang="en-US" dirty="0"/>
              <a:t>Comments offer suggestions for improvements, better ways ,etc.</a:t>
            </a:r>
          </a:p>
          <a:p>
            <a:r>
              <a:rPr lang="en-US" i="1" dirty="0"/>
              <a:t>Warning:  Reddit at times can be a bit of a “wild wild west” environment.  Not all comments are constructive and some users can use foul language.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BD9D2-3841-4771-A913-13D82C9B0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257" y="948742"/>
            <a:ext cx="5676487" cy="521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151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Reddit Daily Programmer Challenge </vt:lpstr>
      <vt:lpstr>What is it?</vt:lpstr>
    </vt:vector>
  </TitlesOfParts>
  <Company>Leidos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Ambrose J.</dc:creator>
  <cp:lastModifiedBy>ambrose lewis</cp:lastModifiedBy>
  <cp:revision>26</cp:revision>
  <dcterms:created xsi:type="dcterms:W3CDTF">2016-11-12T03:46:56Z</dcterms:created>
  <dcterms:modified xsi:type="dcterms:W3CDTF">2018-10-27T02:53:22Z</dcterms:modified>
</cp:coreProperties>
</file>