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00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5895" cy="7589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1935-7665-4699-8051-2581271BCF87}" type="datetimeFigureOut">
              <a:rPr lang="en-US" smtClean="0"/>
              <a:t>9/5/15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BF48-5A1A-420D-AC7F-C4AEFB952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17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1935-7665-4699-8051-2581271BCF87}" type="datetimeFigureOut">
              <a:rPr lang="en-US" smtClean="0"/>
              <a:t>9/5/15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BF48-5A1A-420D-AC7F-C4AEFB952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62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1935-7665-4699-8051-2581271BCF87}" type="datetimeFigureOut">
              <a:rPr lang="en-US" smtClean="0"/>
              <a:t>9/5/15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BF48-5A1A-420D-AC7F-C4AEFB952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619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1935-7665-4699-8051-2581271BCF87}" type="datetimeFigureOut">
              <a:rPr lang="en-US" smtClean="0"/>
              <a:t>9/5/15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BF48-5A1A-420D-AC7F-C4AEFB952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081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1935-7665-4699-8051-2581271BCF87}" type="datetimeFigureOut">
              <a:rPr lang="en-US" smtClean="0"/>
              <a:t>9/5/15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BF48-5A1A-420D-AC7F-C4AEFB952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27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1935-7665-4699-8051-2581271BCF87}" type="datetimeFigureOut">
              <a:rPr lang="en-US" smtClean="0"/>
              <a:t>9/5/15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BF48-5A1A-420D-AC7F-C4AEFB952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33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1935-7665-4699-8051-2581271BCF87}" type="datetimeFigureOut">
              <a:rPr lang="en-US" smtClean="0"/>
              <a:t>9/5/15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BF48-5A1A-420D-AC7F-C4AEFB952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745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1935-7665-4699-8051-2581271BCF87}" type="datetimeFigureOut">
              <a:rPr lang="en-US" smtClean="0"/>
              <a:t>9/5/15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BF48-5A1A-420D-AC7F-C4AEFB952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876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1935-7665-4699-8051-2581271BCF87}" type="datetimeFigureOut">
              <a:rPr lang="en-US" smtClean="0"/>
              <a:t>9/5/15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BF48-5A1A-420D-AC7F-C4AEFB952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429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1935-7665-4699-8051-2581271BCF87}" type="datetimeFigureOut">
              <a:rPr lang="en-US" smtClean="0"/>
              <a:t>9/5/15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BF48-5A1A-420D-AC7F-C4AEFB952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020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1935-7665-4699-8051-2581271BCF87}" type="datetimeFigureOut">
              <a:rPr lang="en-US" smtClean="0"/>
              <a:t>9/5/15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BF48-5A1A-420D-AC7F-C4AEFB952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485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31935-7665-4699-8051-2581271BCF87}" type="datetimeFigureOut">
              <a:rPr lang="en-US" smtClean="0"/>
              <a:t>9/5/15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4BF48-5A1A-420D-AC7F-C4AEFB952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80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f.tqn.com/y/webclipart/1/L/C/n/4/Blue-ribbon.gif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68874">
            <a:off x="3292523" y="752671"/>
            <a:ext cx="2857500" cy="442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2674625" y="2113595"/>
            <a:ext cx="5464440" cy="1708861"/>
            <a:chOff x="4496105" y="1607520"/>
            <a:chExt cx="5464440" cy="1708861"/>
          </a:xfrm>
        </p:grpSpPr>
        <p:sp>
          <p:nvSpPr>
            <p:cNvPr id="7" name="TextBox 6"/>
            <p:cNvSpPr txBox="1"/>
            <p:nvPr/>
          </p:nvSpPr>
          <p:spPr>
            <a:xfrm rot="756188">
              <a:off x="5649078" y="2074882"/>
              <a:ext cx="182761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solidFill>
                    <a:schemeClr val="bg1"/>
                  </a:solidFill>
                  <a:latin typeface="Copperplate Gothic Light" panose="020E0507020206020404" pitchFamily="34" charset="0"/>
                </a:rPr>
                <a:t>PCOS</a:t>
              </a:r>
              <a:endParaRPr lang="en-US" sz="4400" b="1" dirty="0">
                <a:solidFill>
                  <a:schemeClr val="bg1"/>
                </a:solidFill>
                <a:latin typeface="Copperplate Gothic Light" panose="020E05070202060204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6105" y="1607520"/>
              <a:ext cx="19991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>
                  <a:latin typeface="Scriptina Pro" pitchFamily="50" charset="0"/>
                </a:rPr>
                <a:t>Support</a:t>
              </a:r>
              <a:endParaRPr lang="en-US" sz="3600" b="1" dirty="0">
                <a:latin typeface="Scriptina Pro" pitchFamily="50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879329" y="2670050"/>
              <a:ext cx="30812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>
                  <a:latin typeface="Scriptina Pro" pitchFamily="50" charset="0"/>
                </a:rPr>
                <a:t>Awareness</a:t>
              </a:r>
              <a:endParaRPr lang="en-US" sz="3600" b="1" dirty="0">
                <a:latin typeface="Scriptina Pro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6994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Cornell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Stepahnie Qian Wang</cp:lastModifiedBy>
  <cp:revision>4</cp:revision>
  <dcterms:created xsi:type="dcterms:W3CDTF">2015-07-08T18:38:29Z</dcterms:created>
  <dcterms:modified xsi:type="dcterms:W3CDTF">2015-09-05T16:04:26Z</dcterms:modified>
</cp:coreProperties>
</file>