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80"/>
  </p:normalViewPr>
  <p:slideViewPr>
    <p:cSldViewPr snapToGrid="0" snapToObjects="1">
      <p:cViewPr>
        <p:scale>
          <a:sx n="140" d="100"/>
          <a:sy n="140" d="100"/>
        </p:scale>
        <p:origin x="141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6BAD-1AA0-BF4C-925E-0F13F92065A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F0D6-7842-FB4D-A1FD-B441755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emf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dot,</a:t>
            </a:r>
            <a:br>
              <a:rPr lang="en-US" dirty="0" smtClean="0"/>
            </a:br>
            <a:r>
              <a:rPr lang="en-US" dirty="0" smtClean="0"/>
              <a:t>more sims, more options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states (00 +11 example)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8" y="1926844"/>
            <a:ext cx="5852160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85 %</a:t>
            </a:r>
          </a:p>
          <a:p>
            <a:r>
              <a:rPr lang="en-US" dirty="0" smtClean="0"/>
              <a:t>C = 73 %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98CC2E-8CD3-42B2-8ECE-E5B464D65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24" y="2081095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A46233-D008-4F1A-BDB5-5712C4E6AB7C}"/>
              </a:ext>
            </a:extLst>
          </p:cNvPr>
          <p:cNvSpPr txBox="1"/>
          <p:nvPr/>
        </p:nvSpPr>
        <p:spPr>
          <a:xfrm>
            <a:off x="10590714" y="1690688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 = 95,7</a:t>
            </a:r>
          </a:p>
          <a:p>
            <a:r>
              <a:rPr lang="en-GB" dirty="0"/>
              <a:t>C = 92,3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8547381" y="365125"/>
            <a:ext cx="300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Static Gaussian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4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 ½ thermal noise + ½ 1/f noise (~ static Gaussian)?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Conversion to sigma?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30552" y="2404872"/>
            <a:ext cx="393192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" y="3498143"/>
            <a:ext cx="48385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Seems to more accurately describe the </a:t>
            </a:r>
          </a:p>
          <a:p>
            <a:r>
              <a:rPr lang="en-US" dirty="0"/>
              <a:t>d</a:t>
            </a:r>
            <a:r>
              <a:rPr lang="en-US" dirty="0" smtClean="0"/>
              <a:t>ecoupling we see experimentally (but too much)</a:t>
            </a:r>
          </a:p>
          <a:p>
            <a:endParaRPr lang="en-US" dirty="0"/>
          </a:p>
          <a:p>
            <a:r>
              <a:rPr lang="en-US" dirty="0" smtClean="0"/>
              <a:t>Also too much for Bell states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17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coax upgrade?</a:t>
            </a:r>
          </a:p>
          <a:p>
            <a:r>
              <a:rPr lang="en-US" dirty="0" err="1" smtClean="0"/>
              <a:t>Veldhoven</a:t>
            </a:r>
            <a:r>
              <a:rPr lang="en-US" dirty="0" smtClean="0"/>
              <a:t> -&gt; Ok?</a:t>
            </a:r>
          </a:p>
          <a:p>
            <a:r>
              <a:rPr lang="en-US" dirty="0" err="1" smtClean="0"/>
              <a:t>Tijdelijk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op GaAs samples (AM </a:t>
            </a:r>
            <a:r>
              <a:rPr lang="en-US" dirty="0" err="1" smtClean="0"/>
              <a:t>helpen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Theorie</a:t>
            </a:r>
            <a:r>
              <a:rPr lang="en-US" dirty="0" smtClean="0"/>
              <a:t> </a:t>
            </a:r>
            <a:r>
              <a:rPr lang="en-US" dirty="0" err="1" smtClean="0"/>
              <a:t>samenwerking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MW pulses -&gt; </a:t>
            </a:r>
            <a:r>
              <a:rPr lang="en-US" dirty="0" err="1"/>
              <a:t>S</a:t>
            </a:r>
            <a:r>
              <a:rPr lang="en-US" dirty="0" err="1" smtClean="0"/>
              <a:t>lava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5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 Tom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 smtClean="0"/>
                  <a:t> = 0.3 MHz,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 you need </a:t>
                </a:r>
                <a:r>
                  <a:rPr lang="en-US" dirty="0" smtClean="0">
                    <a:sym typeface="Wingdings"/>
                  </a:rPr>
                  <a:t>~ 4 </a:t>
                </a:r>
                <a:r>
                  <a:rPr lang="en-US" dirty="0" smtClean="0">
                    <a:sym typeface="Wingdings"/>
                  </a:rPr>
                  <a:t>times the noise, to comply with the definition of </a:t>
                </a:r>
                <a:r>
                  <a:rPr lang="en-US" dirty="0" smtClean="0">
                    <a:sym typeface="Wingdings"/>
                  </a:rPr>
                  <a:t>J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nl-NL" i="1"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nl-NL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i="1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/>
                  </a:rPr>
                  <a:t>), </a:t>
                </a:r>
                <a:r>
                  <a:rPr lang="en-US" dirty="0" smtClean="0">
                    <a:sym typeface="Wingdings"/>
                  </a:rPr>
                  <a:t>so Noise </a:t>
                </a:r>
                <a:r>
                  <a:rPr lang="en-US" dirty="0" smtClean="0">
                    <a:sym typeface="Wingdings"/>
                  </a:rPr>
                  <a:t>~</a:t>
                </a:r>
                <a:r>
                  <a:rPr lang="en-US" dirty="0" smtClean="0">
                    <a:sym typeface="Wingdings"/>
                  </a:rPr>
                  <a:t>=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smtClean="0">
                    <a:sym typeface="Wingdings"/>
                  </a:rPr>
                  <a:t>37ueV</a:t>
                </a:r>
                <a:endParaRPr lang="en-US" dirty="0" smtClean="0"/>
              </a:p>
              <a:p>
                <a:r>
                  <a:rPr lang="en-US" dirty="0" smtClean="0"/>
                  <a:t>Sim </a:t>
                </a:r>
                <a:r>
                  <a:rPr lang="en-US" dirty="0" smtClean="0"/>
                  <a:t>Stephan (to </a:t>
                </a:r>
                <a:r>
                  <a:rPr lang="en-US" dirty="0" smtClean="0"/>
                  <a:t>Exponential (1.6 us)) 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 smtClean="0"/>
                  <a:t>1.7 </a:t>
                </a:r>
                <a:r>
                  <a:rPr lang="en-US" dirty="0" smtClean="0"/>
                  <a:t>MHz,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 Noise = </a:t>
                </a:r>
                <a:r>
                  <a:rPr lang="en-US" dirty="0" smtClean="0">
                    <a:sym typeface="Wingdings"/>
                  </a:rPr>
                  <a:t>51ueV</a:t>
                </a:r>
                <a:endParaRPr 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Sim Stephan (white noise)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Not converted.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294921" y="112991"/>
            <a:ext cx="281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-&gt; T2* </a:t>
            </a:r>
            <a:r>
              <a:rPr lang="en-US" dirty="0"/>
              <a:t>G</a:t>
            </a:r>
            <a:r>
              <a:rPr lang="en-US" dirty="0" smtClean="0"/>
              <a:t>aussian </a:t>
            </a:r>
            <a:r>
              <a:rPr lang="en-US" smtClean="0"/>
              <a:t>/ exp. </a:t>
            </a:r>
            <a:r>
              <a:rPr lang="en-US" dirty="0" smtClean="0"/>
              <a:t>fit?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1407" y="973765"/>
            <a:ext cx="23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dJ</a:t>
            </a:r>
            <a:r>
              <a:rPr lang="en-US" dirty="0" smtClean="0"/>
              <a:t>/deps = 33 </a:t>
            </a:r>
            <a:r>
              <a:rPr lang="en-US" dirty="0" err="1" smtClean="0"/>
              <a:t>Mhz</a:t>
            </a:r>
            <a:r>
              <a:rPr lang="en-US" dirty="0" smtClean="0"/>
              <a:t>/</a:t>
            </a:r>
            <a:r>
              <a:rPr lang="en-US" dirty="0" err="1" smtClean="0"/>
              <a:t>mev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decays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70" y="3299840"/>
            <a:ext cx="4744212" cy="3558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70" y="-88392"/>
            <a:ext cx="4744212" cy="3558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5" y="3302734"/>
            <a:ext cx="4653776" cy="3490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7024" y="32998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Gaussian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76731" y="10279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1/f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6731" y="4315886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48950" y="1502875"/>
            <a:ext cx="2815628" cy="3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03691" y="1998505"/>
            <a:ext cx="1611005" cy="221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22511" y="3084998"/>
            <a:ext cx="1978693" cy="17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8091" y="162602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Gaussian fit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5859" y="2705457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Exponential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CPhase</a:t>
            </a:r>
            <a:r>
              <a:rPr lang="en-US" dirty="0" smtClean="0"/>
              <a:t> Oscillations (decoupled)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3519381"/>
            <a:ext cx="5394804" cy="3228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97" y="1315784"/>
            <a:ext cx="4780167" cy="228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1618" y="379591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 1.6  us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23638" y="150602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 1.6  us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2718" y="142064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1.6  us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4" y="3519381"/>
            <a:ext cx="5394804" cy="32288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79748" y="379591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1.6  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2879" y="322800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Gaussian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23227" y="3130349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70895" y="580927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(Gaussian fit)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12412" y="58009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Exp</a:t>
            </a:r>
            <a:r>
              <a:rPr lang="en-US" dirty="0" smtClean="0"/>
              <a:t> fit)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20986" y="3130349"/>
            <a:ext cx="2411510" cy="7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42308" y="3111195"/>
            <a:ext cx="515114" cy="60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32528" y="2751167"/>
            <a:ext cx="13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1704" y="184885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393360" y="1956213"/>
            <a:ext cx="862638" cy="7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8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 Normal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317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Gaussian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61" y="936004"/>
            <a:ext cx="5507679" cy="3304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64" y="3829878"/>
            <a:ext cx="5502376" cy="33014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52" y="1246222"/>
            <a:ext cx="5046870" cy="30281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9" y="3849091"/>
            <a:ext cx="5117592" cy="30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 DEC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027906"/>
            <a:ext cx="4978400" cy="2987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36" y="4014946"/>
            <a:ext cx="4988664" cy="29931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98" y="487190"/>
            <a:ext cx="5242766" cy="31456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" y="3754914"/>
            <a:ext cx="5489448" cy="32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Grovers</a:t>
            </a:r>
            <a:r>
              <a:rPr lang="en-US" dirty="0" smtClean="0"/>
              <a:t> Normal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71" y="3965265"/>
            <a:ext cx="4089405" cy="2892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71" y="1240972"/>
            <a:ext cx="4086442" cy="2724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" y="3813048"/>
            <a:ext cx="4567428" cy="3044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15" y="1169292"/>
            <a:ext cx="4301479" cy="28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9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Grovers</a:t>
            </a:r>
            <a:r>
              <a:rPr lang="en-US" dirty="0" smtClean="0"/>
              <a:t> Dec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163773"/>
            <a:ext cx="4705350" cy="2823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849821"/>
            <a:ext cx="4700663" cy="2820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65125"/>
            <a:ext cx="5349240" cy="3209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3478963"/>
            <a:ext cx="5349240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states (00 +11 example)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8" y="1926844"/>
            <a:ext cx="5852160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85 %</a:t>
            </a:r>
          </a:p>
          <a:p>
            <a:r>
              <a:rPr lang="en-US" dirty="0" smtClean="0"/>
              <a:t>C = 73 %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2013853"/>
            <a:ext cx="5852160" cy="4389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73512" y="169068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75 %</a:t>
            </a:r>
          </a:p>
          <a:p>
            <a:r>
              <a:rPr lang="en-US" dirty="0" smtClean="0"/>
              <a:t>C = 60 %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5435" y="365125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WHITE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2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7502</TotalTime>
  <Words>301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Wingdings</vt:lpstr>
      <vt:lpstr>Arial</vt:lpstr>
      <vt:lpstr>Office Theme</vt:lpstr>
      <vt:lpstr>Double dot, more sims, more options </vt:lpstr>
      <vt:lpstr>Values</vt:lpstr>
      <vt:lpstr>Profile decays</vt:lpstr>
      <vt:lpstr>CPhase Oscillations (decoupled)</vt:lpstr>
      <vt:lpstr>DJ Normal</vt:lpstr>
      <vt:lpstr>DJ DEC</vt:lpstr>
      <vt:lpstr>Grovers Normal</vt:lpstr>
      <vt:lpstr>Grovers Dec</vt:lpstr>
      <vt:lpstr>Bell states (00 +11 example)</vt:lpstr>
      <vt:lpstr>Bell states (00 +11 example)</vt:lpstr>
      <vt:lpstr>Conclusion</vt:lpstr>
      <vt:lpstr>Other stuff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noise (3)</dc:title>
  <dc:creator>Stephan Philips</dc:creator>
  <cp:lastModifiedBy>Stephan Philips</cp:lastModifiedBy>
  <cp:revision>21</cp:revision>
  <dcterms:created xsi:type="dcterms:W3CDTF">2017-11-08T13:03:51Z</dcterms:created>
  <dcterms:modified xsi:type="dcterms:W3CDTF">2017-11-14T09:06:13Z</dcterms:modified>
</cp:coreProperties>
</file>