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4680"/>
  </p:normalViewPr>
  <p:slideViewPr>
    <p:cSldViewPr snapToGrid="0" snapToObjects="1">
      <p:cViewPr>
        <p:scale>
          <a:sx n="154" d="100"/>
          <a:sy n="154" d="100"/>
        </p:scale>
        <p:origin x="880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66BAD-1AA0-BF4C-925E-0F13F92065A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F0D6-7842-FB4D-A1FD-B441755D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7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73FE-ED7E-F74A-BA96-4F6A31EB49E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7FAB-1E05-4843-951E-F9CACAD5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5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73FE-ED7E-F74A-BA96-4F6A31EB49E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7FAB-1E05-4843-951E-F9CACAD5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6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73FE-ED7E-F74A-BA96-4F6A31EB49E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7FAB-1E05-4843-951E-F9CACAD5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3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73FE-ED7E-F74A-BA96-4F6A31EB49E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7FAB-1E05-4843-951E-F9CACAD5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1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73FE-ED7E-F74A-BA96-4F6A31EB49E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7FAB-1E05-4843-951E-F9CACAD5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73FE-ED7E-F74A-BA96-4F6A31EB49E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7FAB-1E05-4843-951E-F9CACAD5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1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73FE-ED7E-F74A-BA96-4F6A31EB49E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7FAB-1E05-4843-951E-F9CACAD5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0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73FE-ED7E-F74A-BA96-4F6A31EB49E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7FAB-1E05-4843-951E-F9CACAD5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3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73FE-ED7E-F74A-BA96-4F6A31EB49E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7FAB-1E05-4843-951E-F9CACAD5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73FE-ED7E-F74A-BA96-4F6A31EB49E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7FAB-1E05-4843-951E-F9CACAD5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6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73FE-ED7E-F74A-BA96-4F6A31EB49E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A7FAB-1E05-4843-951E-F9CACAD5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B73FE-ED7E-F74A-BA96-4F6A31EB49E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A7FAB-1E05-4843-951E-F9CACAD5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Double dot,</a:t>
            </a:r>
            <a:br>
              <a:rPr lang="en-US" dirty="0" smtClean="0"/>
            </a:br>
            <a:r>
              <a:rPr lang="en-US" smtClean="0"/>
              <a:t>more sims, </a:t>
            </a:r>
            <a:r>
              <a:rPr lang="en-US" dirty="0" smtClean="0"/>
              <a:t>more options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3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 Tom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nl-NL" b="0" i="1" smtClean="0">
                            <a:latin typeface="Cambria Math" charset="0"/>
                          </a:rPr>
                          <m:t>𝐽</m:t>
                        </m:r>
                        <m:r>
                          <a:rPr lang="nl-NL" b="0" i="1" smtClean="0">
                            <a:latin typeface="Cambria Math" charset="0"/>
                          </a:rPr>
                          <m:t> </m:t>
                        </m:r>
                        <m:r>
                          <a:rPr lang="nl-NL" b="0" i="1" smtClean="0">
                            <a:latin typeface="Cambria Math" charset="0"/>
                          </a:rPr>
                          <m:t>𝑛𝑜𝑖𝑠𝑒</m:t>
                        </m:r>
                      </m:sub>
                    </m:sSub>
                  </m:oMath>
                </a14:m>
                <a:r>
                  <a:rPr lang="en-US" dirty="0" smtClean="0"/>
                  <a:t> = 0.3 MHz,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charset="0"/>
                          </a:rPr>
                          <m:t>𝑛𝑜𝑖𝑠𝑒</m:t>
                        </m:r>
                      </m:sub>
                    </m:sSub>
                    <m:r>
                      <a:rPr lang="nl-NL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nl-NL" b="0" i="1" smtClean="0">
                            <a:latin typeface="Cambria Math" charset="0"/>
                          </a:rPr>
                          <m:t>𝑧</m:t>
                        </m:r>
                      </m:sub>
                    </m:sSub>
                    <m:r>
                      <a:rPr lang="nl-NL" b="0" i="1" smtClean="0">
                        <a:latin typeface="Cambria Math" charset="0"/>
                      </a:rPr>
                      <m:t>⊗</m:t>
                    </m:r>
                    <m:sSub>
                      <m:sSubPr>
                        <m:ctrlPr>
                          <a:rPr lang="nl-NL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nl-NL" b="0" i="1" smtClean="0">
                            <a:latin typeface="Cambria Math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/>
                  </a:rPr>
                  <a:t> you need </a:t>
                </a:r>
                <a:r>
                  <a:rPr lang="en-US" dirty="0" smtClean="0">
                    <a:sym typeface="Wingdings"/>
                  </a:rPr>
                  <a:t>~ 4 </a:t>
                </a:r>
                <a:r>
                  <a:rPr lang="en-US" dirty="0" smtClean="0">
                    <a:sym typeface="Wingdings"/>
                  </a:rPr>
                  <a:t>times the noise, to comply with the definition of </a:t>
                </a:r>
                <a:r>
                  <a:rPr lang="en-US" dirty="0" smtClean="0">
                    <a:sym typeface="Wingdings"/>
                  </a:rPr>
                  <a:t>J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nl-NL" i="1">
                            <a:latin typeface="Cambria Math" charset="0"/>
                          </a:rPr>
                          <m:t>𝑧</m:t>
                        </m:r>
                      </m:sub>
                    </m:sSub>
                    <m:r>
                      <a:rPr lang="nl-NL" i="1">
                        <a:latin typeface="Cambria Math" charset="0"/>
                      </a:rPr>
                      <m:t>⊗</m:t>
                    </m:r>
                    <m:sSub>
                      <m:sSubPr>
                        <m:ctrlPr>
                          <a:rPr lang="nl-NL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nl-NL" i="1">
                            <a:latin typeface="Cambria Math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 smtClean="0">
                    <a:sym typeface="Wingdings"/>
                  </a:rPr>
                  <a:t>), </a:t>
                </a:r>
                <a:r>
                  <a:rPr lang="en-US" dirty="0" smtClean="0">
                    <a:sym typeface="Wingdings"/>
                  </a:rPr>
                  <a:t>so Noise </a:t>
                </a:r>
                <a:r>
                  <a:rPr lang="en-US" dirty="0" smtClean="0">
                    <a:sym typeface="Wingdings"/>
                  </a:rPr>
                  <a:t>~</a:t>
                </a:r>
                <a:r>
                  <a:rPr lang="en-US" dirty="0" smtClean="0">
                    <a:sym typeface="Wingdings"/>
                  </a:rPr>
                  <a:t>=</a:t>
                </a:r>
                <a:r>
                  <a:rPr lang="en-US" dirty="0" smtClean="0">
                    <a:sym typeface="Wingdings"/>
                  </a:rPr>
                  <a:t> </a:t>
                </a:r>
                <a:r>
                  <a:rPr lang="en-US" dirty="0" smtClean="0">
                    <a:sym typeface="Wingdings"/>
                  </a:rPr>
                  <a:t>37ueV</a:t>
                </a:r>
                <a:endParaRPr lang="en-US" dirty="0" smtClean="0"/>
              </a:p>
              <a:p>
                <a:r>
                  <a:rPr lang="en-US" dirty="0" smtClean="0"/>
                  <a:t>Sim </a:t>
                </a:r>
                <a:r>
                  <a:rPr lang="en-US" dirty="0" smtClean="0"/>
                  <a:t>Stephan (to </a:t>
                </a:r>
                <a:r>
                  <a:rPr lang="en-US" dirty="0" smtClean="0"/>
                  <a:t>Exponential (1.6 us)) 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nl-NL" b="0" i="1" smtClean="0">
                            <a:latin typeface="Cambria Math" charset="0"/>
                          </a:rPr>
                          <m:t>𝐽</m:t>
                        </m:r>
                        <m:r>
                          <a:rPr lang="nl-NL" b="0" i="1" smtClean="0">
                            <a:latin typeface="Cambria Math" charset="0"/>
                          </a:rPr>
                          <m:t> </m:t>
                        </m:r>
                        <m:r>
                          <a:rPr lang="nl-NL" b="0" i="1" smtClean="0">
                            <a:latin typeface="Cambria Math" charset="0"/>
                          </a:rPr>
                          <m:t>𝑛𝑜𝑖𝑠𝑒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:r>
                  <a:rPr lang="en-US" dirty="0" smtClean="0"/>
                  <a:t>1.7 </a:t>
                </a:r>
                <a:r>
                  <a:rPr lang="en-US" dirty="0" smtClean="0"/>
                  <a:t>MHz,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charset="0"/>
                          </a:rPr>
                          <m:t>𝑛𝑜𝑖𝑠𝑒</m:t>
                        </m:r>
                      </m:sub>
                    </m:sSub>
                    <m:r>
                      <a:rPr lang="nl-NL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nl-NL" b="0" i="1" smtClean="0">
                            <a:latin typeface="Cambria Math" charset="0"/>
                          </a:rPr>
                          <m:t>𝑧</m:t>
                        </m:r>
                      </m:sub>
                    </m:sSub>
                    <m:r>
                      <a:rPr lang="nl-NL" b="0" i="1" smtClean="0">
                        <a:latin typeface="Cambria Math" charset="0"/>
                      </a:rPr>
                      <m:t>⊗</m:t>
                    </m:r>
                    <m:sSub>
                      <m:sSubPr>
                        <m:ctrlPr>
                          <a:rPr lang="nl-NL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nl-NL" b="0" i="1" smtClean="0">
                            <a:latin typeface="Cambria Math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/>
                  </a:rPr>
                  <a:t> Noise = </a:t>
                </a:r>
                <a:r>
                  <a:rPr lang="en-US" dirty="0" smtClean="0">
                    <a:sym typeface="Wingdings"/>
                  </a:rPr>
                  <a:t>51ueV</a:t>
                </a:r>
                <a:endParaRPr lang="en-US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dirty="0" smtClean="0"/>
                  <a:t>Sim Stephan (white noise)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dirty="0" smtClean="0"/>
                  <a:t>Not converted.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294921" y="112991"/>
            <a:ext cx="2819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-&gt; T2* </a:t>
            </a:r>
            <a:r>
              <a:rPr lang="en-US" dirty="0"/>
              <a:t>G</a:t>
            </a:r>
            <a:r>
              <a:rPr lang="en-US" dirty="0" smtClean="0"/>
              <a:t>aussian </a:t>
            </a:r>
            <a:r>
              <a:rPr lang="en-US" smtClean="0"/>
              <a:t>/ exp. </a:t>
            </a:r>
            <a:r>
              <a:rPr lang="en-US" dirty="0" smtClean="0"/>
              <a:t>fit?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0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decays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070" y="3299840"/>
            <a:ext cx="4744212" cy="3558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070" y="-88392"/>
            <a:ext cx="4744212" cy="3558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5" y="3302734"/>
            <a:ext cx="4653776" cy="34903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47024" y="329984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Static Gaussian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76731" y="102790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1/f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76731" y="4315886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noise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748950" y="1502875"/>
            <a:ext cx="2815628" cy="30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503691" y="1998505"/>
            <a:ext cx="1611005" cy="221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22511" y="3084998"/>
            <a:ext cx="1978693" cy="175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98091" y="1626027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Gaussian fit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65859" y="2705457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Exponential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7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CPhase</a:t>
            </a:r>
            <a:r>
              <a:rPr lang="en-US" dirty="0" smtClean="0"/>
              <a:t> Oscillations (decoupled)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60" y="3519381"/>
            <a:ext cx="5394804" cy="3228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597" y="1315784"/>
            <a:ext cx="4780167" cy="2281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061618" y="3795912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~ 1.6  us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23638" y="1506022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~ 1.6  us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62718" y="142064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 1.6  us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4" y="3519381"/>
            <a:ext cx="5394804" cy="32288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79748" y="3795912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 1.6  us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62879" y="3228004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Static Gaussian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23227" y="3130349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noise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70895" y="5809271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(Gaussian fit)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712412" y="5800933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Exp</a:t>
            </a:r>
            <a:r>
              <a:rPr lang="en-US" dirty="0" smtClean="0"/>
              <a:t> fit)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20986" y="3130349"/>
            <a:ext cx="2411510" cy="79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942308" y="3111195"/>
            <a:ext cx="515114" cy="60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32528" y="2751167"/>
            <a:ext cx="137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51704" y="1848858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393360" y="1956213"/>
            <a:ext cx="862638" cy="7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8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 Normal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31743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 Gaussian (1.2 us)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8381" y="658574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noise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 DEC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8381" y="658574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noise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1027906"/>
            <a:ext cx="4978400" cy="2987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336" y="4014946"/>
            <a:ext cx="4988664" cy="299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3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Grovers</a:t>
            </a:r>
            <a:r>
              <a:rPr lang="en-US" dirty="0" smtClean="0"/>
              <a:t> Normal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8381" y="658574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noise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071" y="3965265"/>
            <a:ext cx="4089405" cy="28927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071" y="1240972"/>
            <a:ext cx="4086442" cy="272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9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Grovers</a:t>
            </a:r>
            <a:r>
              <a:rPr lang="en-US" dirty="0" smtClean="0"/>
              <a:t> Dec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8381" y="658574"/>
            <a:ext cx="13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noise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1163773"/>
            <a:ext cx="4705350" cy="28232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3849821"/>
            <a:ext cx="4700663" cy="282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6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6502</TotalTime>
  <Words>188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Cambria Math</vt:lpstr>
      <vt:lpstr>Wingdings</vt:lpstr>
      <vt:lpstr>Arial</vt:lpstr>
      <vt:lpstr>Office Theme</vt:lpstr>
      <vt:lpstr>Double dot, more sims, more options </vt:lpstr>
      <vt:lpstr>Values</vt:lpstr>
      <vt:lpstr>Profile decays</vt:lpstr>
      <vt:lpstr>CPhase Oscillations (decoupled)</vt:lpstr>
      <vt:lpstr>DJ Normal</vt:lpstr>
      <vt:lpstr>DJ DEC</vt:lpstr>
      <vt:lpstr>Grovers Normal</vt:lpstr>
      <vt:lpstr>Grovers Dec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Charge noise (3)</dc:title>
  <dc:creator>Stephan Philips</dc:creator>
  <cp:lastModifiedBy>Stephan Philips</cp:lastModifiedBy>
  <cp:revision>16</cp:revision>
  <dcterms:created xsi:type="dcterms:W3CDTF">2017-11-08T13:03:51Z</dcterms:created>
  <dcterms:modified xsi:type="dcterms:W3CDTF">2017-11-13T16:26:42Z</dcterms:modified>
</cp:coreProperties>
</file>