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/>
    <p:restoredTop sz="94694"/>
  </p:normalViewPr>
  <p:slideViewPr>
    <p:cSldViewPr snapToGrid="0" snapToObjects="1">
      <p:cViewPr varScale="1">
        <p:scale>
          <a:sx n="164" d="100"/>
          <a:sy n="164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CF5B-CD1C-3543-B8D6-BEF528631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0102B-3513-C842-B09A-9B28F773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6AC8-6203-454A-BE7D-B910AA71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D8C7-D082-A34E-A764-4D74BC6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66B1-4E7E-5041-B5E0-4BC6B99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C6A-567E-354D-8572-34C4E0B3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8F446-893C-664E-828E-C37018E5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42B2-822D-1D40-AB51-1D57860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8485-E87D-6D4D-BE15-F20F1C01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B03D-E763-F346-9324-B206B859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B729E-DE98-4945-92D3-57A044446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633B-6BDC-A74F-9A4F-779265A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FEB12-E502-984C-A59C-581BA585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D911-8425-E44B-872A-00E473E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F9E0-4B12-1646-9E3A-C9659E9B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F7D2-B15C-0041-8E8B-98C9DEDE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5BC-0873-1147-AAD3-2DBD9C32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B77B-D6B0-1743-9A95-B1FE2DEC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D2A5-8551-EB4D-9115-D8472254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79E7-9448-974A-AB8E-055F0447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A13A-1DB2-7242-B290-E25EF52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65D5-3AA2-614D-8C86-B7C002FC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2A7D-B776-6F46-BB4C-5439991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71B5-E3AF-C048-8CE6-2A2A1754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7FF4-F9A4-4842-A70D-2E23542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2571-1C16-334D-9B64-ACC4DC80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F02F-7DDF-3640-80FA-F431D3787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339B4-374B-BF45-A145-1372985F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D4BD-5C00-0D40-A679-B82D2C29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4FE5-CAC6-EB4C-B7A9-7349CAAF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871-3852-AD4C-BA77-6A5F0DF8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1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9F22-7A86-C347-B941-88EBF54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FCDF9-D4BC-5543-A01F-FAA6B500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25CDF-4F57-374B-9DE8-FFE582713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98226-3673-4146-9158-11A414DF9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454F3-6379-044F-B19C-C9DAEA75B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DAF5B-370C-8446-B502-6990DDA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82BF6-5D4A-9849-979E-A318CEA3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AC3B-119C-234D-BB29-B83E0207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DBD9-D5D0-8748-A26B-66E30B14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842B1-F89F-A642-AFF7-1A39C9BF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3F08-11FF-EA4D-B31A-CE3413F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0483-CFB8-CB44-BE8A-8A77101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47E5-6C16-2E40-BA6A-48899A4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414DD-0AA2-5A4F-A120-D6114349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67CB-CFEF-4B4E-8294-69E900F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ABB-1175-B747-9848-1D2F227B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7A4D-5726-8447-9782-E0B67B15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B457-B961-3C43-8CE8-A743F982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24D6-D99A-134B-802E-1C2899E7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7E7B-B334-8340-B014-EF6B8B18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4AF7E-7231-1C4E-9265-2F44749A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DA8-B4E0-3746-83FF-2F5B11FC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1F651-797C-2F49-A4A7-69AF36AC3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CD3C-6365-C84E-9F41-2A8DC0366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1E47-2BA5-8344-8152-5D27CC91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FA01-8EFF-4945-82A6-106CE1D8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621C0-00AB-2340-ACD6-B0A6B7E1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22840-6FA7-5B4F-8170-BD866869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76FD-CBFF-EB46-A0D2-3011C537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7584-1CB6-8744-8B0F-3B573A516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EA7F-FC1D-3E4D-B8DE-021C1F18D72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EFC8-B46A-EE42-BAA1-3CFF788B4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383A-C481-4345-A954-D0F6A6405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4D02-F6B4-4D45-BC81-BACB99DA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8869-BD87-9A43-AA35-16B19884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 readout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6F91C-A5F0-784C-A6C9-03F1F2CE0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2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1D96-62FE-4D4A-B9B1-FDB2E53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Discussie</a:t>
            </a:r>
            <a:r>
              <a:rPr lang="en-US" dirty="0"/>
              <a:t> Harvard fig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354A2-BFCF-E34E-89F7-0A917546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6" y="1947917"/>
            <a:ext cx="5499376" cy="2391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42AD2-9C38-2A4E-A381-408FED6222F5}"/>
              </a:ext>
            </a:extLst>
          </p:cNvPr>
          <p:cNvSpPr txBox="1"/>
          <p:nvPr/>
        </p:nvSpPr>
        <p:spPr>
          <a:xfrm>
            <a:off x="6623223" y="1791730"/>
            <a:ext cx="5283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Meningsverschil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[Harvard], op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dag</a:t>
            </a:r>
            <a:r>
              <a:rPr lang="en-US" dirty="0"/>
              <a:t> simple RLC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plotten</a:t>
            </a:r>
            <a:r>
              <a:rPr lang="en-US" dirty="0"/>
              <a:t> in de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persoonlijk</a:t>
            </a:r>
            <a:r>
              <a:rPr lang="en-US" dirty="0"/>
              <a:t>] </a:t>
            </a:r>
            <a:r>
              <a:rPr lang="en-US" dirty="0" err="1"/>
              <a:t>mss</a:t>
            </a:r>
            <a:r>
              <a:rPr lang="en-US" dirty="0"/>
              <a:t> simple, maar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data </a:t>
            </a:r>
            <a:r>
              <a:rPr lang="en-US" dirty="0" err="1"/>
              <a:t>ook</a:t>
            </a:r>
            <a:r>
              <a:rPr lang="en-US" dirty="0"/>
              <a:t>.., De rede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het </a:t>
            </a:r>
            <a:r>
              <a:rPr lang="en-US" dirty="0" err="1"/>
              <a:t>er</a:t>
            </a:r>
            <a:r>
              <a:rPr lang="en-US" dirty="0"/>
              <a:t> in had </a:t>
            </a:r>
            <a:r>
              <a:rPr lang="en-US" dirty="0" err="1"/>
              <a:t>gezet</a:t>
            </a:r>
            <a:r>
              <a:rPr lang="en-US" dirty="0"/>
              <a:t> was </a:t>
            </a:r>
            <a:r>
              <a:rPr lang="en-US" dirty="0" err="1"/>
              <a:t>omdat</a:t>
            </a:r>
            <a:r>
              <a:rPr lang="en-US" dirty="0"/>
              <a:t> het in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ogen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 is om je circuit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designen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FDA545-489A-8B45-B33C-3EDD5ED6DDCF}"/>
              </a:ext>
            </a:extLst>
          </p:cNvPr>
          <p:cNvCxnSpPr>
            <a:cxnSpLocks/>
          </p:cNvCxnSpPr>
          <p:nvPr/>
        </p:nvCxnSpPr>
        <p:spPr>
          <a:xfrm>
            <a:off x="6818244" y="2497492"/>
            <a:ext cx="200394" cy="231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75FEA5-9F01-DC4A-9368-4FB765E58796}"/>
              </a:ext>
            </a:extLst>
          </p:cNvPr>
          <p:cNvSpPr txBox="1"/>
          <p:nvPr/>
        </p:nvSpPr>
        <p:spPr>
          <a:xfrm>
            <a:off x="6631191" y="4854751"/>
            <a:ext cx="494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Vervanging</a:t>
            </a:r>
            <a:r>
              <a:rPr lang="en-US" dirty="0"/>
              <a:t> door </a:t>
            </a:r>
            <a:r>
              <a:rPr lang="en-US" dirty="0" err="1"/>
              <a:t>materiaal</a:t>
            </a:r>
            <a:r>
              <a:rPr lang="en-US" dirty="0"/>
              <a:t> data </a:t>
            </a:r>
            <a:r>
              <a:rPr lang="en-US" dirty="0" err="1"/>
              <a:t>ik</a:t>
            </a:r>
            <a:r>
              <a:rPr lang="en-US" dirty="0"/>
              <a:t>  sup stuff </a:t>
            </a:r>
            <a:r>
              <a:rPr lang="en-US" dirty="0" err="1"/>
              <a:t>vond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wil</a:t>
            </a:r>
            <a:r>
              <a:rPr lang="en-US" dirty="0"/>
              <a:t> je in het </a:t>
            </a:r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paper?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om?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A2595EB-1C9B-5244-B531-2948F267A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41" y="4549018"/>
            <a:ext cx="2737050" cy="21896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E9B5A9-390C-9247-8502-B76BEF510EC0}"/>
              </a:ext>
            </a:extLst>
          </p:cNvPr>
          <p:cNvSpPr txBox="1"/>
          <p:nvPr/>
        </p:nvSpPr>
        <p:spPr>
          <a:xfrm>
            <a:off x="853770" y="4380139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Bandbreedte</a:t>
            </a:r>
            <a:r>
              <a:rPr lang="en-US" dirty="0"/>
              <a:t> </a:t>
            </a:r>
            <a:r>
              <a:rPr lang="en-US" dirty="0" err="1"/>
              <a:t>figuur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8B8CA-02C3-9342-B050-471ADC903C20}"/>
              </a:ext>
            </a:extLst>
          </p:cNvPr>
          <p:cNvSpPr txBox="1"/>
          <p:nvPr/>
        </p:nvSpPr>
        <p:spPr>
          <a:xfrm>
            <a:off x="3384081" y="4380139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capacitance gate needed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0A2DD-3122-6C46-B1C6-D2BA91A4B848}"/>
              </a:ext>
            </a:extLst>
          </p:cNvPr>
          <p:cNvCxnSpPr/>
          <p:nvPr/>
        </p:nvCxnSpPr>
        <p:spPr>
          <a:xfrm flipV="1">
            <a:off x="3853965" y="4854750"/>
            <a:ext cx="0" cy="154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B3132F-4EC1-6243-B40E-3AF5071D832C}"/>
              </a:ext>
            </a:extLst>
          </p:cNvPr>
          <p:cNvSpPr txBox="1"/>
          <p:nvPr/>
        </p:nvSpPr>
        <p:spPr>
          <a:xfrm>
            <a:off x="5859826" y="64108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C2deg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C5166F-78D4-574D-A42A-0CDCE76A398E}"/>
              </a:ext>
            </a:extLst>
          </p:cNvPr>
          <p:cNvCxnSpPr>
            <a:cxnSpLocks/>
          </p:cNvCxnSpPr>
          <p:nvPr/>
        </p:nvCxnSpPr>
        <p:spPr>
          <a:xfrm flipV="1">
            <a:off x="3853965" y="6399346"/>
            <a:ext cx="2480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D1C16A-6944-EB4B-AF7F-ED12312F0157}"/>
              </a:ext>
            </a:extLst>
          </p:cNvPr>
          <p:cNvSpPr txBox="1"/>
          <p:nvPr/>
        </p:nvSpPr>
        <p:spPr>
          <a:xfrm>
            <a:off x="3198891" y="4670084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Rmatch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104F2B-8037-6349-B907-0FCC5B719306}"/>
              </a:ext>
            </a:extLst>
          </p:cNvPr>
          <p:cNvCxnSpPr/>
          <p:nvPr/>
        </p:nvCxnSpPr>
        <p:spPr>
          <a:xfrm flipV="1">
            <a:off x="3975652" y="5454915"/>
            <a:ext cx="417444" cy="94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75AE9E-A17C-DB49-958E-1B9193C76C8A}"/>
              </a:ext>
            </a:extLst>
          </p:cNvPr>
          <p:cNvCxnSpPr>
            <a:cxnSpLocks/>
          </p:cNvCxnSpPr>
          <p:nvPr/>
        </p:nvCxnSpPr>
        <p:spPr>
          <a:xfrm>
            <a:off x="4393096" y="5443394"/>
            <a:ext cx="17245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C48-15BB-A348-B437-14F1A77C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688FA-476F-8D47-8B8D-A02DDD5E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3" y="0"/>
            <a:ext cx="4862777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E8F5821-E0FB-C842-BE7C-9039DEE9632C}"/>
              </a:ext>
            </a:extLst>
          </p:cNvPr>
          <p:cNvSpPr/>
          <p:nvPr/>
        </p:nvSpPr>
        <p:spPr>
          <a:xfrm rot="10800000">
            <a:off x="6884380" y="578350"/>
            <a:ext cx="444843" cy="16187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EEA79-830D-7743-ADE5-C494FF79EDAA}"/>
              </a:ext>
            </a:extLst>
          </p:cNvPr>
          <p:cNvSpPr txBox="1"/>
          <p:nvPr/>
        </p:nvSpPr>
        <p:spPr>
          <a:xfrm>
            <a:off x="6241770" y="1251834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D53093-661D-CA48-A353-BA76FCEE22CB}"/>
              </a:ext>
            </a:extLst>
          </p:cNvPr>
          <p:cNvSpPr/>
          <p:nvPr/>
        </p:nvSpPr>
        <p:spPr>
          <a:xfrm rot="10800000">
            <a:off x="6879063" y="2410310"/>
            <a:ext cx="444843" cy="13255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12170-1155-9248-AD43-5C3305F67F3B}"/>
              </a:ext>
            </a:extLst>
          </p:cNvPr>
          <p:cNvSpPr txBox="1"/>
          <p:nvPr/>
        </p:nvSpPr>
        <p:spPr>
          <a:xfrm>
            <a:off x="6236456" y="288242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A1FA2EE-2450-9C4D-BF6F-2CF818CED2FA}"/>
              </a:ext>
            </a:extLst>
          </p:cNvPr>
          <p:cNvSpPr/>
          <p:nvPr/>
        </p:nvSpPr>
        <p:spPr>
          <a:xfrm rot="10800000">
            <a:off x="6879062" y="3792713"/>
            <a:ext cx="444843" cy="13255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C5460-3BB1-5B4E-A2F2-CBDC987B1884}"/>
              </a:ext>
            </a:extLst>
          </p:cNvPr>
          <p:cNvSpPr txBox="1"/>
          <p:nvPr/>
        </p:nvSpPr>
        <p:spPr>
          <a:xfrm>
            <a:off x="5801331" y="4132328"/>
            <a:ext cx="107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C_2DEG</a:t>
            </a:r>
          </a:p>
          <a:p>
            <a:pPr algn="r"/>
            <a:r>
              <a:rPr lang="en-US" dirty="0"/>
              <a:t>condition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996195E-B7B4-504F-881D-BCCFCA9E1F86}"/>
              </a:ext>
            </a:extLst>
          </p:cNvPr>
          <p:cNvSpPr/>
          <p:nvPr/>
        </p:nvSpPr>
        <p:spPr>
          <a:xfrm rot="10800000">
            <a:off x="6873742" y="5204933"/>
            <a:ext cx="444843" cy="662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B110D-321E-954C-B07F-4FFC459CB424}"/>
              </a:ext>
            </a:extLst>
          </p:cNvPr>
          <p:cNvSpPr txBox="1"/>
          <p:nvPr/>
        </p:nvSpPr>
        <p:spPr>
          <a:xfrm>
            <a:off x="5801332" y="5172940"/>
            <a:ext cx="107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BW</a:t>
            </a:r>
          </a:p>
          <a:p>
            <a:pPr algn="r"/>
            <a:r>
              <a:rPr lang="en-US" dirty="0"/>
              <a:t>condition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4A6673-E077-1445-A8FB-AE542C8A4404}"/>
              </a:ext>
            </a:extLst>
          </p:cNvPr>
          <p:cNvSpPr/>
          <p:nvPr/>
        </p:nvSpPr>
        <p:spPr>
          <a:xfrm rot="10800000">
            <a:off x="6873740" y="6048387"/>
            <a:ext cx="444843" cy="6627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BBEB23-2E7A-FD43-BFE4-9CAA50BC4670}"/>
              </a:ext>
            </a:extLst>
          </p:cNvPr>
          <p:cNvSpPr txBox="1"/>
          <p:nvPr/>
        </p:nvSpPr>
        <p:spPr>
          <a:xfrm>
            <a:off x="4883127" y="6155051"/>
            <a:ext cx="20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Sample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14E74-7A2F-EF43-AFB0-EEC702825B4A}"/>
              </a:ext>
            </a:extLst>
          </p:cNvPr>
          <p:cNvCxnSpPr/>
          <p:nvPr/>
        </p:nvCxnSpPr>
        <p:spPr>
          <a:xfrm flipH="1" flipV="1">
            <a:off x="3707296" y="3906078"/>
            <a:ext cx="1958008" cy="148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C9357B-39E9-B64A-9B69-6AD98D456DC4}"/>
              </a:ext>
            </a:extLst>
          </p:cNvPr>
          <p:cNvSpPr txBox="1"/>
          <p:nvPr/>
        </p:nvSpPr>
        <p:spPr>
          <a:xfrm>
            <a:off x="1759169" y="3608047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Removal request</a:t>
            </a:r>
          </a:p>
        </p:txBody>
      </p:sp>
    </p:spTree>
    <p:extLst>
      <p:ext uri="{BB962C8B-B14F-4D97-AF65-F5344CB8AC3E}">
        <p14:creationId xmlns:p14="http://schemas.microsoft.com/office/powerpoint/2010/main" val="42588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12C7-A9F0-704C-8B6E-9BB615CD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2056" cy="1325563"/>
          </a:xfrm>
        </p:spPr>
        <p:txBody>
          <a:bodyPr/>
          <a:lstStyle/>
          <a:p>
            <a:r>
              <a:rPr lang="en-US" dirty="0"/>
              <a:t>Content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A3216-C57C-4F45-802D-3190417A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45" y="0"/>
            <a:ext cx="4301467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5F00D42B-0758-F94C-B3B3-646C155F18C6}"/>
              </a:ext>
            </a:extLst>
          </p:cNvPr>
          <p:cNvSpPr/>
          <p:nvPr/>
        </p:nvSpPr>
        <p:spPr>
          <a:xfrm rot="10800000">
            <a:off x="7156228" y="365125"/>
            <a:ext cx="444843" cy="8211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E41C8-6787-CF4C-A3E3-E3107F46FA3F}"/>
              </a:ext>
            </a:extLst>
          </p:cNvPr>
          <p:cNvSpPr txBox="1"/>
          <p:nvPr/>
        </p:nvSpPr>
        <p:spPr>
          <a:xfrm>
            <a:off x="5188768" y="484459"/>
            <a:ext cx="189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Description match</a:t>
            </a:r>
          </a:p>
          <a:p>
            <a:pPr algn="r"/>
            <a:r>
              <a:rPr lang="en-US" dirty="0"/>
              <a:t>and BW sample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D6E571E-F438-CB44-85FF-63234D2D2DAD}"/>
              </a:ext>
            </a:extLst>
          </p:cNvPr>
          <p:cNvSpPr/>
          <p:nvPr/>
        </p:nvSpPr>
        <p:spPr>
          <a:xfrm rot="10800000">
            <a:off x="7156227" y="1394854"/>
            <a:ext cx="444843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27975-9EFD-E541-9585-CD3A300276C7}"/>
              </a:ext>
            </a:extLst>
          </p:cNvPr>
          <p:cNvSpPr txBox="1"/>
          <p:nvPr/>
        </p:nvSpPr>
        <p:spPr>
          <a:xfrm>
            <a:off x="4626312" y="1734469"/>
            <a:ext cx="2477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Comment on R match</a:t>
            </a:r>
          </a:p>
          <a:p>
            <a:pPr algn="r"/>
            <a:r>
              <a:rPr lang="en-US" dirty="0"/>
              <a:t>and make it better</a:t>
            </a:r>
          </a:p>
          <a:p>
            <a:pPr algn="r"/>
            <a:r>
              <a:rPr lang="en-US" dirty="0">
                <a:sym typeface="Wingdings" pitchFamily="2" charset="2"/>
              </a:rPr>
              <a:t> Proposal full range IQ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F2B05E7-96E5-904F-A23C-494AFDFADCD1}"/>
              </a:ext>
            </a:extLst>
          </p:cNvPr>
          <p:cNvSpPr/>
          <p:nvPr/>
        </p:nvSpPr>
        <p:spPr>
          <a:xfrm rot="10800000">
            <a:off x="7156226" y="2861979"/>
            <a:ext cx="444843" cy="18088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29359-4FE3-D34D-9084-E6954A517683}"/>
              </a:ext>
            </a:extLst>
          </p:cNvPr>
          <p:cNvSpPr txBox="1"/>
          <p:nvPr/>
        </p:nvSpPr>
        <p:spPr>
          <a:xfrm>
            <a:off x="4519616" y="3429000"/>
            <a:ext cx="258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Description on how</a:t>
            </a:r>
          </a:p>
          <a:p>
            <a:pPr algn="r"/>
            <a:r>
              <a:rPr lang="en-US" dirty="0"/>
              <a:t>performance is measured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128E5-CEDE-544E-A715-84D78E66F0AE}"/>
              </a:ext>
            </a:extLst>
          </p:cNvPr>
          <p:cNvSpPr txBox="1"/>
          <p:nvPr/>
        </p:nvSpPr>
        <p:spPr>
          <a:xfrm>
            <a:off x="3911302" y="5585937"/>
            <a:ext cx="31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Performace</a:t>
            </a:r>
            <a:r>
              <a:rPr lang="en-US" dirty="0"/>
              <a:t> results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discussie</a:t>
            </a:r>
            <a:r>
              <a:rPr lang="en-US" dirty="0"/>
              <a:t>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BF77F97-E4CF-DC48-A6C8-F1A3992288FF}"/>
              </a:ext>
            </a:extLst>
          </p:cNvPr>
          <p:cNvSpPr/>
          <p:nvPr/>
        </p:nvSpPr>
        <p:spPr>
          <a:xfrm rot="10800000">
            <a:off x="7194375" y="4812415"/>
            <a:ext cx="444843" cy="1916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398D3F-D4C1-804B-A432-17B5E405E7C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57231" y="2461889"/>
            <a:ext cx="993026" cy="33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959370-2FF8-2A4D-A776-45CF48FF41F3}"/>
              </a:ext>
            </a:extLst>
          </p:cNvPr>
          <p:cNvSpPr txBox="1"/>
          <p:nvPr/>
        </p:nvSpPr>
        <p:spPr>
          <a:xfrm>
            <a:off x="301046" y="2614018"/>
            <a:ext cx="315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this be in the main text?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D49EA9-99D8-5D48-9FAB-CF721121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487"/>
            <a:ext cx="3758279" cy="2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149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RF readout paper</vt:lpstr>
      <vt:lpstr>Discussie Harvard fig 3</vt:lpstr>
      <vt:lpstr>Content</vt:lpstr>
      <vt:lpstr>Content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 readout paper</dc:title>
  <dc:creator>Stephan Philips</dc:creator>
  <cp:lastModifiedBy>Stephan Philips</cp:lastModifiedBy>
  <cp:revision>5</cp:revision>
  <dcterms:created xsi:type="dcterms:W3CDTF">2020-06-04T10:18:02Z</dcterms:created>
  <dcterms:modified xsi:type="dcterms:W3CDTF">2020-06-06T12:19:30Z</dcterms:modified>
</cp:coreProperties>
</file>