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99" d="100"/>
          <a:sy n="99" d="100"/>
        </p:scale>
        <p:origin x="16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F96D3-B9D5-4F94-859D-E91584FA4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96205-7DD8-C447-B985-9F7974D1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Supplementary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39A8D-07A4-9449-B58A-9AD999FA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8DFECE-DBF4-1B4B-A82B-7AC8A40B3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S1. </a:t>
                </a:r>
                <a:r>
                  <a:rPr lang="en-US" dirty="0" err="1"/>
                  <a:t>ext</a:t>
                </a:r>
                <a:r>
                  <a:rPr lang="en-US" dirty="0"/>
                  <a:t> sim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𝐷𝐸𝐺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8DFECE-DBF4-1B4B-A82B-7AC8A40B3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53" b="-2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2B2C-71A0-284C-8CD4-DC0DD71B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2071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700D-C79B-E944-98E0-06226C03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S2. </a:t>
            </a:r>
            <a:r>
              <a:rPr lang="en-US" dirty="0" err="1"/>
              <a:t>ext</a:t>
            </a:r>
            <a:r>
              <a:rPr lang="en-US" dirty="0"/>
              <a:t> sim - BW information </a:t>
            </a:r>
            <a:r>
              <a:rPr lang="en-US" sz="4800" dirty="0"/>
              <a:t>(FWHM)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647F5-E46A-C340-8D17-6EB43DEE1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868" y="2030709"/>
            <a:ext cx="5020533" cy="4016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1C04A-6A7B-414E-A11B-45B095B6B17E}"/>
              </a:ext>
            </a:extLst>
          </p:cNvPr>
          <p:cNvSpPr txBox="1"/>
          <p:nvPr/>
        </p:nvSpPr>
        <p:spPr>
          <a:xfrm>
            <a:off x="6684136" y="2614412"/>
            <a:ext cx="36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range 1-&gt; 4uh BW rather constant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D5F3F-B382-E742-BB05-491A636F3EA0}"/>
              </a:ext>
            </a:extLst>
          </p:cNvPr>
          <p:cNvSpPr txBox="1"/>
          <p:nvPr/>
        </p:nvSpPr>
        <p:spPr>
          <a:xfrm>
            <a:off x="6684136" y="3343158"/>
            <a:ext cx="397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low inductance </a:t>
            </a:r>
            <a:r>
              <a:rPr lang="en-US" dirty="0">
                <a:sym typeface="Wingdings" pitchFamily="2" charset="2"/>
              </a:rPr>
              <a:t>high bandwidth, but hard to match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9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A19-4872-3844-91D1-3E1E11D7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S3. What should my matching point be?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B4CBC-5B2C-EA43-B4D0-CCC2AED2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66" y="2010158"/>
            <a:ext cx="5852788" cy="43513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0CB00-028E-BA42-A778-7E97A53E3E60}"/>
              </a:ext>
            </a:extLst>
          </p:cNvPr>
          <p:cNvCxnSpPr/>
          <p:nvPr/>
        </p:nvCxnSpPr>
        <p:spPr>
          <a:xfrm flipH="1">
            <a:off x="8697697" y="3127430"/>
            <a:ext cx="945931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0A8AB3-0332-D347-A273-D1951310327A}"/>
              </a:ext>
            </a:extLst>
          </p:cNvPr>
          <p:cNvSpPr txBox="1"/>
          <p:nvPr/>
        </p:nvSpPr>
        <p:spPr>
          <a:xfrm>
            <a:off x="9058726" y="2690348"/>
            <a:ext cx="1574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matching</a:t>
            </a:r>
          </a:p>
          <a:p>
            <a:pPr algn="r"/>
            <a:r>
              <a:rPr lang="en-US" dirty="0"/>
              <a:t>occurs</a:t>
            </a:r>
          </a:p>
          <a:p>
            <a:pPr algn="r"/>
            <a:r>
              <a:rPr lang="en-US" dirty="0"/>
              <a:t>= no signal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3427F0-9FA1-9F4A-B4F3-7A7E7093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0" y="2010158"/>
            <a:ext cx="2729331" cy="2029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62613-0798-C94E-8DF1-443BA30B5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19" y="4259881"/>
            <a:ext cx="2729325" cy="20291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D183F8-4430-1741-B949-1879A61AB06F}"/>
              </a:ext>
            </a:extLst>
          </p:cNvPr>
          <p:cNvSpPr txBox="1"/>
          <p:nvPr/>
        </p:nvSpPr>
        <p:spPr>
          <a:xfrm>
            <a:off x="2344965" y="3111109"/>
            <a:ext cx="189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resistance(SD)</a:t>
            </a:r>
          </a:p>
          <a:p>
            <a:r>
              <a:rPr lang="en-US" dirty="0"/>
              <a:t>(</a:t>
            </a:r>
            <a:r>
              <a:rPr lang="en-US" dirty="0" err="1"/>
              <a:t>a.u</a:t>
            </a:r>
            <a:r>
              <a:rPr lang="en-US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73C55-94C5-3D46-81B1-2D22847A6E60}"/>
              </a:ext>
            </a:extLst>
          </p:cNvPr>
          <p:cNvSpPr txBox="1"/>
          <p:nvPr/>
        </p:nvSpPr>
        <p:spPr>
          <a:xfrm>
            <a:off x="2504397" y="5408224"/>
            <a:ext cx="189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resistance(SD)</a:t>
            </a:r>
          </a:p>
          <a:p>
            <a:r>
              <a:rPr lang="en-US" dirty="0"/>
              <a:t>(</a:t>
            </a:r>
            <a:r>
              <a:rPr lang="en-US" dirty="0" err="1"/>
              <a:t>a.u</a:t>
            </a:r>
            <a:r>
              <a:rPr lang="en-US" dirty="0"/>
              <a:t>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1FE88-819E-BF4B-924C-8E8A8D2D61B1}"/>
              </a:ext>
            </a:extLst>
          </p:cNvPr>
          <p:cNvSpPr txBox="1"/>
          <p:nvPr/>
        </p:nvSpPr>
        <p:spPr>
          <a:xfrm>
            <a:off x="137752" y="4358638"/>
            <a:ext cx="7409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C0D74-FFFA-8C45-9B1C-9916BF195D83}"/>
              </a:ext>
            </a:extLst>
          </p:cNvPr>
          <p:cNvSpPr txBox="1"/>
          <p:nvPr/>
        </p:nvSpPr>
        <p:spPr>
          <a:xfrm>
            <a:off x="152386" y="1993481"/>
            <a:ext cx="1165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2572C-4C0A-2B4F-810E-2FF3532556E5}"/>
              </a:ext>
            </a:extLst>
          </p:cNvPr>
          <p:cNvSpPr txBox="1"/>
          <p:nvPr/>
        </p:nvSpPr>
        <p:spPr>
          <a:xfrm>
            <a:off x="2708148" y="4081639"/>
            <a:ext cx="220624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180 degree phase flip</a:t>
            </a:r>
          </a:p>
          <a:p>
            <a:r>
              <a:rPr lang="en-US" dirty="0"/>
              <a:t>Around match</a:t>
            </a:r>
          </a:p>
          <a:p>
            <a:r>
              <a:rPr lang="en-US" dirty="0">
                <a:sym typeface="Wingdings" pitchFamily="2" charset="2"/>
              </a:rPr>
              <a:t>= Mirror in IQ plane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7E934-44F5-D24C-81B8-0308C86AE4E3}"/>
              </a:ext>
            </a:extLst>
          </p:cNvPr>
          <p:cNvSpPr txBox="1"/>
          <p:nvPr/>
        </p:nvSpPr>
        <p:spPr>
          <a:xfrm>
            <a:off x="7110635" y="4886867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&lt; </a:t>
            </a:r>
            <a:r>
              <a:rPr lang="en-US" dirty="0" err="1"/>
              <a:t>Rmatch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E6970-4EF9-A649-98C8-A240C66D2145}"/>
              </a:ext>
            </a:extLst>
          </p:cNvPr>
          <p:cNvSpPr txBox="1"/>
          <p:nvPr/>
        </p:nvSpPr>
        <p:spPr>
          <a:xfrm>
            <a:off x="7110635" y="2919202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&gt; </a:t>
            </a:r>
            <a:r>
              <a:rPr lang="en-US" dirty="0" err="1"/>
              <a:t>Rmatch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752348-4526-494F-9F18-D8FA01525B08}"/>
              </a:ext>
            </a:extLst>
          </p:cNvPr>
          <p:cNvCxnSpPr>
            <a:cxnSpLocks/>
          </p:cNvCxnSpPr>
          <p:nvPr/>
        </p:nvCxnSpPr>
        <p:spPr>
          <a:xfrm flipH="1">
            <a:off x="2234607" y="4594295"/>
            <a:ext cx="220717" cy="579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DA68286-3C66-8943-BEC3-4F2114EDAF8D}"/>
              </a:ext>
            </a:extLst>
          </p:cNvPr>
          <p:cNvSpPr txBox="1"/>
          <p:nvPr/>
        </p:nvSpPr>
        <p:spPr>
          <a:xfrm>
            <a:off x="4838307" y="1910682"/>
            <a:ext cx="25763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Measuring in the IQ plane</a:t>
            </a:r>
          </a:p>
        </p:txBody>
      </p:sp>
    </p:spTree>
    <p:extLst>
      <p:ext uri="{BB962C8B-B14F-4D97-AF65-F5344CB8AC3E}">
        <p14:creationId xmlns:p14="http://schemas.microsoft.com/office/powerpoint/2010/main" val="2825940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A947F"/>
      </a:accent1>
      <a:accent2>
        <a:srgbClr val="C69699"/>
      </a:accent2>
      <a:accent3>
        <a:srgbClr val="ACA383"/>
      </a:accent3>
      <a:accent4>
        <a:srgbClr val="79AAB1"/>
      </a:accent4>
      <a:accent5>
        <a:srgbClr val="8AA3C0"/>
      </a:accent5>
      <a:accent6>
        <a:srgbClr val="7F82BA"/>
      </a:accent6>
      <a:hlink>
        <a:srgbClr val="5A879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98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Tw Cen MT</vt:lpstr>
      <vt:lpstr>RetrospectVTI</vt:lpstr>
      <vt:lpstr>Supplementary data</vt:lpstr>
      <vt:lpstr>S1. ext sim -  χ_2DEG</vt:lpstr>
      <vt:lpstr>S2. ext sim - BW information (FWHM)</vt:lpstr>
      <vt:lpstr>S3. What should my matching point 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Supplementary data</dc:title>
  <dc:creator>Stephan Philips</dc:creator>
  <cp:lastModifiedBy>Stephan Philips</cp:lastModifiedBy>
  <cp:revision>2</cp:revision>
  <dcterms:created xsi:type="dcterms:W3CDTF">2020-05-27T08:00:48Z</dcterms:created>
  <dcterms:modified xsi:type="dcterms:W3CDTF">2020-05-27T08:12:14Z</dcterms:modified>
</cp:coreProperties>
</file>