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8" r:id="rId2"/>
    <p:sldMasterId id="2147483700" r:id="rId3"/>
  </p:sldMasterIdLst>
  <p:notesMasterIdLst>
    <p:notesMasterId r:id="rId18"/>
  </p:notesMasterIdLst>
  <p:sldIdLst>
    <p:sldId id="324" r:id="rId4"/>
    <p:sldId id="328" r:id="rId5"/>
    <p:sldId id="360" r:id="rId6"/>
    <p:sldId id="361" r:id="rId7"/>
    <p:sldId id="362" r:id="rId8"/>
    <p:sldId id="363" r:id="rId9"/>
    <p:sldId id="365" r:id="rId10"/>
    <p:sldId id="364" r:id="rId11"/>
    <p:sldId id="366" r:id="rId12"/>
    <p:sldId id="367" r:id="rId13"/>
    <p:sldId id="369" r:id="rId14"/>
    <p:sldId id="372" r:id="rId15"/>
    <p:sldId id="373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C2E"/>
    <a:srgbClr val="0D5736"/>
    <a:srgbClr val="002A15"/>
    <a:srgbClr val="006633"/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5162" autoAdjust="0"/>
  </p:normalViewPr>
  <p:slideViewPr>
    <p:cSldViewPr>
      <p:cViewPr varScale="1">
        <p:scale>
          <a:sx n="130" d="100"/>
          <a:sy n="130" d="100"/>
        </p:scale>
        <p:origin x="926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FC46-ED85-4605-98CD-F0E9EE972281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54130-BF2E-4069-B928-886F04B7CC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686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443037"/>
            <a:ext cx="8686800" cy="4805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72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47800"/>
            <a:ext cx="4258887" cy="472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6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4191000" cy="3200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47801"/>
            <a:ext cx="4258887" cy="3200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5105402"/>
            <a:ext cx="9151935" cy="17525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4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86" y="1382462"/>
            <a:ext cx="4194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86" y="2206374"/>
            <a:ext cx="4194175" cy="3889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0835" y="1382462"/>
            <a:ext cx="42862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0835" y="2206374"/>
            <a:ext cx="4286249" cy="3889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3351213" cy="1752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1447800"/>
            <a:ext cx="5027612" cy="47837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200400"/>
            <a:ext cx="3351213" cy="30311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0287" y="225425"/>
            <a:ext cx="8686800" cy="43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2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3351213" cy="1752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200400"/>
            <a:ext cx="3351213" cy="30311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3962399" y="1447800"/>
            <a:ext cx="4944687" cy="47837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0287" y="225425"/>
            <a:ext cx="8686800" cy="43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41148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399" y="152400"/>
            <a:ext cx="4572001" cy="1066800"/>
          </a:xfrm>
        </p:spPr>
        <p:txBody>
          <a:bodyPr anchor="b"/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43399" y="2362200"/>
            <a:ext cx="4572001" cy="3860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4343401" y="1447800"/>
            <a:ext cx="4572000" cy="77496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3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419600" y="1295400"/>
            <a:ext cx="4487487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5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7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3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7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7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9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E76D-06C9-46BE-92C4-815F24A0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4" r:id="rId2"/>
    <p:sldLayoutId id="2147483725" r:id="rId3"/>
    <p:sldLayoutId id="214748372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E76D-06C9-46BE-92C4-815F24A0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7" r:id="rId2"/>
    <p:sldLayoutId id="2147483728" r:id="rId3"/>
    <p:sldLayoutId id="2147483729" r:id="rId4"/>
    <p:sldLayoutId id="214748373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825625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62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D57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B59325-8D69-492F-AAF3-A2EDD028E7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98594"/>
            <a:ext cx="990600" cy="3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14" r:id="rId3"/>
    <p:sldLayoutId id="2147483705" r:id="rId4"/>
    <p:sldLayoutId id="2147483706" r:id="rId5"/>
    <p:sldLayoutId id="2147483708" r:id="rId6"/>
    <p:sldLayoutId id="2147483712" r:id="rId7"/>
    <p:sldLayoutId id="2147483713" r:id="rId8"/>
    <p:sldLayoutId id="214748371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2876" y="4114800"/>
            <a:ext cx="5724523" cy="838200"/>
          </a:xfrm>
        </p:spPr>
        <p:txBody>
          <a:bodyPr/>
          <a:lstStyle/>
          <a:p>
            <a:r>
              <a:rPr lang="en-US"/>
              <a:t>Presented by: Your Information Technology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590800"/>
            <a:ext cx="5715000" cy="1295400"/>
          </a:xfrm>
        </p:spPr>
        <p:txBody>
          <a:bodyPr>
            <a:normAutofit/>
          </a:bodyPr>
          <a:lstStyle/>
          <a:p>
            <a:r>
              <a:rPr lang="en-US"/>
              <a:t>National Oak Distributors Technology Business Unit </a:t>
            </a:r>
            <a:endParaRPr lang="en-US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0F9623-35B3-4E0C-ADA1-094C2D90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64962"/>
            <a:ext cx="1120237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10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dirty="0"/>
              <a:t>Phase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Maintenance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42951"/>
            <a:ext cx="2895600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National Oak Distributors Technology Business Unit 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2F1346-5148-424D-86C4-3E7C5B11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66" y="1371600"/>
            <a:ext cx="4915159" cy="4377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737" y="6423025"/>
            <a:ext cx="5786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B59325-8D69-492F-AAF3-A2EDD028E763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12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dirty="0"/>
              <a:t>Phase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Maintenance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Fixing (bugs, patches)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Extending (new features, changes)</a:t>
            </a:r>
          </a:p>
        </p:txBody>
      </p:sp>
    </p:spTree>
    <p:extLst>
      <p:ext uri="{BB962C8B-B14F-4D97-AF65-F5344CB8AC3E}">
        <p14:creationId xmlns:p14="http://schemas.microsoft.com/office/powerpoint/2010/main" val="25576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13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Ron-core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Development techniques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Predictive: linear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Waterfall model: step A step B step C …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Adaptive: changeable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Agile: lots of problems cannot be predicted</a:t>
            </a:r>
          </a:p>
          <a:p>
            <a:pPr lvl="3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User collaboration throughout</a:t>
            </a:r>
          </a:p>
          <a:p>
            <a:pPr lvl="3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Accept changes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aint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done until it’s documented! </a:t>
            </a:r>
          </a:p>
          <a:p>
            <a:pPr marL="45720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7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42951"/>
            <a:ext cx="2895600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National Oak Distributors Technology Business Unit 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2F1346-5148-424D-86C4-3E7C5B11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66" y="1371600"/>
            <a:ext cx="4915159" cy="4377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737" y="6423025"/>
            <a:ext cx="5786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B59325-8D69-492F-AAF3-A2EDD028E763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287" y="225425"/>
            <a:ext cx="8543001" cy="430774"/>
          </a:xfrm>
        </p:spPr>
        <p:txBody>
          <a:bodyPr/>
          <a:lstStyle/>
          <a:p>
            <a:pPr algn="ctr"/>
            <a:r>
              <a:rPr lang="en-US" sz="2200"/>
              <a:t>National Oak Distributors Technology Business Unit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7999" y="6462105"/>
            <a:ext cx="2057400" cy="365125"/>
          </a:xfrm>
        </p:spPr>
        <p:txBody>
          <a:bodyPr/>
          <a:lstStyle/>
          <a:p>
            <a:fld id="{94B59325-8D69-492F-AAF3-A2EDD028E763}" type="slidenum">
              <a:rPr lang="en-US" smtClean="0"/>
              <a:t>2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1CE89ED-0C9E-4353-AC37-F30C98AD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C7FB50-0D1F-4906-BA33-3EA72D8E4089}"/>
              </a:ext>
            </a:extLst>
          </p:cNvPr>
          <p:cNvSpPr/>
          <p:nvPr/>
        </p:nvSpPr>
        <p:spPr>
          <a:xfrm>
            <a:off x="1143001" y="6560894"/>
            <a:ext cx="76200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Just Do It, Better!            </a:t>
            </a: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		                </a:t>
            </a:r>
            <a:r>
              <a:rPr lang="en-US" sz="11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Energized People Better at Everything!</a:t>
            </a:r>
            <a:endParaRPr lang="en-US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DB994-F5AE-4B0A-9052-B4F9959BB6BA}"/>
              </a:ext>
            </a:extLst>
          </p:cNvPr>
          <p:cNvSpPr txBox="1"/>
          <p:nvPr/>
        </p:nvSpPr>
        <p:spPr>
          <a:xfrm>
            <a:off x="457200" y="1678699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oftware</a:t>
            </a:r>
          </a:p>
          <a:p>
            <a:r>
              <a:rPr lang="en-US" sz="60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evelopment</a:t>
            </a:r>
          </a:p>
          <a:p>
            <a:r>
              <a:rPr lang="en-US" sz="6000" b="1" dirty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ife</a:t>
            </a:r>
          </a:p>
          <a:p>
            <a:r>
              <a:rPr lang="en-US" sz="60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25D3A-6982-461E-A2A0-A4EE5428BBF6}"/>
              </a:ext>
            </a:extLst>
          </p:cNvPr>
          <p:cNvSpPr txBox="1"/>
          <p:nvPr/>
        </p:nvSpPr>
        <p:spPr>
          <a:xfrm>
            <a:off x="1295400" y="5715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3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919A8-9251-4BED-B4E1-6C472124E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3" t="2500" b="2500"/>
          <a:stretch/>
        </p:blipFill>
        <p:spPr>
          <a:xfrm>
            <a:off x="228600" y="1295400"/>
            <a:ext cx="3170614" cy="22860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D5E4E2-D404-45F7-899F-C387005C49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1"/>
          <a:stretch/>
        </p:blipFill>
        <p:spPr>
          <a:xfrm>
            <a:off x="220286" y="3581400"/>
            <a:ext cx="3170614" cy="2438400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E3EA77B6-C77E-427F-B70B-8F8FC568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1295401"/>
            <a:ext cx="4952999" cy="47244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Create programs</a:t>
            </a:r>
          </a:p>
        </p:txBody>
      </p:sp>
    </p:spTree>
    <p:extLst>
      <p:ext uri="{BB962C8B-B14F-4D97-AF65-F5344CB8AC3E}">
        <p14:creationId xmlns:p14="http://schemas.microsoft.com/office/powerpoint/2010/main" val="30328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7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7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4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Five Phases</a:t>
            </a:r>
          </a:p>
          <a:p>
            <a:pPr marL="0" indent="0" algn="ct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Implementation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Verification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9283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5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dirty="0"/>
              <a:t>Phase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What it should do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Layman's terms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types</a:t>
            </a:r>
          </a:p>
          <a:p>
            <a:pPr lvl="1"/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Functional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Action oriented, cause effect</a:t>
            </a:r>
          </a:p>
          <a:p>
            <a:pPr lvl="1"/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Non-Functional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Biz constraints - things such as how fast, security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Are not the HOW</a:t>
            </a:r>
          </a:p>
        </p:txBody>
      </p:sp>
    </p:spTree>
    <p:extLst>
      <p:ext uri="{BB962C8B-B14F-4D97-AF65-F5344CB8AC3E}">
        <p14:creationId xmlns:p14="http://schemas.microsoft.com/office/powerpoint/2010/main" val="26950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6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dirty="0"/>
              <a:t>Phase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How it will be made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Client Server (internet)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machines running software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Layered Pattern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MVC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Layers only talk w each other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Pipe and Filter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ETL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Out of step A in of step B</a:t>
            </a:r>
          </a:p>
        </p:txBody>
      </p:sp>
    </p:spTree>
    <p:extLst>
      <p:ext uri="{BB962C8B-B14F-4D97-AF65-F5344CB8AC3E}">
        <p14:creationId xmlns:p14="http://schemas.microsoft.com/office/powerpoint/2010/main" val="27314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7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7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7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dirty="0"/>
              <a:t>Phase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Design Cont.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Goals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Abstraction: Remove complexity (C vs machine)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Composability: Take apart put together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Clarity: Easily understood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Continuity: Changes are systemic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Protectability: One way</a:t>
            </a:r>
          </a:p>
        </p:txBody>
      </p:sp>
    </p:spTree>
    <p:extLst>
      <p:ext uri="{BB962C8B-B14F-4D97-AF65-F5344CB8AC3E}">
        <p14:creationId xmlns:p14="http://schemas.microsoft.com/office/powerpoint/2010/main" val="39093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8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dirty="0"/>
              <a:t>Phase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Implementation</a:t>
            </a:r>
          </a:p>
          <a:p>
            <a:pPr marL="0" indent="0" algn="ct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 the work (code)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Deploy - must be able to rollback</a:t>
            </a:r>
          </a:p>
        </p:txBody>
      </p:sp>
    </p:spTree>
    <p:extLst>
      <p:ext uri="{BB962C8B-B14F-4D97-AF65-F5344CB8AC3E}">
        <p14:creationId xmlns:p14="http://schemas.microsoft.com/office/powerpoint/2010/main" val="25362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9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dirty="0"/>
              <a:t>Phase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Verification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Types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Manual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Automatic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Unit testing: pieces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Integration testing: plays well with others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Verification: Did we meet the spec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Validation: Did we build what wanted </a:t>
            </a:r>
          </a:p>
        </p:txBody>
      </p:sp>
    </p:spTree>
    <p:extLst>
      <p:ext uri="{BB962C8B-B14F-4D97-AF65-F5344CB8AC3E}">
        <p14:creationId xmlns:p14="http://schemas.microsoft.com/office/powerpoint/2010/main" val="21157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7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7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 PowerPoint Template" id="{B87D7D09-A7A4-44F1-B673-7B566351D0DA}" vid="{41B0F125-21B9-41E4-9319-B315ED558E5D}"/>
    </a:ext>
  </a:extLst>
</a:theme>
</file>

<file path=ppt/theme/theme2.xml><?xml version="1.0" encoding="utf-8"?>
<a:theme xmlns:a="http://schemas.openxmlformats.org/drawingml/2006/main" name="Section Divid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 PowerPoint Template" id="{B87D7D09-A7A4-44F1-B673-7B566351D0DA}" vid="{4386D30C-D9C6-4846-B63D-06322C8BC23E}"/>
    </a:ext>
  </a:extLst>
</a:theme>
</file>

<file path=ppt/theme/theme3.xml><?xml version="1.0" encoding="utf-8"?>
<a:theme xmlns:a="http://schemas.openxmlformats.org/drawingml/2006/main" name="Slide Backgrou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 PowerPoint Template" id="{B87D7D09-A7A4-44F1-B673-7B566351D0DA}" vid="{0074A0B9-1306-4267-A585-A85F4DF59D0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PowerPoint Template</Template>
  <TotalTime>1335</TotalTime>
  <Words>354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Title Slides</vt:lpstr>
      <vt:lpstr>Section Dividers</vt:lpstr>
      <vt:lpstr>Slide Backgrounds</vt:lpstr>
      <vt:lpstr>National Oak Distributors Technology Business Unit </vt:lpstr>
      <vt:lpstr>National Oak Distributors Technology Business Unit  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Oak Distributors Technology Business Unit</dc:title>
  <dc:creator>Stephan McQuown</dc:creator>
  <cp:lastModifiedBy>Stephan McQuown</cp:lastModifiedBy>
  <cp:revision>40</cp:revision>
  <dcterms:created xsi:type="dcterms:W3CDTF">2021-02-05T12:48:20Z</dcterms:created>
  <dcterms:modified xsi:type="dcterms:W3CDTF">2021-02-09T15:36:28Z</dcterms:modified>
</cp:coreProperties>
</file>