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0752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„Zitat hier eingeben.“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507365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Load Tests with Gatling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759450" y="1771650"/>
            <a:ext cx="3759200" cy="303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6500" y="2171700"/>
            <a:ext cx="3594100" cy="288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 err="1"/>
              <a:t>Quickstart</a:t>
            </a:r>
            <a:endParaRPr dirty="0"/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</a:pPr>
            <a:r>
              <a:rPr dirty="0"/>
              <a:t>Tidying up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Refactoring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Simulating many users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Tidying up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</a:t>
            </a:r>
            <a:br/>
            <a:r>
              <a:t>(Cache management)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</a:t>
            </a:r>
            <a:br/>
            <a:r>
              <a:t>code from the script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957" y="3416300"/>
            <a:ext cx="6271576" cy="55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220200" y="6861175"/>
            <a:ext cx="3509963" cy="166201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Tidying up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</a:t>
            </a:r>
            <a:br/>
            <a:r>
              <a:t>code from the script</a:t>
            </a:r>
          </a:p>
          <a:p>
            <a:pPr>
              <a:spcBef>
                <a:spcPts val="40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419" y="4710228"/>
            <a:ext cx="11763069" cy="468324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1483617" y="6993681"/>
            <a:ext cx="3592018" cy="37083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394717" y="8289081"/>
            <a:ext cx="3872708" cy="37083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Tidying up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code from the script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419" y="4710228"/>
            <a:ext cx="11763069" cy="4683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254723" y="5680075"/>
            <a:ext cx="11376969" cy="163448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242023" y="7356474"/>
            <a:ext cx="11402369" cy="1303587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Tidying up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6070600"/>
            <a:ext cx="98806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Ignore static resources when recording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fix "304" errors (Cache management)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Delete irrelevant code from the script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pauses</a:t>
            </a:r>
          </a:p>
        </p:txBody>
      </p:sp>
      <p:sp>
        <p:nvSpPr>
          <p:cNvPr id="180" name="Shape 180"/>
          <p:cNvSpPr/>
          <p:nvPr/>
        </p:nvSpPr>
        <p:spPr>
          <a:xfrm>
            <a:off x="1375519" y="7610623"/>
            <a:ext cx="1961307" cy="3907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rPr dirty="0" err="1"/>
              <a:t>Quickstart</a:t>
            </a:r>
            <a:endParaRPr dirty="0"/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rPr dirty="0"/>
              <a:t>Tidying up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</a:pPr>
            <a:r>
              <a:rPr dirty="0"/>
              <a:t>Refactoring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Simulating many users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Refactoring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444063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reduce code duplication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extract exec() to variable</a:t>
            </a:r>
          </a:p>
        </p:txBody>
      </p:sp>
      <p:pic>
        <p:nvPicPr>
          <p:cNvPr id="1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672" y="3950545"/>
            <a:ext cx="6827572" cy="5564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711200" y="1310778"/>
            <a:ext cx="11685340" cy="6423522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Quickstart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Tidying up</a:t>
            </a:r>
          </a:p>
          <a:p>
            <a:pPr marL="987777" indent="-987777" algn="l">
              <a:buSzPct val="75000"/>
              <a:defRPr>
                <a:solidFill>
                  <a:srgbClr val="000000">
                    <a:alpha val="39746"/>
                  </a:srgbClr>
                </a:solidFill>
              </a:defRPr>
            </a:pPr>
            <a:r>
              <a:t>Refactoring</a:t>
            </a:r>
          </a:p>
          <a:p>
            <a:pPr marL="987777" indent="-987777" algn="l">
              <a:buSzPct val="75000"/>
            </a:pPr>
            <a:r>
              <a:t>Simulating many users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Multiple scenarios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50" y="2590799"/>
            <a:ext cx="11099800" cy="2873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Multiple users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2819146"/>
            <a:ext cx="13004800" cy="82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50" y="4311650"/>
            <a:ext cx="10820400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 Nutshell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Scala DSL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write test with full IDE support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Maven integration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Jenkins integration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Recorder gives you a head start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Five-Minutes quick start tutorial</a:t>
            </a:r>
          </a:p>
          <a:p>
            <a:pPr>
              <a:spcBef>
                <a:spcPts val="1300"/>
              </a:spcBef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get productive within the day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Feeders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4440635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40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Feeders allow you to add varying data to scenarios: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CSV files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Json objects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Database tables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Sitemaps</a:t>
            </a:r>
          </a:p>
          <a:p>
            <a:pPr>
              <a:spcBef>
                <a:spcPts val="14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...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711200" y="1310778"/>
            <a:ext cx="11685340" cy="6423523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Char char="•"/>
            </a:pPr>
            <a:r>
              <a:rPr dirty="0" err="1"/>
              <a:t>Quickstart</a:t>
            </a:r>
            <a:endParaRPr dirty="0"/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Tidying up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Refactoring</a:t>
            </a:r>
          </a:p>
          <a:p>
            <a:pPr marL="1143000" indent="-1143000" algn="l">
              <a:buSzPct val="75000"/>
              <a:buFont typeface="Arial" panose="020B0604020202020204" pitchFamily="34" charset="0"/>
              <a:buChar char="•"/>
              <a:defRPr>
                <a:solidFill>
                  <a:srgbClr val="000000">
                    <a:alpha val="40062"/>
                  </a:srgbClr>
                </a:solidFill>
              </a:defRPr>
            </a:pPr>
            <a:r>
              <a:rPr dirty="0"/>
              <a:t>Simulating many users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5700"/>
            <a:ext cx="5276740" cy="4631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5700"/>
            <a:ext cx="5276740" cy="4631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575" y="3713112"/>
            <a:ext cx="5448301" cy="544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709151"/>
            <a:ext cx="5467217" cy="544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  <a:p>
            <a:pPr>
              <a:spcBef>
                <a:spcPts val="1600"/>
              </a:spcBef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./bin/gatling.sh</a:t>
            </a:r>
          </a:p>
          <a:p>
            <a:pPr>
              <a:spcBef>
                <a:spcPts val="1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open index.html </a:t>
            </a:r>
            <a:br/>
            <a:r>
              <a:t>to start analyzing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449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696451"/>
            <a:ext cx="5467217" cy="5447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1996" y="4718404"/>
            <a:ext cx="6722386" cy="4781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</a:lvl1pPr>
          </a:lstStyle>
          <a:p>
            <a:r>
              <a:t>Getting Started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Download Gatling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unzip it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Monaco"/>
                <a:ea typeface="Monaco"/>
                <a:cs typeface="Monaco"/>
                <a:sym typeface="Monaco"/>
              </a:defRPr>
            </a:pPr>
            <a:r>
              <a:t>./bin/recorder.sh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set proxy and settings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start recording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Monaco"/>
                <a:ea typeface="Monaco"/>
                <a:cs typeface="Monaco"/>
                <a:sym typeface="Monaco"/>
              </a:defRPr>
            </a:pPr>
            <a:r>
              <a:t>./bin/gatling.sh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open index.html </a:t>
            </a:r>
            <a:br/>
            <a:r>
              <a:t>to start analyzing</a:t>
            </a:r>
          </a:p>
          <a:p>
            <a:pPr marL="391159" indent="-391159" defTabSz="514095">
              <a:spcBef>
                <a:spcPts val="140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modify script </a:t>
            </a:r>
            <a:br/>
            <a:r>
              <a:t>in your IDE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449" y="2421568"/>
            <a:ext cx="5276740" cy="4631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1181" y="3696451"/>
            <a:ext cx="5467217" cy="5447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4696" y="4718404"/>
            <a:ext cx="6722386" cy="478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62596" y="5445063"/>
            <a:ext cx="7048215" cy="4141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Benutzerdefiniert</PresentationFormat>
  <Paragraphs>94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White</vt:lpstr>
      <vt:lpstr>Load Tests with Gatling</vt:lpstr>
      <vt:lpstr>In a Nutshell</vt:lpstr>
      <vt:lpstr>Quickstart Tidying up Refactoring Simulating many users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Quickstart Tidying up Refactoring Simulating many users</vt:lpstr>
      <vt:lpstr>Tidying up</vt:lpstr>
      <vt:lpstr>Tidying up</vt:lpstr>
      <vt:lpstr>Tidying up</vt:lpstr>
      <vt:lpstr>Tidying up</vt:lpstr>
      <vt:lpstr>Quickstart Tidying up Refactoring Simulating many users</vt:lpstr>
      <vt:lpstr>Refactoring</vt:lpstr>
      <vt:lpstr>Quickstart Tidying up Refactoring Simulating many users</vt:lpstr>
      <vt:lpstr>Multiple scenarios</vt:lpstr>
      <vt:lpstr>Multiple users</vt:lpstr>
      <vt:lpstr>Feeders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Tests with Gatling</dc:title>
  <cp:lastModifiedBy>Rauh, Stephan</cp:lastModifiedBy>
  <cp:revision>2</cp:revision>
  <dcterms:modified xsi:type="dcterms:W3CDTF">2016-05-10T20:35:14Z</dcterms:modified>
</cp:coreProperties>
</file>