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66" r:id="rId3"/>
    <p:sldId id="276" r:id="rId4"/>
    <p:sldId id="275" r:id="rId5"/>
    <p:sldId id="277" r:id="rId6"/>
    <p:sldId id="27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8663E24C-C429-4E17-A3A6-880CABC33A2A}">
          <p14:sldIdLst>
            <p14:sldId id="274"/>
            <p14:sldId id="266"/>
            <p14:sldId id="276"/>
            <p14:sldId id="275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79A7EA3-D718-4E90-A0D1-00B10EBBD16B}" type="datetimeFigureOut">
              <a:rPr lang="en-NL" smtClean="0"/>
              <a:t>14/04/2020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EA57009-E537-491A-BBFD-894D6A57D4AC}" type="slidenum">
              <a:rPr lang="en-NL" smtClean="0"/>
              <a:t>‹nr.›</a:t>
            </a:fld>
            <a:endParaRPr lang="en-N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0571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7EA3-D718-4E90-A0D1-00B10EBBD16B}" type="datetimeFigureOut">
              <a:rPr lang="en-NL" smtClean="0"/>
              <a:t>14/04/2020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7009-E537-491A-BBFD-894D6A57D4AC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74202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7EA3-D718-4E90-A0D1-00B10EBBD16B}" type="datetimeFigureOut">
              <a:rPr lang="en-NL" smtClean="0"/>
              <a:t>14/04/2020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7009-E537-491A-BBFD-894D6A57D4AC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04133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  <a:lvl2pPr>
              <a:defRPr>
                <a:latin typeface="Arial Narrow" panose="020B0606020202030204" pitchFamily="34" charset="0"/>
              </a:defRPr>
            </a:lvl2pPr>
            <a:lvl3pPr>
              <a:defRPr>
                <a:latin typeface="Arial Narrow" panose="020B0606020202030204" pitchFamily="34" charset="0"/>
              </a:defRPr>
            </a:lvl3pPr>
            <a:lvl4pPr>
              <a:defRPr>
                <a:latin typeface="Arial Narrow" panose="020B0606020202030204" pitchFamily="34" charset="0"/>
              </a:defRPr>
            </a:lvl4pPr>
            <a:lvl5pPr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1222580" y="1423573"/>
            <a:ext cx="1054924" cy="365125"/>
          </a:xfr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fld id="{479A7EA3-D718-4E90-A0D1-00B10EBBD16B}" type="datetimeFigureOut">
              <a:rPr lang="en-NL" smtClean="0"/>
              <a:pPr/>
              <a:t>14/04/2020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fld id="{8EA57009-E537-491A-BBFD-894D6A57D4AC}" type="slidenum">
              <a:rPr lang="en-NL" smtClean="0"/>
              <a:pPr/>
              <a:t>‹nr.›</a:t>
            </a:fld>
            <a:endParaRPr lang="en-NL"/>
          </a:p>
        </p:txBody>
      </p:sp>
      <p:pic>
        <p:nvPicPr>
          <p:cNvPr id="1026" name="Picture 2" descr="Logo van TOMP Working Group">
            <a:extLst>
              <a:ext uri="{FF2B5EF4-FFF2-40B4-BE49-F238E27FC236}">
                <a16:creationId xmlns:a16="http://schemas.microsoft.com/office/drawing/2014/main" id="{B3E1817B-B079-4BBD-81E1-36638E0E78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0002" y="126173"/>
            <a:ext cx="593725" cy="59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78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7EA3-D718-4E90-A0D1-00B10EBBD16B}" type="datetimeFigureOut">
              <a:rPr lang="en-NL" smtClean="0"/>
              <a:t>14/04/2020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7009-E537-491A-BBFD-894D6A57D4AC}" type="slidenum">
              <a:rPr lang="en-NL" smtClean="0"/>
              <a:t>‹nr.›</a:t>
            </a:fld>
            <a:endParaRPr lang="en-N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895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7EA3-D718-4E90-A0D1-00B10EBBD16B}" type="datetimeFigureOut">
              <a:rPr lang="en-NL" smtClean="0"/>
              <a:t>14/04/2020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7009-E537-491A-BBFD-894D6A57D4AC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129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7EA3-D718-4E90-A0D1-00B10EBBD16B}" type="datetimeFigureOut">
              <a:rPr lang="en-NL" smtClean="0"/>
              <a:t>14/04/2020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7009-E537-491A-BBFD-894D6A57D4AC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14982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7EA3-D718-4E90-A0D1-00B10EBBD16B}" type="datetimeFigureOut">
              <a:rPr lang="en-NL" smtClean="0"/>
              <a:t>14/04/2020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7009-E537-491A-BBFD-894D6A57D4AC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44333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7EA3-D718-4E90-A0D1-00B10EBBD16B}" type="datetimeFigureOut">
              <a:rPr lang="en-NL" smtClean="0"/>
              <a:t>14/04/2020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7009-E537-491A-BBFD-894D6A57D4AC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2763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7EA3-D718-4E90-A0D1-00B10EBBD16B}" type="datetimeFigureOut">
              <a:rPr lang="en-NL" smtClean="0"/>
              <a:t>14/04/2020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7009-E537-491A-BBFD-894D6A57D4AC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0777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7EA3-D718-4E90-A0D1-00B10EBBD16B}" type="datetimeFigureOut">
              <a:rPr lang="en-NL" smtClean="0"/>
              <a:t>14/04/2020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7009-E537-491A-BBFD-894D6A57D4AC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0308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79A7EA3-D718-4E90-A0D1-00B10EBBD16B}" type="datetimeFigureOut">
              <a:rPr lang="en-NL" smtClean="0"/>
              <a:t>14/04/2020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EA57009-E537-491A-BBFD-894D6A57D4AC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36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Afbeelding met tekening, klok&#10;&#10;Automatisch gegenereerde beschrijving">
            <a:extLst>
              <a:ext uri="{FF2B5EF4-FFF2-40B4-BE49-F238E27FC236}">
                <a16:creationId xmlns:a16="http://schemas.microsoft.com/office/drawing/2014/main" id="{73744394-C356-4484-9B91-608E720F7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48" y="573403"/>
            <a:ext cx="9693714" cy="2181086"/>
          </a:xfrm>
          <a:prstGeom prst="rect">
            <a:avLst/>
          </a:prstGeom>
          <a:noFill/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2699793-AE9B-4470-B9D2-8E140B21A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2980267"/>
            <a:ext cx="3200400" cy="2929468"/>
          </a:xfrm>
        </p:spPr>
        <p:txBody>
          <a:bodyPr>
            <a:normAutofit/>
          </a:bodyPr>
          <a:lstStyle/>
          <a:p>
            <a:r>
              <a:rPr lang="en-US" sz="4000" dirty="0"/>
              <a:t>Bluetooth devices</a:t>
            </a:r>
          </a:p>
        </p:txBody>
      </p:sp>
    </p:spTree>
    <p:extLst>
      <p:ext uri="{BB962C8B-B14F-4D97-AF65-F5344CB8AC3E}">
        <p14:creationId xmlns:p14="http://schemas.microsoft.com/office/powerpoint/2010/main" val="3829955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EE9E86-E813-49D5-AD0A-04FD287EB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Bluetooth – find devices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A6A3002-A95A-4A63-86DB-53903F778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At first, we have to find available devices nearby.</a:t>
            </a:r>
          </a:p>
          <a:p>
            <a:pPr lvl="1"/>
            <a:r>
              <a:rPr lang="en-GB" dirty="0"/>
              <a:t>The app should be able to do a ‘swipe’: find all Bluetooth devices nearby</a:t>
            </a:r>
          </a:p>
          <a:p>
            <a:r>
              <a:rPr lang="en-GB" dirty="0"/>
              <a:t>The found devices should be communicated to the MP (EXTRA_UUID or what fields of </a:t>
            </a:r>
            <a:r>
              <a:rPr lang="en-US" dirty="0" err="1"/>
              <a:t>BluetoothDevice</a:t>
            </a:r>
            <a:r>
              <a:rPr lang="en-US" dirty="0"/>
              <a:t>?</a:t>
            </a:r>
            <a:r>
              <a:rPr lang="en-GB" dirty="0"/>
              <a:t>) in an array in the planning options. The provide-ids must be ‘true’.</a:t>
            </a:r>
          </a:p>
          <a:p>
            <a:r>
              <a:rPr lang="en-GB" dirty="0"/>
              <a:t>The MP should contact the bike operators (TOs) with Bluetooth in the region with a planning-option request. The TO should only respond assets that are in the list of found Bluetooth devices.</a:t>
            </a:r>
          </a:p>
        </p:txBody>
      </p:sp>
    </p:spTree>
    <p:extLst>
      <p:ext uri="{BB962C8B-B14F-4D97-AF65-F5344CB8AC3E}">
        <p14:creationId xmlns:p14="http://schemas.microsoft.com/office/powerpoint/2010/main" val="331868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6EAFD4-D2CD-41D5-9D4A-2E2E1AB3B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Bluetooth - booking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075BD66-4C37-455C-8142-3E397FCF1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 difference to other scenarios</a:t>
            </a:r>
          </a:p>
          <a:p>
            <a:r>
              <a:rPr lang="en-GB" dirty="0"/>
              <a:t>Eventually data to open the Bluetooth device can be delivered in the response of the booking (token object).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113022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A3AA15-E1B2-4C15-9B8D-CA3ED9AAB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Bluetooth – opening locks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BFBEE0-8CCB-4C48-9C69-F0C330EBF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‘prepare’ event should be used to request something to open a Bluetooth device. </a:t>
            </a:r>
          </a:p>
          <a:p>
            <a:pPr lvl="1"/>
            <a:r>
              <a:rPr lang="en-GB" dirty="0"/>
              <a:t>Different technical options to communicate with Bluetooth devices</a:t>
            </a:r>
          </a:p>
          <a:p>
            <a:pPr lvl="1"/>
            <a:r>
              <a:rPr lang="en-GB" dirty="0"/>
              <a:t>Get Bluetooth data to open device (response contains a token object with?)</a:t>
            </a:r>
          </a:p>
          <a:p>
            <a:pPr lvl="1"/>
            <a:r>
              <a:rPr lang="en-GB" dirty="0"/>
              <a:t>Deep link option (response contains a </a:t>
            </a:r>
            <a:r>
              <a:rPr lang="en-US" dirty="0"/>
              <a:t>token object with a deep link URI).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990852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C180B5F8-DCC1-49E6-9584-69634EEEC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504" y="0"/>
            <a:ext cx="50989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240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E91BD1-DFEE-47CE-B40D-E7519D4C9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 we need?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B6E3CD-4809-4B21-9175-6E41A8411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the API: add an extra field to planning-options (or change asset-to-use to assets-to-use, but this is breaking)</a:t>
            </a:r>
          </a:p>
          <a:p>
            <a:r>
              <a:rPr lang="en-GB" dirty="0"/>
              <a:t>A common shared library, developed by Bluetooth operators that can be integrated into other apps, but in a trustworthy way. </a:t>
            </a:r>
          </a:p>
          <a:p>
            <a:pPr lvl="1"/>
            <a:r>
              <a:rPr lang="en-GB" dirty="0"/>
              <a:t>What data is needed to make it trustworthy?</a:t>
            </a:r>
          </a:p>
          <a:p>
            <a:pPr lvl="2"/>
            <a:r>
              <a:rPr lang="en-GB" dirty="0"/>
              <a:t>Location</a:t>
            </a:r>
          </a:p>
          <a:p>
            <a:pPr lvl="2"/>
            <a:r>
              <a:rPr lang="en-GB" dirty="0"/>
              <a:t>Token/key</a:t>
            </a:r>
          </a:p>
          <a:p>
            <a:pPr lvl="2"/>
            <a:r>
              <a:rPr lang="en-GB" dirty="0"/>
              <a:t>Items in area (</a:t>
            </a:r>
            <a:r>
              <a:rPr lang="en-GB" dirty="0" err="1"/>
              <a:t>wifi</a:t>
            </a:r>
            <a:r>
              <a:rPr lang="en-GB" dirty="0"/>
              <a:t> networks)?</a:t>
            </a:r>
          </a:p>
          <a:p>
            <a:pPr lvl="2"/>
            <a:r>
              <a:rPr lang="en-GB" dirty="0"/>
              <a:t>And must/should we facilitate/provide this?</a:t>
            </a:r>
          </a:p>
          <a:p>
            <a:pPr lvl="1"/>
            <a:r>
              <a:rPr lang="en-GB" dirty="0"/>
              <a:t>This data must be send to the MP-&gt;TO and with this information a confirmation should be send back to open the Bluetooth lock. This operation should be encapsulated and in a standardised way. The business logic to provide ‘unlock data’ is still on the TOs side, as long they are get the needed input information.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964147359"/>
      </p:ext>
    </p:extLst>
  </p:cSld>
  <p:clrMapOvr>
    <a:masterClrMapping/>
  </p:clrMapOvr>
</p:sld>
</file>

<file path=ppt/theme/theme1.xml><?xml version="1.0" encoding="utf-8"?>
<a:theme xmlns:a="http://schemas.openxmlformats.org/drawingml/2006/main" name="Weergav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eergave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eergave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MP.potx" id="{5AE6A52C-CEE5-4F54-9279-764E51F459C7}" vid="{C17C2888-0994-41B1-B0C2-BA458D6E7C7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333</Words>
  <Application>Microsoft Office PowerPoint</Application>
  <PresentationFormat>Breedbeeld</PresentationFormat>
  <Paragraphs>23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1" baseType="lpstr">
      <vt:lpstr>Arial</vt:lpstr>
      <vt:lpstr>Arial Narrow</vt:lpstr>
      <vt:lpstr>Century Schoolbook</vt:lpstr>
      <vt:lpstr>Wingdings 2</vt:lpstr>
      <vt:lpstr>Weergave</vt:lpstr>
      <vt:lpstr>PowerPoint-presentatie</vt:lpstr>
      <vt:lpstr>Bluetooth – find devices</vt:lpstr>
      <vt:lpstr>Bluetooth - booking</vt:lpstr>
      <vt:lpstr>Bluetooth – opening locks</vt:lpstr>
      <vt:lpstr>PowerPoint-presentatie</vt:lpstr>
      <vt:lpstr>What do we need?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Edwin van den Belt</dc:creator>
  <cp:lastModifiedBy>Edwin van den Belt</cp:lastModifiedBy>
  <cp:revision>25</cp:revision>
  <dcterms:created xsi:type="dcterms:W3CDTF">2020-03-20T12:45:27Z</dcterms:created>
  <dcterms:modified xsi:type="dcterms:W3CDTF">2020-04-14T11:32:16Z</dcterms:modified>
</cp:coreProperties>
</file>