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8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21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4B0FE-EA0A-470B-B4B0-1C5EE51273F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31A3C91-A502-40EC-9E5D-FE777B4ED2C1}">
      <dgm:prSet/>
      <dgm:spPr/>
      <dgm:t>
        <a:bodyPr/>
        <a:lstStyle/>
        <a:p>
          <a:r>
            <a:rPr lang="fr-FR" dirty="0"/>
            <a:t>Utilisateur (api/user)</a:t>
          </a:r>
          <a:endParaRPr lang="en-US" dirty="0"/>
        </a:p>
      </dgm:t>
    </dgm:pt>
    <dgm:pt modelId="{04E6C115-F64E-414E-89E0-24DE51978977}" type="parTrans" cxnId="{25BBBD73-EC72-4765-BB5A-54E797726EC2}">
      <dgm:prSet/>
      <dgm:spPr/>
      <dgm:t>
        <a:bodyPr/>
        <a:lstStyle/>
        <a:p>
          <a:endParaRPr lang="en-US"/>
        </a:p>
      </dgm:t>
    </dgm:pt>
    <dgm:pt modelId="{F7679933-7B37-431D-9D4A-C13663B97ED9}" type="sibTrans" cxnId="{25BBBD73-EC72-4765-BB5A-54E797726EC2}">
      <dgm:prSet/>
      <dgm:spPr/>
      <dgm:t>
        <a:bodyPr/>
        <a:lstStyle/>
        <a:p>
          <a:endParaRPr lang="en-US"/>
        </a:p>
      </dgm:t>
    </dgm:pt>
    <dgm:pt modelId="{87345B37-94A6-41F9-B335-A6E6F6A47914}">
      <dgm:prSet/>
      <dgm:spPr/>
      <dgm:t>
        <a:bodyPr/>
        <a:lstStyle/>
        <a:p>
          <a:r>
            <a:rPr lang="fr-FR"/>
            <a:t>Creation moins de 15 ans</a:t>
          </a:r>
          <a:endParaRPr lang="en-US"/>
        </a:p>
      </dgm:t>
    </dgm:pt>
    <dgm:pt modelId="{29A7F40B-B88C-4764-916D-3F7498B1144F}" type="parTrans" cxnId="{91A8956B-F0EC-460E-B013-009911DBE08F}">
      <dgm:prSet/>
      <dgm:spPr/>
      <dgm:t>
        <a:bodyPr/>
        <a:lstStyle/>
        <a:p>
          <a:endParaRPr lang="en-US"/>
        </a:p>
      </dgm:t>
    </dgm:pt>
    <dgm:pt modelId="{C4113FD5-A37D-49AD-8C33-E7628C8F9C6A}" type="sibTrans" cxnId="{91A8956B-F0EC-460E-B013-009911DBE08F}">
      <dgm:prSet/>
      <dgm:spPr/>
      <dgm:t>
        <a:bodyPr/>
        <a:lstStyle/>
        <a:p>
          <a:endParaRPr lang="en-US"/>
        </a:p>
      </dgm:t>
    </dgm:pt>
    <dgm:pt modelId="{5A3FF4BF-0C6E-466A-BC5D-8D1BAE072717}">
      <dgm:prSet/>
      <dgm:spPr/>
      <dgm:t>
        <a:bodyPr/>
        <a:lstStyle/>
        <a:p>
          <a:r>
            <a:rPr lang="fr-FR"/>
            <a:t>Création Plus de 15 ans</a:t>
          </a:r>
          <a:endParaRPr lang="en-US"/>
        </a:p>
      </dgm:t>
    </dgm:pt>
    <dgm:pt modelId="{7653F1FD-23BC-4DB3-B7A0-4AA5BB3B76BC}" type="parTrans" cxnId="{12B4B11A-BCFE-4F37-97D1-C7AC6BF71866}">
      <dgm:prSet/>
      <dgm:spPr/>
      <dgm:t>
        <a:bodyPr/>
        <a:lstStyle/>
        <a:p>
          <a:endParaRPr lang="en-US"/>
        </a:p>
      </dgm:t>
    </dgm:pt>
    <dgm:pt modelId="{3973BB6B-5103-4B74-B1DD-3481D351B94C}" type="sibTrans" cxnId="{12B4B11A-BCFE-4F37-97D1-C7AC6BF71866}">
      <dgm:prSet/>
      <dgm:spPr/>
      <dgm:t>
        <a:bodyPr/>
        <a:lstStyle/>
        <a:p>
          <a:endParaRPr lang="en-US"/>
        </a:p>
      </dgm:t>
    </dgm:pt>
    <dgm:pt modelId="{D7C071C8-3E26-4ADF-8F5F-5A8AAF5809E5}">
      <dgm:prSet/>
      <dgm:spPr/>
      <dgm:t>
        <a:bodyPr/>
        <a:lstStyle/>
        <a:p>
          <a:r>
            <a:rPr lang="fr-FR" dirty="0"/>
            <a:t>Mise à jour</a:t>
          </a:r>
          <a:endParaRPr lang="en-US" dirty="0"/>
        </a:p>
      </dgm:t>
    </dgm:pt>
    <dgm:pt modelId="{41691CEE-CBFC-4B46-98FB-A4628B974559}" type="parTrans" cxnId="{619E506B-AEA8-4C9C-A051-89D0E34B0F8B}">
      <dgm:prSet/>
      <dgm:spPr/>
      <dgm:t>
        <a:bodyPr/>
        <a:lstStyle/>
        <a:p>
          <a:endParaRPr lang="en-US"/>
        </a:p>
      </dgm:t>
    </dgm:pt>
    <dgm:pt modelId="{8AF4F62F-DE27-4B2E-B193-C6E5B3C42901}" type="sibTrans" cxnId="{619E506B-AEA8-4C9C-A051-89D0E34B0F8B}">
      <dgm:prSet/>
      <dgm:spPr/>
      <dgm:t>
        <a:bodyPr/>
        <a:lstStyle/>
        <a:p>
          <a:endParaRPr lang="en-US"/>
        </a:p>
      </dgm:t>
    </dgm:pt>
    <dgm:pt modelId="{573D7D91-D11C-4E69-B9E6-6E7613A4BBB2}">
      <dgm:prSet/>
      <dgm:spPr/>
      <dgm:t>
        <a:bodyPr/>
        <a:lstStyle/>
        <a:p>
          <a:r>
            <a:rPr lang="fr-FR" dirty="0"/>
            <a:t>Endpoint (api/</a:t>
          </a:r>
          <a:r>
            <a:rPr lang="fr-FR" dirty="0" err="1"/>
            <a:t>project</a:t>
          </a:r>
          <a:r>
            <a:rPr lang="fr-FR" dirty="0"/>
            <a:t>) :</a:t>
          </a:r>
          <a:endParaRPr lang="en-US" dirty="0"/>
        </a:p>
      </dgm:t>
    </dgm:pt>
    <dgm:pt modelId="{88620519-0A39-4BC1-A9BE-F98DBBB613E7}" type="parTrans" cxnId="{E104EA6B-D8F1-487B-89E8-03B702247979}">
      <dgm:prSet/>
      <dgm:spPr/>
      <dgm:t>
        <a:bodyPr/>
        <a:lstStyle/>
        <a:p>
          <a:endParaRPr lang="en-US"/>
        </a:p>
      </dgm:t>
    </dgm:pt>
    <dgm:pt modelId="{CBF46294-70D3-4D1E-B634-DFCFC3409A1E}" type="sibTrans" cxnId="{E104EA6B-D8F1-487B-89E8-03B702247979}">
      <dgm:prSet/>
      <dgm:spPr/>
      <dgm:t>
        <a:bodyPr/>
        <a:lstStyle/>
        <a:p>
          <a:endParaRPr lang="en-US"/>
        </a:p>
      </dgm:t>
    </dgm:pt>
    <dgm:pt modelId="{FA42AF3A-98C5-42DC-B2C5-887F731AC495}">
      <dgm:prSet/>
      <dgm:spPr/>
      <dgm:t>
        <a:bodyPr/>
        <a:lstStyle/>
        <a:p>
          <a:r>
            <a:rPr lang="fr-FR"/>
            <a:t>get : sans authorization</a:t>
          </a:r>
          <a:endParaRPr lang="en-US"/>
        </a:p>
      </dgm:t>
    </dgm:pt>
    <dgm:pt modelId="{572B54E1-D06A-4416-B0EF-D2F6406975A9}" type="parTrans" cxnId="{E96ACC36-6459-47BE-9E6D-2DFC42D3F729}">
      <dgm:prSet/>
      <dgm:spPr/>
      <dgm:t>
        <a:bodyPr/>
        <a:lstStyle/>
        <a:p>
          <a:endParaRPr lang="en-US"/>
        </a:p>
      </dgm:t>
    </dgm:pt>
    <dgm:pt modelId="{0C20365A-9BB7-419B-86E6-AA1C9990FEE2}" type="sibTrans" cxnId="{E96ACC36-6459-47BE-9E6D-2DFC42D3F729}">
      <dgm:prSet/>
      <dgm:spPr/>
      <dgm:t>
        <a:bodyPr/>
        <a:lstStyle/>
        <a:p>
          <a:endParaRPr lang="en-US"/>
        </a:p>
      </dgm:t>
    </dgm:pt>
    <dgm:pt modelId="{C5B55DAA-2CD8-453D-8568-1CBC24DEADE9}">
      <dgm:prSet/>
      <dgm:spPr/>
      <dgm:t>
        <a:bodyPr/>
        <a:lstStyle/>
        <a:p>
          <a:r>
            <a:rPr lang="fr-FR"/>
            <a:t>get : avec authorization</a:t>
          </a:r>
          <a:endParaRPr lang="en-US"/>
        </a:p>
      </dgm:t>
    </dgm:pt>
    <dgm:pt modelId="{6CEBB7AA-EA71-47F3-AB0F-08290A738ED1}" type="parTrans" cxnId="{A95DC833-03E1-48D2-9703-378D0CF58666}">
      <dgm:prSet/>
      <dgm:spPr/>
      <dgm:t>
        <a:bodyPr/>
        <a:lstStyle/>
        <a:p>
          <a:endParaRPr lang="en-US"/>
        </a:p>
      </dgm:t>
    </dgm:pt>
    <dgm:pt modelId="{855106EA-9754-4A4F-8E8C-5F4108C93F68}" type="sibTrans" cxnId="{A95DC833-03E1-48D2-9703-378D0CF58666}">
      <dgm:prSet/>
      <dgm:spPr/>
      <dgm:t>
        <a:bodyPr/>
        <a:lstStyle/>
        <a:p>
          <a:endParaRPr lang="en-US"/>
        </a:p>
      </dgm:t>
    </dgm:pt>
    <dgm:pt modelId="{B43CFAAF-71FF-4AEA-8313-8C2AE642C11F}">
      <dgm:prSet/>
      <dgm:spPr/>
      <dgm:t>
        <a:bodyPr/>
        <a:lstStyle/>
        <a:p>
          <a:r>
            <a:rPr lang="fr-FR"/>
            <a:t>Post : creation d’un projet</a:t>
          </a:r>
          <a:endParaRPr lang="en-US"/>
        </a:p>
      </dgm:t>
    </dgm:pt>
    <dgm:pt modelId="{413C3545-906A-41AD-9E27-C3B855B0453A}" type="parTrans" cxnId="{EDC309C5-EFB4-4B14-9DA2-B562886FD175}">
      <dgm:prSet/>
      <dgm:spPr/>
      <dgm:t>
        <a:bodyPr/>
        <a:lstStyle/>
        <a:p>
          <a:endParaRPr lang="en-US"/>
        </a:p>
      </dgm:t>
    </dgm:pt>
    <dgm:pt modelId="{E52531C3-D325-4423-BE8A-9D93D1536C5A}" type="sibTrans" cxnId="{EDC309C5-EFB4-4B14-9DA2-B562886FD175}">
      <dgm:prSet/>
      <dgm:spPr/>
      <dgm:t>
        <a:bodyPr/>
        <a:lstStyle/>
        <a:p>
          <a:endParaRPr lang="en-US"/>
        </a:p>
      </dgm:t>
    </dgm:pt>
    <dgm:pt modelId="{25C739DD-22AB-4E0C-B4C0-39473FAD9BB2}">
      <dgm:prSet/>
      <dgm:spPr/>
      <dgm:t>
        <a:bodyPr/>
        <a:lstStyle/>
        <a:p>
          <a:r>
            <a:rPr lang="fr-FR" dirty="0"/>
            <a:t>Update  </a:t>
          </a:r>
          <a:endParaRPr lang="en-US" dirty="0"/>
        </a:p>
      </dgm:t>
    </dgm:pt>
    <dgm:pt modelId="{41F390FA-DD66-46E7-B365-7AA05AFA0F1E}" type="parTrans" cxnId="{24BAB0C3-4CCA-4625-BDC4-8C4006ADB0D4}">
      <dgm:prSet/>
      <dgm:spPr/>
      <dgm:t>
        <a:bodyPr/>
        <a:lstStyle/>
        <a:p>
          <a:endParaRPr lang="en-US"/>
        </a:p>
      </dgm:t>
    </dgm:pt>
    <dgm:pt modelId="{A5EE1023-15D7-413B-A619-C31FF0F29E99}" type="sibTrans" cxnId="{24BAB0C3-4CCA-4625-BDC4-8C4006ADB0D4}">
      <dgm:prSet/>
      <dgm:spPr/>
      <dgm:t>
        <a:bodyPr/>
        <a:lstStyle/>
        <a:p>
          <a:endParaRPr lang="en-US"/>
        </a:p>
      </dgm:t>
    </dgm:pt>
    <dgm:pt modelId="{432F9930-03F5-4F3C-99C2-145437CE17EC}">
      <dgm:prSet/>
      <dgm:spPr/>
      <dgm:t>
        <a:bodyPr/>
        <a:lstStyle/>
        <a:p>
          <a:r>
            <a:rPr lang="fr-FR" dirty="0"/>
            <a:t>Endpoint </a:t>
          </a:r>
          <a:r>
            <a:rPr lang="fr-FR" dirty="0" err="1"/>
            <a:t>contributor</a:t>
          </a:r>
          <a:r>
            <a:rPr lang="fr-FR" dirty="0"/>
            <a:t> : (api/</a:t>
          </a:r>
          <a:r>
            <a:rPr lang="fr-FR" dirty="0" err="1"/>
            <a:t>contributor</a:t>
          </a:r>
          <a:r>
            <a:rPr lang="fr-FR" dirty="0"/>
            <a:t>)</a:t>
          </a:r>
          <a:endParaRPr lang="en-US" dirty="0"/>
        </a:p>
      </dgm:t>
    </dgm:pt>
    <dgm:pt modelId="{B010CFB5-6D4F-49A1-9AFC-981100FF90AA}" type="parTrans" cxnId="{B5B5FEE0-E9E2-4C44-9C82-90D26E5CA254}">
      <dgm:prSet/>
      <dgm:spPr/>
      <dgm:t>
        <a:bodyPr/>
        <a:lstStyle/>
        <a:p>
          <a:endParaRPr lang="en-US"/>
        </a:p>
      </dgm:t>
    </dgm:pt>
    <dgm:pt modelId="{1BD97D5C-AFE7-42E6-814E-4529EAA5C07D}" type="sibTrans" cxnId="{B5B5FEE0-E9E2-4C44-9C82-90D26E5CA254}">
      <dgm:prSet/>
      <dgm:spPr/>
      <dgm:t>
        <a:bodyPr/>
        <a:lstStyle/>
        <a:p>
          <a:endParaRPr lang="en-US"/>
        </a:p>
      </dgm:t>
    </dgm:pt>
    <dgm:pt modelId="{B7AACA8C-D3E0-459E-925B-8290A8BE4FB9}">
      <dgm:prSet/>
      <dgm:spPr/>
      <dgm:t>
        <a:bodyPr/>
        <a:lstStyle/>
        <a:p>
          <a:r>
            <a:rPr lang="fr-FR" dirty="0"/>
            <a:t>Ajout </a:t>
          </a:r>
          <a:r>
            <a:rPr lang="fr-FR" dirty="0" err="1"/>
            <a:t>contributor</a:t>
          </a:r>
          <a:r>
            <a:rPr lang="fr-FR" dirty="0"/>
            <a:t> à un projet</a:t>
          </a:r>
          <a:endParaRPr lang="en-US" dirty="0"/>
        </a:p>
      </dgm:t>
    </dgm:pt>
    <dgm:pt modelId="{B60D4242-F6CA-487A-B15F-7706A024B178}" type="parTrans" cxnId="{B96E4395-5CE0-4D4E-B8AE-3013E77B0125}">
      <dgm:prSet/>
      <dgm:spPr/>
      <dgm:t>
        <a:bodyPr/>
        <a:lstStyle/>
        <a:p>
          <a:endParaRPr lang="en-US"/>
        </a:p>
      </dgm:t>
    </dgm:pt>
    <dgm:pt modelId="{394078E7-AD64-4923-A6D5-05AB8AE6814C}" type="sibTrans" cxnId="{B96E4395-5CE0-4D4E-B8AE-3013E77B0125}">
      <dgm:prSet/>
      <dgm:spPr/>
      <dgm:t>
        <a:bodyPr/>
        <a:lstStyle/>
        <a:p>
          <a:endParaRPr lang="en-US"/>
        </a:p>
      </dgm:t>
    </dgm:pt>
    <dgm:pt modelId="{077AB614-7F87-4061-A252-DED2AEDA141E}">
      <dgm:prSet/>
      <dgm:spPr/>
      <dgm:t>
        <a:bodyPr/>
        <a:lstStyle/>
        <a:p>
          <a:r>
            <a:rPr lang="fr-FR" dirty="0"/>
            <a:t>Issue : (api/</a:t>
          </a:r>
          <a:r>
            <a:rPr lang="fr-FR" dirty="0" err="1"/>
            <a:t>project</a:t>
          </a:r>
          <a:r>
            <a:rPr lang="fr-FR" dirty="0"/>
            <a:t>/&lt;pk&gt;&lt;issues&gt;)</a:t>
          </a:r>
          <a:endParaRPr lang="en-US" dirty="0"/>
        </a:p>
      </dgm:t>
    </dgm:pt>
    <dgm:pt modelId="{78D32D12-5D9E-4B36-A6D5-96B52956115F}" type="parTrans" cxnId="{BDB5529B-8C6F-477F-8E64-248FC4459B18}">
      <dgm:prSet/>
      <dgm:spPr/>
      <dgm:t>
        <a:bodyPr/>
        <a:lstStyle/>
        <a:p>
          <a:endParaRPr lang="en-US"/>
        </a:p>
      </dgm:t>
    </dgm:pt>
    <dgm:pt modelId="{6ABF20CC-B532-4908-A73A-4A04DB78281F}" type="sibTrans" cxnId="{BDB5529B-8C6F-477F-8E64-248FC4459B18}">
      <dgm:prSet/>
      <dgm:spPr/>
      <dgm:t>
        <a:bodyPr/>
        <a:lstStyle/>
        <a:p>
          <a:endParaRPr lang="en-US"/>
        </a:p>
      </dgm:t>
    </dgm:pt>
    <dgm:pt modelId="{1C7192FC-3D08-443C-8B87-6748F64B6686}">
      <dgm:prSet/>
      <dgm:spPr/>
      <dgm:t>
        <a:bodyPr/>
        <a:lstStyle/>
        <a:p>
          <a:r>
            <a:rPr lang="fr-FR"/>
            <a:t>Création</a:t>
          </a:r>
          <a:endParaRPr lang="en-US"/>
        </a:p>
      </dgm:t>
    </dgm:pt>
    <dgm:pt modelId="{EF6754D0-C6A2-4F5A-8A84-FDBB603F0E96}" type="parTrans" cxnId="{215DE9FE-EBED-46F6-8E01-69C6C0E2D486}">
      <dgm:prSet/>
      <dgm:spPr/>
      <dgm:t>
        <a:bodyPr/>
        <a:lstStyle/>
        <a:p>
          <a:endParaRPr lang="en-US"/>
        </a:p>
      </dgm:t>
    </dgm:pt>
    <dgm:pt modelId="{A3BDE1C4-9551-4229-B79A-58F928000A15}" type="sibTrans" cxnId="{215DE9FE-EBED-46F6-8E01-69C6C0E2D486}">
      <dgm:prSet/>
      <dgm:spPr/>
      <dgm:t>
        <a:bodyPr/>
        <a:lstStyle/>
        <a:p>
          <a:endParaRPr lang="en-US"/>
        </a:p>
      </dgm:t>
    </dgm:pt>
    <dgm:pt modelId="{3B1C546B-3DC0-4947-9628-53D4101DFADC}">
      <dgm:prSet/>
      <dgm:spPr/>
      <dgm:t>
        <a:bodyPr/>
        <a:lstStyle/>
        <a:p>
          <a:r>
            <a:rPr lang="fr-FR"/>
            <a:t>Update</a:t>
          </a:r>
          <a:endParaRPr lang="en-US"/>
        </a:p>
      </dgm:t>
    </dgm:pt>
    <dgm:pt modelId="{32DEEBC6-6F68-402F-9036-693D1E6FBD60}" type="parTrans" cxnId="{CFEBFA4C-9D80-46D2-8253-6D15D2BD042A}">
      <dgm:prSet/>
      <dgm:spPr/>
      <dgm:t>
        <a:bodyPr/>
        <a:lstStyle/>
        <a:p>
          <a:endParaRPr lang="en-US"/>
        </a:p>
      </dgm:t>
    </dgm:pt>
    <dgm:pt modelId="{1D0089D3-727C-4492-ACEE-2297F378F14B}" type="sibTrans" cxnId="{CFEBFA4C-9D80-46D2-8253-6D15D2BD042A}">
      <dgm:prSet/>
      <dgm:spPr/>
      <dgm:t>
        <a:bodyPr/>
        <a:lstStyle/>
        <a:p>
          <a:endParaRPr lang="en-US"/>
        </a:p>
      </dgm:t>
    </dgm:pt>
    <dgm:pt modelId="{638649C3-040D-45AB-9094-286B6A959B86}">
      <dgm:prSet/>
      <dgm:spPr/>
      <dgm:t>
        <a:bodyPr/>
        <a:lstStyle/>
        <a:p>
          <a:r>
            <a:rPr lang="fr-FR" dirty="0"/>
            <a:t>Liste</a:t>
          </a:r>
          <a:endParaRPr lang="en-US" dirty="0"/>
        </a:p>
      </dgm:t>
    </dgm:pt>
    <dgm:pt modelId="{230F96B2-359F-470E-BCBD-98B47FDBACBD}" type="parTrans" cxnId="{32364150-94DF-402E-B4E9-8EB727701272}">
      <dgm:prSet/>
      <dgm:spPr/>
      <dgm:t>
        <a:bodyPr/>
        <a:lstStyle/>
        <a:p>
          <a:endParaRPr lang="en-US"/>
        </a:p>
      </dgm:t>
    </dgm:pt>
    <dgm:pt modelId="{8302FD23-6E3C-4387-86AC-0152FA5EEDB1}" type="sibTrans" cxnId="{32364150-94DF-402E-B4E9-8EB727701272}">
      <dgm:prSet/>
      <dgm:spPr/>
      <dgm:t>
        <a:bodyPr/>
        <a:lstStyle/>
        <a:p>
          <a:endParaRPr lang="en-US"/>
        </a:p>
      </dgm:t>
    </dgm:pt>
    <dgm:pt modelId="{0AFB531A-F678-4AC9-909E-0CCDF6590E08}">
      <dgm:prSet/>
      <dgm:spPr/>
      <dgm:t>
        <a:bodyPr/>
        <a:lstStyle/>
        <a:p>
          <a:r>
            <a:rPr lang="fr-FR" dirty="0"/>
            <a:t>Comment :</a:t>
          </a:r>
          <a:endParaRPr lang="en-US" dirty="0"/>
        </a:p>
      </dgm:t>
    </dgm:pt>
    <dgm:pt modelId="{09D0FF51-98F1-4AB2-A40F-CC415B93E4C2}" type="parTrans" cxnId="{FDAA44C4-683E-45DF-8EB5-6D7AFA279ACF}">
      <dgm:prSet/>
      <dgm:spPr/>
      <dgm:t>
        <a:bodyPr/>
        <a:lstStyle/>
        <a:p>
          <a:endParaRPr lang="en-US"/>
        </a:p>
      </dgm:t>
    </dgm:pt>
    <dgm:pt modelId="{DECAF57F-FA73-4AF5-BD89-BF7B5FBCB573}" type="sibTrans" cxnId="{FDAA44C4-683E-45DF-8EB5-6D7AFA279ACF}">
      <dgm:prSet/>
      <dgm:spPr/>
      <dgm:t>
        <a:bodyPr/>
        <a:lstStyle/>
        <a:p>
          <a:endParaRPr lang="en-US"/>
        </a:p>
      </dgm:t>
    </dgm:pt>
    <dgm:pt modelId="{4D5AE69B-D770-48C4-93EB-9FDA346F9EE7}">
      <dgm:prSet/>
      <dgm:spPr/>
      <dgm:t>
        <a:bodyPr/>
        <a:lstStyle/>
        <a:p>
          <a:r>
            <a:rPr lang="fr-FR"/>
            <a:t>Création</a:t>
          </a:r>
          <a:endParaRPr lang="en-US"/>
        </a:p>
      </dgm:t>
    </dgm:pt>
    <dgm:pt modelId="{E3C1EF17-4750-4109-B232-566C4770100B}" type="parTrans" cxnId="{DA7E1B92-0571-48B6-BDF3-5374F8299B10}">
      <dgm:prSet/>
      <dgm:spPr/>
      <dgm:t>
        <a:bodyPr/>
        <a:lstStyle/>
        <a:p>
          <a:endParaRPr lang="en-US"/>
        </a:p>
      </dgm:t>
    </dgm:pt>
    <dgm:pt modelId="{33F20B1B-13DD-43AC-9F08-3900EAC8E713}" type="sibTrans" cxnId="{DA7E1B92-0571-48B6-BDF3-5374F8299B10}">
      <dgm:prSet/>
      <dgm:spPr/>
      <dgm:t>
        <a:bodyPr/>
        <a:lstStyle/>
        <a:p>
          <a:endParaRPr lang="en-US"/>
        </a:p>
      </dgm:t>
    </dgm:pt>
    <dgm:pt modelId="{00948908-4126-45B0-9868-E37425F99710}">
      <dgm:prSet/>
      <dgm:spPr/>
      <dgm:t>
        <a:bodyPr/>
        <a:lstStyle/>
        <a:p>
          <a:r>
            <a:rPr lang="fr-FR"/>
            <a:t>Update</a:t>
          </a:r>
          <a:endParaRPr lang="en-US"/>
        </a:p>
      </dgm:t>
    </dgm:pt>
    <dgm:pt modelId="{1FBD76F6-CD2A-4C14-A390-9284BBE96445}" type="parTrans" cxnId="{91BAEB1A-EEB1-40B8-95C6-67946146E624}">
      <dgm:prSet/>
      <dgm:spPr/>
      <dgm:t>
        <a:bodyPr/>
        <a:lstStyle/>
        <a:p>
          <a:endParaRPr lang="en-US"/>
        </a:p>
      </dgm:t>
    </dgm:pt>
    <dgm:pt modelId="{BFD8D440-1C5D-49B3-9232-5F6E1414BE31}" type="sibTrans" cxnId="{91BAEB1A-EEB1-40B8-95C6-67946146E624}">
      <dgm:prSet/>
      <dgm:spPr/>
      <dgm:t>
        <a:bodyPr/>
        <a:lstStyle/>
        <a:p>
          <a:endParaRPr lang="en-US"/>
        </a:p>
      </dgm:t>
    </dgm:pt>
    <dgm:pt modelId="{5DBA8139-BCAE-45DF-A23E-18F5F0DF323F}">
      <dgm:prSet/>
      <dgm:spPr/>
      <dgm:t>
        <a:bodyPr/>
        <a:lstStyle/>
        <a:p>
          <a:r>
            <a:rPr lang="en-US" dirty="0"/>
            <a:t>Detail</a:t>
          </a:r>
        </a:p>
      </dgm:t>
    </dgm:pt>
    <dgm:pt modelId="{9279CEF1-9A8B-4EE4-AD5E-163D34699098}" type="parTrans" cxnId="{048D3D75-968D-4809-9D75-73A6118F5C70}">
      <dgm:prSet/>
      <dgm:spPr/>
      <dgm:t>
        <a:bodyPr/>
        <a:lstStyle/>
        <a:p>
          <a:endParaRPr lang="fr-FR"/>
        </a:p>
      </dgm:t>
    </dgm:pt>
    <dgm:pt modelId="{B75C21CA-5A02-487C-B04E-F97F0C46EB84}" type="sibTrans" cxnId="{048D3D75-968D-4809-9D75-73A6118F5C70}">
      <dgm:prSet/>
      <dgm:spPr/>
      <dgm:t>
        <a:bodyPr/>
        <a:lstStyle/>
        <a:p>
          <a:endParaRPr lang="fr-FR"/>
        </a:p>
      </dgm:t>
    </dgm:pt>
    <dgm:pt modelId="{35D726AC-FDBC-4802-8B0C-2BE316DA0CEF}">
      <dgm:prSet/>
      <dgm:spPr/>
      <dgm:t>
        <a:bodyPr/>
        <a:lstStyle/>
        <a:p>
          <a:r>
            <a:rPr lang="en-US" dirty="0"/>
            <a:t>JWT Token</a:t>
          </a:r>
        </a:p>
      </dgm:t>
    </dgm:pt>
    <dgm:pt modelId="{157916F7-7985-4A8D-B69C-291D4A0DF532}" type="parTrans" cxnId="{669DF6BF-EB73-4F9E-8139-76486B4E4534}">
      <dgm:prSet/>
      <dgm:spPr/>
      <dgm:t>
        <a:bodyPr/>
        <a:lstStyle/>
        <a:p>
          <a:endParaRPr lang="fr-FR"/>
        </a:p>
      </dgm:t>
    </dgm:pt>
    <dgm:pt modelId="{1511C6D4-B295-4E5B-9601-1ABC1FBE3A83}" type="sibTrans" cxnId="{669DF6BF-EB73-4F9E-8139-76486B4E4534}">
      <dgm:prSet/>
      <dgm:spPr/>
      <dgm:t>
        <a:bodyPr/>
        <a:lstStyle/>
        <a:p>
          <a:endParaRPr lang="fr-FR"/>
        </a:p>
      </dgm:t>
    </dgm:pt>
    <dgm:pt modelId="{78ECABA1-2BE8-4408-BF4D-90D9EA3FEA60}">
      <dgm:prSet/>
      <dgm:spPr/>
      <dgm:t>
        <a:bodyPr/>
        <a:lstStyle/>
        <a:p>
          <a:r>
            <a:rPr lang="en-US" dirty="0"/>
            <a:t> token</a:t>
          </a:r>
        </a:p>
      </dgm:t>
    </dgm:pt>
    <dgm:pt modelId="{AB1BF948-39FF-4CD9-B237-2A516C3E4A0C}" type="parTrans" cxnId="{1A1130D5-DCC5-4EC0-A480-C31A1C23A63D}">
      <dgm:prSet/>
      <dgm:spPr/>
      <dgm:t>
        <a:bodyPr/>
        <a:lstStyle/>
        <a:p>
          <a:endParaRPr lang="fr-FR"/>
        </a:p>
      </dgm:t>
    </dgm:pt>
    <dgm:pt modelId="{C7B578AB-AB6E-49D9-854C-99B9990E5299}" type="sibTrans" cxnId="{1A1130D5-DCC5-4EC0-A480-C31A1C23A63D}">
      <dgm:prSet/>
      <dgm:spPr/>
      <dgm:t>
        <a:bodyPr/>
        <a:lstStyle/>
        <a:p>
          <a:endParaRPr lang="fr-FR"/>
        </a:p>
      </dgm:t>
    </dgm:pt>
    <dgm:pt modelId="{180A1265-0192-4526-8913-D81F9BA2E4CC}">
      <dgm:prSet/>
      <dgm:spPr/>
      <dgm:t>
        <a:bodyPr/>
        <a:lstStyle/>
        <a:p>
          <a:r>
            <a:rPr lang="en-US" dirty="0"/>
            <a:t>refresh</a:t>
          </a:r>
        </a:p>
      </dgm:t>
    </dgm:pt>
    <dgm:pt modelId="{834352D6-311E-4DD4-82B4-BD7A949023BF}" type="parTrans" cxnId="{442B989E-CDEB-4FDC-9ACD-A0FB8E13BACB}">
      <dgm:prSet/>
      <dgm:spPr/>
      <dgm:t>
        <a:bodyPr/>
        <a:lstStyle/>
        <a:p>
          <a:endParaRPr lang="fr-FR"/>
        </a:p>
      </dgm:t>
    </dgm:pt>
    <dgm:pt modelId="{1F88E422-D3A3-40B8-B9DD-D8E260278CE4}" type="sibTrans" cxnId="{442B989E-CDEB-4FDC-9ACD-A0FB8E13BACB}">
      <dgm:prSet/>
      <dgm:spPr/>
      <dgm:t>
        <a:bodyPr/>
        <a:lstStyle/>
        <a:p>
          <a:endParaRPr lang="fr-FR"/>
        </a:p>
      </dgm:t>
    </dgm:pt>
    <dgm:pt modelId="{3B229135-428A-4FC8-8DEF-B6AD1FF4D072}" type="pres">
      <dgm:prSet presAssocID="{91D4B0FE-EA0A-470B-B4B0-1C5EE51273FE}" presName="linear" presStyleCnt="0">
        <dgm:presLayoutVars>
          <dgm:dir/>
          <dgm:animLvl val="lvl"/>
          <dgm:resizeHandles val="exact"/>
        </dgm:presLayoutVars>
      </dgm:prSet>
      <dgm:spPr/>
    </dgm:pt>
    <dgm:pt modelId="{BF1CEA40-06CD-40E3-967F-3A50D07DDC8D}" type="pres">
      <dgm:prSet presAssocID="{E31A3C91-A502-40EC-9E5D-FE777B4ED2C1}" presName="parentLin" presStyleCnt="0"/>
      <dgm:spPr/>
    </dgm:pt>
    <dgm:pt modelId="{9E399681-ADC8-44A9-9A37-0C2A51B2719D}" type="pres">
      <dgm:prSet presAssocID="{E31A3C91-A502-40EC-9E5D-FE777B4ED2C1}" presName="parentLeftMargin" presStyleLbl="node1" presStyleIdx="0" presStyleCnt="6"/>
      <dgm:spPr/>
    </dgm:pt>
    <dgm:pt modelId="{D4AB142B-F788-49EF-96D1-7FE70DC9DB47}" type="pres">
      <dgm:prSet presAssocID="{E31A3C91-A502-40EC-9E5D-FE777B4ED2C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2ED5CC9-0EA3-49FE-AD17-C24EC409EF1C}" type="pres">
      <dgm:prSet presAssocID="{E31A3C91-A502-40EC-9E5D-FE777B4ED2C1}" presName="negativeSpace" presStyleCnt="0"/>
      <dgm:spPr/>
    </dgm:pt>
    <dgm:pt modelId="{1CBBE5DA-7D04-4057-A1AF-AB2A5D5CC4BA}" type="pres">
      <dgm:prSet presAssocID="{E31A3C91-A502-40EC-9E5D-FE777B4ED2C1}" presName="childText" presStyleLbl="conFgAcc1" presStyleIdx="0" presStyleCnt="6">
        <dgm:presLayoutVars>
          <dgm:bulletEnabled val="1"/>
        </dgm:presLayoutVars>
      </dgm:prSet>
      <dgm:spPr/>
    </dgm:pt>
    <dgm:pt modelId="{EA65849A-7A8F-47EC-B923-5D4EB9AD2FA5}" type="pres">
      <dgm:prSet presAssocID="{F7679933-7B37-431D-9D4A-C13663B97ED9}" presName="spaceBetweenRectangles" presStyleCnt="0"/>
      <dgm:spPr/>
    </dgm:pt>
    <dgm:pt modelId="{40254C7B-8BCF-4CFB-9B68-99082E0B9B2D}" type="pres">
      <dgm:prSet presAssocID="{35D726AC-FDBC-4802-8B0C-2BE316DA0CEF}" presName="parentLin" presStyleCnt="0"/>
      <dgm:spPr/>
    </dgm:pt>
    <dgm:pt modelId="{A72A5B20-4E62-48AA-837F-3EB549329611}" type="pres">
      <dgm:prSet presAssocID="{35D726AC-FDBC-4802-8B0C-2BE316DA0CEF}" presName="parentLeftMargin" presStyleLbl="node1" presStyleIdx="0" presStyleCnt="6"/>
      <dgm:spPr/>
    </dgm:pt>
    <dgm:pt modelId="{92544830-5BEE-47F1-97AC-5ABF31AC939B}" type="pres">
      <dgm:prSet presAssocID="{35D726AC-FDBC-4802-8B0C-2BE316DA0CE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8BBA6B1-BDD1-4156-BCCE-5E5593EEB950}" type="pres">
      <dgm:prSet presAssocID="{35D726AC-FDBC-4802-8B0C-2BE316DA0CEF}" presName="negativeSpace" presStyleCnt="0"/>
      <dgm:spPr/>
    </dgm:pt>
    <dgm:pt modelId="{E4A833F2-F258-4330-AEAA-C4A9C13421FA}" type="pres">
      <dgm:prSet presAssocID="{35D726AC-FDBC-4802-8B0C-2BE316DA0CEF}" presName="childText" presStyleLbl="conFgAcc1" presStyleIdx="1" presStyleCnt="6">
        <dgm:presLayoutVars>
          <dgm:bulletEnabled val="1"/>
        </dgm:presLayoutVars>
      </dgm:prSet>
      <dgm:spPr/>
    </dgm:pt>
    <dgm:pt modelId="{046A9E57-E946-4D89-BA81-0D36A99048DC}" type="pres">
      <dgm:prSet presAssocID="{1511C6D4-B295-4E5B-9601-1ABC1FBE3A83}" presName="spaceBetweenRectangles" presStyleCnt="0"/>
      <dgm:spPr/>
    </dgm:pt>
    <dgm:pt modelId="{E9122E4E-7AD3-45AA-89E4-CE0A1608AFAC}" type="pres">
      <dgm:prSet presAssocID="{573D7D91-D11C-4E69-B9E6-6E7613A4BBB2}" presName="parentLin" presStyleCnt="0"/>
      <dgm:spPr/>
    </dgm:pt>
    <dgm:pt modelId="{DBE87F84-1005-4A15-A730-86FA5E7C1925}" type="pres">
      <dgm:prSet presAssocID="{573D7D91-D11C-4E69-B9E6-6E7613A4BBB2}" presName="parentLeftMargin" presStyleLbl="node1" presStyleIdx="1" presStyleCnt="6"/>
      <dgm:spPr/>
    </dgm:pt>
    <dgm:pt modelId="{6694E1EA-D059-4B68-A162-A572375A37C3}" type="pres">
      <dgm:prSet presAssocID="{573D7D91-D11C-4E69-B9E6-6E7613A4BBB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BE2DDC1-E4AC-4F81-B8B7-E92816FADC34}" type="pres">
      <dgm:prSet presAssocID="{573D7D91-D11C-4E69-B9E6-6E7613A4BBB2}" presName="negativeSpace" presStyleCnt="0"/>
      <dgm:spPr/>
    </dgm:pt>
    <dgm:pt modelId="{ABFE0B6D-DD28-4985-90C2-692EBEEB80BD}" type="pres">
      <dgm:prSet presAssocID="{573D7D91-D11C-4E69-B9E6-6E7613A4BBB2}" presName="childText" presStyleLbl="conFgAcc1" presStyleIdx="2" presStyleCnt="6">
        <dgm:presLayoutVars>
          <dgm:bulletEnabled val="1"/>
        </dgm:presLayoutVars>
      </dgm:prSet>
      <dgm:spPr/>
    </dgm:pt>
    <dgm:pt modelId="{0DBFC61C-FA88-4B3A-93F6-D9147BB38799}" type="pres">
      <dgm:prSet presAssocID="{CBF46294-70D3-4D1E-B634-DFCFC3409A1E}" presName="spaceBetweenRectangles" presStyleCnt="0"/>
      <dgm:spPr/>
    </dgm:pt>
    <dgm:pt modelId="{836F9A77-5861-4C7A-8A3B-3B242E50C616}" type="pres">
      <dgm:prSet presAssocID="{432F9930-03F5-4F3C-99C2-145437CE17EC}" presName="parentLin" presStyleCnt="0"/>
      <dgm:spPr/>
    </dgm:pt>
    <dgm:pt modelId="{AA52BC88-2B8C-49C8-BA02-A943D4C4B0C1}" type="pres">
      <dgm:prSet presAssocID="{432F9930-03F5-4F3C-99C2-145437CE17EC}" presName="parentLeftMargin" presStyleLbl="node1" presStyleIdx="2" presStyleCnt="6"/>
      <dgm:spPr/>
    </dgm:pt>
    <dgm:pt modelId="{FF1DA3FF-9420-409C-930E-C4239E7FC684}" type="pres">
      <dgm:prSet presAssocID="{432F9930-03F5-4F3C-99C2-145437CE17E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7485C8C-D6DB-4FE1-95F5-5C31FFB2CE51}" type="pres">
      <dgm:prSet presAssocID="{432F9930-03F5-4F3C-99C2-145437CE17EC}" presName="negativeSpace" presStyleCnt="0"/>
      <dgm:spPr/>
    </dgm:pt>
    <dgm:pt modelId="{4E0BE79D-C8BB-49BC-9E4C-4E7FD0A8C62F}" type="pres">
      <dgm:prSet presAssocID="{432F9930-03F5-4F3C-99C2-145437CE17EC}" presName="childText" presStyleLbl="conFgAcc1" presStyleIdx="3" presStyleCnt="6">
        <dgm:presLayoutVars>
          <dgm:bulletEnabled val="1"/>
        </dgm:presLayoutVars>
      </dgm:prSet>
      <dgm:spPr/>
    </dgm:pt>
    <dgm:pt modelId="{9A3E0F40-D267-4F59-B1FB-80165A26E1E5}" type="pres">
      <dgm:prSet presAssocID="{1BD97D5C-AFE7-42E6-814E-4529EAA5C07D}" presName="spaceBetweenRectangles" presStyleCnt="0"/>
      <dgm:spPr/>
    </dgm:pt>
    <dgm:pt modelId="{FC23706F-6682-449F-B669-1CA8D6DB94D0}" type="pres">
      <dgm:prSet presAssocID="{077AB614-7F87-4061-A252-DED2AEDA141E}" presName="parentLin" presStyleCnt="0"/>
      <dgm:spPr/>
    </dgm:pt>
    <dgm:pt modelId="{01594A66-F24C-4C47-84AA-DDB3B377590F}" type="pres">
      <dgm:prSet presAssocID="{077AB614-7F87-4061-A252-DED2AEDA141E}" presName="parentLeftMargin" presStyleLbl="node1" presStyleIdx="3" presStyleCnt="6"/>
      <dgm:spPr/>
    </dgm:pt>
    <dgm:pt modelId="{D845DB84-8ECB-498A-9D03-57A2F27BFD1B}" type="pres">
      <dgm:prSet presAssocID="{077AB614-7F87-4061-A252-DED2AEDA141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DEFDBC7-2E26-448B-9F64-2BFD848F3426}" type="pres">
      <dgm:prSet presAssocID="{077AB614-7F87-4061-A252-DED2AEDA141E}" presName="negativeSpace" presStyleCnt="0"/>
      <dgm:spPr/>
    </dgm:pt>
    <dgm:pt modelId="{E7C3B1C6-6F0D-4D45-801E-DADCF931201A}" type="pres">
      <dgm:prSet presAssocID="{077AB614-7F87-4061-A252-DED2AEDA141E}" presName="childText" presStyleLbl="conFgAcc1" presStyleIdx="4" presStyleCnt="6">
        <dgm:presLayoutVars>
          <dgm:bulletEnabled val="1"/>
        </dgm:presLayoutVars>
      </dgm:prSet>
      <dgm:spPr/>
    </dgm:pt>
    <dgm:pt modelId="{860AC03D-D6D4-4A7E-9A57-709E922FFF96}" type="pres">
      <dgm:prSet presAssocID="{6ABF20CC-B532-4908-A73A-4A04DB78281F}" presName="spaceBetweenRectangles" presStyleCnt="0"/>
      <dgm:spPr/>
    </dgm:pt>
    <dgm:pt modelId="{5AF3DA51-3E11-43E2-92FB-EDBF4A3E255C}" type="pres">
      <dgm:prSet presAssocID="{0AFB531A-F678-4AC9-909E-0CCDF6590E08}" presName="parentLin" presStyleCnt="0"/>
      <dgm:spPr/>
    </dgm:pt>
    <dgm:pt modelId="{955E8320-B5EE-4529-87C1-FC014A106C26}" type="pres">
      <dgm:prSet presAssocID="{0AFB531A-F678-4AC9-909E-0CCDF6590E08}" presName="parentLeftMargin" presStyleLbl="node1" presStyleIdx="4" presStyleCnt="6"/>
      <dgm:spPr/>
    </dgm:pt>
    <dgm:pt modelId="{C1464384-96BB-417E-A757-D7D4DCA05A08}" type="pres">
      <dgm:prSet presAssocID="{0AFB531A-F678-4AC9-909E-0CCDF6590E0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36EE46C8-D438-4235-AD53-E0AFDE2F4B79}" type="pres">
      <dgm:prSet presAssocID="{0AFB531A-F678-4AC9-909E-0CCDF6590E08}" presName="negativeSpace" presStyleCnt="0"/>
      <dgm:spPr/>
    </dgm:pt>
    <dgm:pt modelId="{EDEC6AE8-2D52-470A-932A-AE020C5F4602}" type="pres">
      <dgm:prSet presAssocID="{0AFB531A-F678-4AC9-909E-0CCDF6590E0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749BC00-DC65-4922-9D92-DA8321FB8AA2}" type="presOf" srcId="{35D726AC-FDBC-4802-8B0C-2BE316DA0CEF}" destId="{92544830-5BEE-47F1-97AC-5ABF31AC939B}" srcOrd="1" destOrd="0" presId="urn:microsoft.com/office/officeart/2005/8/layout/list1"/>
    <dgm:cxn modelId="{956F7A15-30DA-4D8A-9516-C06B00372AE9}" type="presOf" srcId="{5DBA8139-BCAE-45DF-A23E-18F5F0DF323F}" destId="{E7C3B1C6-6F0D-4D45-801E-DADCF931201A}" srcOrd="0" destOrd="3" presId="urn:microsoft.com/office/officeart/2005/8/layout/list1"/>
    <dgm:cxn modelId="{12B4B11A-BCFE-4F37-97D1-C7AC6BF71866}" srcId="{E31A3C91-A502-40EC-9E5D-FE777B4ED2C1}" destId="{5A3FF4BF-0C6E-466A-BC5D-8D1BAE072717}" srcOrd="1" destOrd="0" parTransId="{7653F1FD-23BC-4DB3-B7A0-4AA5BB3B76BC}" sibTransId="{3973BB6B-5103-4B74-B1DD-3481D351B94C}"/>
    <dgm:cxn modelId="{91BAEB1A-EEB1-40B8-95C6-67946146E624}" srcId="{0AFB531A-F678-4AC9-909E-0CCDF6590E08}" destId="{00948908-4126-45B0-9868-E37425F99710}" srcOrd="1" destOrd="0" parTransId="{1FBD76F6-CD2A-4C14-A390-9284BBE96445}" sibTransId="{BFD8D440-1C5D-49B3-9232-5F6E1414BE31}"/>
    <dgm:cxn modelId="{8EE2A02A-1BE6-4329-94C6-C6CC34EA7601}" type="presOf" srcId="{573D7D91-D11C-4E69-B9E6-6E7613A4BBB2}" destId="{DBE87F84-1005-4A15-A730-86FA5E7C1925}" srcOrd="0" destOrd="0" presId="urn:microsoft.com/office/officeart/2005/8/layout/list1"/>
    <dgm:cxn modelId="{A95DC833-03E1-48D2-9703-378D0CF58666}" srcId="{573D7D91-D11C-4E69-B9E6-6E7613A4BBB2}" destId="{C5B55DAA-2CD8-453D-8568-1CBC24DEADE9}" srcOrd="1" destOrd="0" parTransId="{6CEBB7AA-EA71-47F3-AB0F-08290A738ED1}" sibTransId="{855106EA-9754-4A4F-8E8C-5F4108C93F68}"/>
    <dgm:cxn modelId="{E96ACC36-6459-47BE-9E6D-2DFC42D3F729}" srcId="{573D7D91-D11C-4E69-B9E6-6E7613A4BBB2}" destId="{FA42AF3A-98C5-42DC-B2C5-887F731AC495}" srcOrd="0" destOrd="0" parTransId="{572B54E1-D06A-4416-B0EF-D2F6406975A9}" sibTransId="{0C20365A-9BB7-419B-86E6-AA1C9990FEE2}"/>
    <dgm:cxn modelId="{C43A305D-E112-4793-9F26-2945C2966959}" type="presOf" srcId="{573D7D91-D11C-4E69-B9E6-6E7613A4BBB2}" destId="{6694E1EA-D059-4B68-A162-A572375A37C3}" srcOrd="1" destOrd="0" presId="urn:microsoft.com/office/officeart/2005/8/layout/list1"/>
    <dgm:cxn modelId="{7D716B44-0828-4D25-8B49-A9BF85D92184}" type="presOf" srcId="{B7AACA8C-D3E0-459E-925B-8290A8BE4FB9}" destId="{4E0BE79D-C8BB-49BC-9E4C-4E7FD0A8C62F}" srcOrd="0" destOrd="0" presId="urn:microsoft.com/office/officeart/2005/8/layout/list1"/>
    <dgm:cxn modelId="{5F496C49-2F19-4CF0-B725-404373D17FE4}" type="presOf" srcId="{638649C3-040D-45AB-9094-286B6A959B86}" destId="{E7C3B1C6-6F0D-4D45-801E-DADCF931201A}" srcOrd="0" destOrd="2" presId="urn:microsoft.com/office/officeart/2005/8/layout/list1"/>
    <dgm:cxn modelId="{619E506B-AEA8-4C9C-A051-89D0E34B0F8B}" srcId="{E31A3C91-A502-40EC-9E5D-FE777B4ED2C1}" destId="{D7C071C8-3E26-4ADF-8F5F-5A8AAF5809E5}" srcOrd="2" destOrd="0" parTransId="{41691CEE-CBFC-4B46-98FB-A4628B974559}" sibTransId="{8AF4F62F-DE27-4B2E-B193-C6E5B3C42901}"/>
    <dgm:cxn modelId="{91A8956B-F0EC-460E-B013-009911DBE08F}" srcId="{E31A3C91-A502-40EC-9E5D-FE777B4ED2C1}" destId="{87345B37-94A6-41F9-B335-A6E6F6A47914}" srcOrd="0" destOrd="0" parTransId="{29A7F40B-B88C-4764-916D-3F7498B1144F}" sibTransId="{C4113FD5-A37D-49AD-8C33-E7628C8F9C6A}"/>
    <dgm:cxn modelId="{E104EA6B-D8F1-487B-89E8-03B702247979}" srcId="{91D4B0FE-EA0A-470B-B4B0-1C5EE51273FE}" destId="{573D7D91-D11C-4E69-B9E6-6E7613A4BBB2}" srcOrd="2" destOrd="0" parTransId="{88620519-0A39-4BC1-A9BE-F98DBBB613E7}" sibTransId="{CBF46294-70D3-4D1E-B634-DFCFC3409A1E}"/>
    <dgm:cxn modelId="{CFEBFA4C-9D80-46D2-8253-6D15D2BD042A}" srcId="{077AB614-7F87-4061-A252-DED2AEDA141E}" destId="{3B1C546B-3DC0-4947-9628-53D4101DFADC}" srcOrd="1" destOrd="0" parTransId="{32DEEBC6-6F68-402F-9036-693D1E6FBD60}" sibTransId="{1D0089D3-727C-4492-ACEE-2297F378F14B}"/>
    <dgm:cxn modelId="{32364150-94DF-402E-B4E9-8EB727701272}" srcId="{077AB614-7F87-4061-A252-DED2AEDA141E}" destId="{638649C3-040D-45AB-9094-286B6A959B86}" srcOrd="2" destOrd="0" parTransId="{230F96B2-359F-470E-BCBD-98B47FDBACBD}" sibTransId="{8302FD23-6E3C-4387-86AC-0152FA5EEDB1}"/>
    <dgm:cxn modelId="{363AA550-D2C2-41DE-A3AC-316DAE6C4506}" type="presOf" srcId="{077AB614-7F87-4061-A252-DED2AEDA141E}" destId="{01594A66-F24C-4C47-84AA-DDB3B377590F}" srcOrd="0" destOrd="0" presId="urn:microsoft.com/office/officeart/2005/8/layout/list1"/>
    <dgm:cxn modelId="{25BBBD73-EC72-4765-BB5A-54E797726EC2}" srcId="{91D4B0FE-EA0A-470B-B4B0-1C5EE51273FE}" destId="{E31A3C91-A502-40EC-9E5D-FE777B4ED2C1}" srcOrd="0" destOrd="0" parTransId="{04E6C115-F64E-414E-89E0-24DE51978977}" sibTransId="{F7679933-7B37-431D-9D4A-C13663B97ED9}"/>
    <dgm:cxn modelId="{39DCB174-B04E-49EB-84C7-2946D910CD36}" type="presOf" srcId="{077AB614-7F87-4061-A252-DED2AEDA141E}" destId="{D845DB84-8ECB-498A-9D03-57A2F27BFD1B}" srcOrd="1" destOrd="0" presId="urn:microsoft.com/office/officeart/2005/8/layout/list1"/>
    <dgm:cxn modelId="{048D3D75-968D-4809-9D75-73A6118F5C70}" srcId="{077AB614-7F87-4061-A252-DED2AEDA141E}" destId="{5DBA8139-BCAE-45DF-A23E-18F5F0DF323F}" srcOrd="3" destOrd="0" parTransId="{9279CEF1-9A8B-4EE4-AD5E-163D34699098}" sibTransId="{B75C21CA-5A02-487C-B04E-F97F0C46EB84}"/>
    <dgm:cxn modelId="{462AFA57-88B3-474C-86AF-53A13654EBD9}" type="presOf" srcId="{5A3FF4BF-0C6E-466A-BC5D-8D1BAE072717}" destId="{1CBBE5DA-7D04-4057-A1AF-AB2A5D5CC4BA}" srcOrd="0" destOrd="1" presId="urn:microsoft.com/office/officeart/2005/8/layout/list1"/>
    <dgm:cxn modelId="{0DE5CC59-3AD8-457D-A364-F8EE34E5B413}" type="presOf" srcId="{4D5AE69B-D770-48C4-93EB-9FDA346F9EE7}" destId="{EDEC6AE8-2D52-470A-932A-AE020C5F4602}" srcOrd="0" destOrd="0" presId="urn:microsoft.com/office/officeart/2005/8/layout/list1"/>
    <dgm:cxn modelId="{A1D27887-18D3-4718-A2E7-50791F003643}" type="presOf" srcId="{180A1265-0192-4526-8913-D81F9BA2E4CC}" destId="{E4A833F2-F258-4330-AEAA-C4A9C13421FA}" srcOrd="0" destOrd="1" presId="urn:microsoft.com/office/officeart/2005/8/layout/list1"/>
    <dgm:cxn modelId="{DA7E1B92-0571-48B6-BDF3-5374F8299B10}" srcId="{0AFB531A-F678-4AC9-909E-0CCDF6590E08}" destId="{4D5AE69B-D770-48C4-93EB-9FDA346F9EE7}" srcOrd="0" destOrd="0" parTransId="{E3C1EF17-4750-4109-B232-566C4770100B}" sibTransId="{33F20B1B-13DD-43AC-9F08-3900EAC8E713}"/>
    <dgm:cxn modelId="{B96E4395-5CE0-4D4E-B8AE-3013E77B0125}" srcId="{432F9930-03F5-4F3C-99C2-145437CE17EC}" destId="{B7AACA8C-D3E0-459E-925B-8290A8BE4FB9}" srcOrd="0" destOrd="0" parTransId="{B60D4242-F6CA-487A-B15F-7706A024B178}" sibTransId="{394078E7-AD64-4923-A6D5-05AB8AE6814C}"/>
    <dgm:cxn modelId="{BDB5529B-8C6F-477F-8E64-248FC4459B18}" srcId="{91D4B0FE-EA0A-470B-B4B0-1C5EE51273FE}" destId="{077AB614-7F87-4061-A252-DED2AEDA141E}" srcOrd="4" destOrd="0" parTransId="{78D32D12-5D9E-4B36-A6D5-96B52956115F}" sibTransId="{6ABF20CC-B532-4908-A73A-4A04DB78281F}"/>
    <dgm:cxn modelId="{20F4DB9B-F763-4E0E-B8D3-650CE545BE35}" type="presOf" srcId="{25C739DD-22AB-4E0C-B4C0-39473FAD9BB2}" destId="{ABFE0B6D-DD28-4985-90C2-692EBEEB80BD}" srcOrd="0" destOrd="3" presId="urn:microsoft.com/office/officeart/2005/8/layout/list1"/>
    <dgm:cxn modelId="{442B989E-CDEB-4FDC-9ACD-A0FB8E13BACB}" srcId="{35D726AC-FDBC-4802-8B0C-2BE316DA0CEF}" destId="{180A1265-0192-4526-8913-D81F9BA2E4CC}" srcOrd="1" destOrd="0" parTransId="{834352D6-311E-4DD4-82B4-BD7A949023BF}" sibTransId="{1F88E422-D3A3-40B8-B9DD-D8E260278CE4}"/>
    <dgm:cxn modelId="{5E80F09F-A1E6-4A3A-9D05-0F1BBF61F23E}" type="presOf" srcId="{87345B37-94A6-41F9-B335-A6E6F6A47914}" destId="{1CBBE5DA-7D04-4057-A1AF-AB2A5D5CC4BA}" srcOrd="0" destOrd="0" presId="urn:microsoft.com/office/officeart/2005/8/layout/list1"/>
    <dgm:cxn modelId="{A43319A8-6E31-4031-A1FD-6D2CB5C2D006}" type="presOf" srcId="{E31A3C91-A502-40EC-9E5D-FE777B4ED2C1}" destId="{D4AB142B-F788-49EF-96D1-7FE70DC9DB47}" srcOrd="1" destOrd="0" presId="urn:microsoft.com/office/officeart/2005/8/layout/list1"/>
    <dgm:cxn modelId="{B371E5B2-1AA8-4ED7-B2C4-2EF81D67328B}" type="presOf" srcId="{FA42AF3A-98C5-42DC-B2C5-887F731AC495}" destId="{ABFE0B6D-DD28-4985-90C2-692EBEEB80BD}" srcOrd="0" destOrd="0" presId="urn:microsoft.com/office/officeart/2005/8/layout/list1"/>
    <dgm:cxn modelId="{5A7512BA-9ECF-4FC3-9D82-71C4B38B6459}" type="presOf" srcId="{D7C071C8-3E26-4ADF-8F5F-5A8AAF5809E5}" destId="{1CBBE5DA-7D04-4057-A1AF-AB2A5D5CC4BA}" srcOrd="0" destOrd="2" presId="urn:microsoft.com/office/officeart/2005/8/layout/list1"/>
    <dgm:cxn modelId="{BCE49BBA-8D94-447B-947B-8660A84402E8}" type="presOf" srcId="{3B1C546B-3DC0-4947-9628-53D4101DFADC}" destId="{E7C3B1C6-6F0D-4D45-801E-DADCF931201A}" srcOrd="0" destOrd="1" presId="urn:microsoft.com/office/officeart/2005/8/layout/list1"/>
    <dgm:cxn modelId="{29FC8ABE-D6B0-4BC2-B1C5-2036A5DC35A7}" type="presOf" srcId="{0AFB531A-F678-4AC9-909E-0CCDF6590E08}" destId="{955E8320-B5EE-4529-87C1-FC014A106C26}" srcOrd="0" destOrd="0" presId="urn:microsoft.com/office/officeart/2005/8/layout/list1"/>
    <dgm:cxn modelId="{DCF3D7BF-C65D-488D-B372-856B51A8E5A1}" type="presOf" srcId="{91D4B0FE-EA0A-470B-B4B0-1C5EE51273FE}" destId="{3B229135-428A-4FC8-8DEF-B6AD1FF4D072}" srcOrd="0" destOrd="0" presId="urn:microsoft.com/office/officeart/2005/8/layout/list1"/>
    <dgm:cxn modelId="{669DF6BF-EB73-4F9E-8139-76486B4E4534}" srcId="{91D4B0FE-EA0A-470B-B4B0-1C5EE51273FE}" destId="{35D726AC-FDBC-4802-8B0C-2BE316DA0CEF}" srcOrd="1" destOrd="0" parTransId="{157916F7-7985-4A8D-B69C-291D4A0DF532}" sibTransId="{1511C6D4-B295-4E5B-9601-1ABC1FBE3A83}"/>
    <dgm:cxn modelId="{2E88D5C0-93D4-4681-8207-DC25CBA55F86}" type="presOf" srcId="{C5B55DAA-2CD8-453D-8568-1CBC24DEADE9}" destId="{ABFE0B6D-DD28-4985-90C2-692EBEEB80BD}" srcOrd="0" destOrd="1" presId="urn:microsoft.com/office/officeart/2005/8/layout/list1"/>
    <dgm:cxn modelId="{24BAB0C3-4CCA-4625-BDC4-8C4006ADB0D4}" srcId="{573D7D91-D11C-4E69-B9E6-6E7613A4BBB2}" destId="{25C739DD-22AB-4E0C-B4C0-39473FAD9BB2}" srcOrd="3" destOrd="0" parTransId="{41F390FA-DD66-46E7-B365-7AA05AFA0F1E}" sibTransId="{A5EE1023-15D7-413B-A619-C31FF0F29E99}"/>
    <dgm:cxn modelId="{FDAA44C4-683E-45DF-8EB5-6D7AFA279ACF}" srcId="{91D4B0FE-EA0A-470B-B4B0-1C5EE51273FE}" destId="{0AFB531A-F678-4AC9-909E-0CCDF6590E08}" srcOrd="5" destOrd="0" parTransId="{09D0FF51-98F1-4AB2-A40F-CC415B93E4C2}" sibTransId="{DECAF57F-FA73-4AF5-BD89-BF7B5FBCB573}"/>
    <dgm:cxn modelId="{EDC309C5-EFB4-4B14-9DA2-B562886FD175}" srcId="{573D7D91-D11C-4E69-B9E6-6E7613A4BBB2}" destId="{B43CFAAF-71FF-4AEA-8313-8C2AE642C11F}" srcOrd="2" destOrd="0" parTransId="{413C3545-906A-41AD-9E27-C3B855B0453A}" sibTransId="{E52531C3-D325-4423-BE8A-9D93D1536C5A}"/>
    <dgm:cxn modelId="{1A1130D5-DCC5-4EC0-A480-C31A1C23A63D}" srcId="{35D726AC-FDBC-4802-8B0C-2BE316DA0CEF}" destId="{78ECABA1-2BE8-4408-BF4D-90D9EA3FEA60}" srcOrd="0" destOrd="0" parTransId="{AB1BF948-39FF-4CD9-B237-2A516C3E4A0C}" sibTransId="{C7B578AB-AB6E-49D9-854C-99B9990E5299}"/>
    <dgm:cxn modelId="{E843C9DE-831B-46BB-9918-66170CAD5098}" type="presOf" srcId="{B43CFAAF-71FF-4AEA-8313-8C2AE642C11F}" destId="{ABFE0B6D-DD28-4985-90C2-692EBEEB80BD}" srcOrd="0" destOrd="2" presId="urn:microsoft.com/office/officeart/2005/8/layout/list1"/>
    <dgm:cxn modelId="{B5B5FEE0-E9E2-4C44-9C82-90D26E5CA254}" srcId="{91D4B0FE-EA0A-470B-B4B0-1C5EE51273FE}" destId="{432F9930-03F5-4F3C-99C2-145437CE17EC}" srcOrd="3" destOrd="0" parTransId="{B010CFB5-6D4F-49A1-9AFC-981100FF90AA}" sibTransId="{1BD97D5C-AFE7-42E6-814E-4529EAA5C07D}"/>
    <dgm:cxn modelId="{6AB2A8E2-BFEB-48A0-A838-A4F20FA4E272}" type="presOf" srcId="{E31A3C91-A502-40EC-9E5D-FE777B4ED2C1}" destId="{9E399681-ADC8-44A9-9A37-0C2A51B2719D}" srcOrd="0" destOrd="0" presId="urn:microsoft.com/office/officeart/2005/8/layout/list1"/>
    <dgm:cxn modelId="{D85384E4-E3AA-47D8-9E87-FCC497F23EAF}" type="presOf" srcId="{78ECABA1-2BE8-4408-BF4D-90D9EA3FEA60}" destId="{E4A833F2-F258-4330-AEAA-C4A9C13421FA}" srcOrd="0" destOrd="0" presId="urn:microsoft.com/office/officeart/2005/8/layout/list1"/>
    <dgm:cxn modelId="{7CBA03E5-A8C7-4E2B-A24A-2F86CAFBA06C}" type="presOf" srcId="{432F9930-03F5-4F3C-99C2-145437CE17EC}" destId="{FF1DA3FF-9420-409C-930E-C4239E7FC684}" srcOrd="1" destOrd="0" presId="urn:microsoft.com/office/officeart/2005/8/layout/list1"/>
    <dgm:cxn modelId="{15952CE6-0240-45B8-8512-6E58E7B78F23}" type="presOf" srcId="{432F9930-03F5-4F3C-99C2-145437CE17EC}" destId="{AA52BC88-2B8C-49C8-BA02-A943D4C4B0C1}" srcOrd="0" destOrd="0" presId="urn:microsoft.com/office/officeart/2005/8/layout/list1"/>
    <dgm:cxn modelId="{EAEF19E9-499A-486A-BBAF-4E9062385CA5}" type="presOf" srcId="{35D726AC-FDBC-4802-8B0C-2BE316DA0CEF}" destId="{A72A5B20-4E62-48AA-837F-3EB549329611}" srcOrd="0" destOrd="0" presId="urn:microsoft.com/office/officeart/2005/8/layout/list1"/>
    <dgm:cxn modelId="{2FC8B2EC-EB21-48D6-BC09-5B2C2F180A88}" type="presOf" srcId="{00948908-4126-45B0-9868-E37425F99710}" destId="{EDEC6AE8-2D52-470A-932A-AE020C5F4602}" srcOrd="0" destOrd="1" presId="urn:microsoft.com/office/officeart/2005/8/layout/list1"/>
    <dgm:cxn modelId="{EFC80DF3-5F1A-4CF0-8B14-9EB771754968}" type="presOf" srcId="{0AFB531A-F678-4AC9-909E-0CCDF6590E08}" destId="{C1464384-96BB-417E-A757-D7D4DCA05A08}" srcOrd="1" destOrd="0" presId="urn:microsoft.com/office/officeart/2005/8/layout/list1"/>
    <dgm:cxn modelId="{8CA17CFC-3EDA-4082-BC51-F24B3BD5D369}" type="presOf" srcId="{1C7192FC-3D08-443C-8B87-6748F64B6686}" destId="{E7C3B1C6-6F0D-4D45-801E-DADCF931201A}" srcOrd="0" destOrd="0" presId="urn:microsoft.com/office/officeart/2005/8/layout/list1"/>
    <dgm:cxn modelId="{215DE9FE-EBED-46F6-8E01-69C6C0E2D486}" srcId="{077AB614-7F87-4061-A252-DED2AEDA141E}" destId="{1C7192FC-3D08-443C-8B87-6748F64B6686}" srcOrd="0" destOrd="0" parTransId="{EF6754D0-C6A2-4F5A-8A84-FDBB603F0E96}" sibTransId="{A3BDE1C4-9551-4229-B79A-58F928000A15}"/>
    <dgm:cxn modelId="{D6C087FF-12FE-4B17-90AC-A1EF27CAA608}" type="presParOf" srcId="{3B229135-428A-4FC8-8DEF-B6AD1FF4D072}" destId="{BF1CEA40-06CD-40E3-967F-3A50D07DDC8D}" srcOrd="0" destOrd="0" presId="urn:microsoft.com/office/officeart/2005/8/layout/list1"/>
    <dgm:cxn modelId="{19A48568-54C2-4DBC-951B-8C1715742F0E}" type="presParOf" srcId="{BF1CEA40-06CD-40E3-967F-3A50D07DDC8D}" destId="{9E399681-ADC8-44A9-9A37-0C2A51B2719D}" srcOrd="0" destOrd="0" presId="urn:microsoft.com/office/officeart/2005/8/layout/list1"/>
    <dgm:cxn modelId="{86713185-AF5C-4EA0-BD16-49A3E1EDBD9B}" type="presParOf" srcId="{BF1CEA40-06CD-40E3-967F-3A50D07DDC8D}" destId="{D4AB142B-F788-49EF-96D1-7FE70DC9DB47}" srcOrd="1" destOrd="0" presId="urn:microsoft.com/office/officeart/2005/8/layout/list1"/>
    <dgm:cxn modelId="{381BD392-C688-49C2-AFCB-B705A8144CDA}" type="presParOf" srcId="{3B229135-428A-4FC8-8DEF-B6AD1FF4D072}" destId="{32ED5CC9-0EA3-49FE-AD17-C24EC409EF1C}" srcOrd="1" destOrd="0" presId="urn:microsoft.com/office/officeart/2005/8/layout/list1"/>
    <dgm:cxn modelId="{15AF2F22-C1EF-447C-9C0B-0ABCB34CFC3F}" type="presParOf" srcId="{3B229135-428A-4FC8-8DEF-B6AD1FF4D072}" destId="{1CBBE5DA-7D04-4057-A1AF-AB2A5D5CC4BA}" srcOrd="2" destOrd="0" presId="urn:microsoft.com/office/officeart/2005/8/layout/list1"/>
    <dgm:cxn modelId="{2CE5235F-3944-477F-BD5F-CADEC9329614}" type="presParOf" srcId="{3B229135-428A-4FC8-8DEF-B6AD1FF4D072}" destId="{EA65849A-7A8F-47EC-B923-5D4EB9AD2FA5}" srcOrd="3" destOrd="0" presId="urn:microsoft.com/office/officeart/2005/8/layout/list1"/>
    <dgm:cxn modelId="{EF9BC76F-F415-4B53-B266-D2AB7F235AA3}" type="presParOf" srcId="{3B229135-428A-4FC8-8DEF-B6AD1FF4D072}" destId="{40254C7B-8BCF-4CFB-9B68-99082E0B9B2D}" srcOrd="4" destOrd="0" presId="urn:microsoft.com/office/officeart/2005/8/layout/list1"/>
    <dgm:cxn modelId="{57AEDDDC-6446-425D-A2A6-CAF14A51076E}" type="presParOf" srcId="{40254C7B-8BCF-4CFB-9B68-99082E0B9B2D}" destId="{A72A5B20-4E62-48AA-837F-3EB549329611}" srcOrd="0" destOrd="0" presId="urn:microsoft.com/office/officeart/2005/8/layout/list1"/>
    <dgm:cxn modelId="{0526DBB7-7D0F-4601-A64C-9E0AA22E216C}" type="presParOf" srcId="{40254C7B-8BCF-4CFB-9B68-99082E0B9B2D}" destId="{92544830-5BEE-47F1-97AC-5ABF31AC939B}" srcOrd="1" destOrd="0" presId="urn:microsoft.com/office/officeart/2005/8/layout/list1"/>
    <dgm:cxn modelId="{A7180C59-34D3-4EA7-A09B-7BE28A14D4ED}" type="presParOf" srcId="{3B229135-428A-4FC8-8DEF-B6AD1FF4D072}" destId="{C8BBA6B1-BDD1-4156-BCCE-5E5593EEB950}" srcOrd="5" destOrd="0" presId="urn:microsoft.com/office/officeart/2005/8/layout/list1"/>
    <dgm:cxn modelId="{B3616D97-B9C3-44F4-814B-BA4FDFD837BD}" type="presParOf" srcId="{3B229135-428A-4FC8-8DEF-B6AD1FF4D072}" destId="{E4A833F2-F258-4330-AEAA-C4A9C13421FA}" srcOrd="6" destOrd="0" presId="urn:microsoft.com/office/officeart/2005/8/layout/list1"/>
    <dgm:cxn modelId="{FAA18D0D-9252-4CDA-A8F3-37E975CC8A8E}" type="presParOf" srcId="{3B229135-428A-4FC8-8DEF-B6AD1FF4D072}" destId="{046A9E57-E946-4D89-BA81-0D36A99048DC}" srcOrd="7" destOrd="0" presId="urn:microsoft.com/office/officeart/2005/8/layout/list1"/>
    <dgm:cxn modelId="{1907F1AB-69A9-4844-9490-675F1F025CEC}" type="presParOf" srcId="{3B229135-428A-4FC8-8DEF-B6AD1FF4D072}" destId="{E9122E4E-7AD3-45AA-89E4-CE0A1608AFAC}" srcOrd="8" destOrd="0" presId="urn:microsoft.com/office/officeart/2005/8/layout/list1"/>
    <dgm:cxn modelId="{BAD47CF0-D712-40DB-B898-E41E66250135}" type="presParOf" srcId="{E9122E4E-7AD3-45AA-89E4-CE0A1608AFAC}" destId="{DBE87F84-1005-4A15-A730-86FA5E7C1925}" srcOrd="0" destOrd="0" presId="urn:microsoft.com/office/officeart/2005/8/layout/list1"/>
    <dgm:cxn modelId="{17DAEF96-2371-4B24-82CE-44A6442F8EB5}" type="presParOf" srcId="{E9122E4E-7AD3-45AA-89E4-CE0A1608AFAC}" destId="{6694E1EA-D059-4B68-A162-A572375A37C3}" srcOrd="1" destOrd="0" presId="urn:microsoft.com/office/officeart/2005/8/layout/list1"/>
    <dgm:cxn modelId="{EA888977-53F8-4A03-A03E-D7A6B0AC5D86}" type="presParOf" srcId="{3B229135-428A-4FC8-8DEF-B6AD1FF4D072}" destId="{DBE2DDC1-E4AC-4F81-B8B7-E92816FADC34}" srcOrd="9" destOrd="0" presId="urn:microsoft.com/office/officeart/2005/8/layout/list1"/>
    <dgm:cxn modelId="{45ADCEDB-2CCE-40D8-8D3E-7A741244D565}" type="presParOf" srcId="{3B229135-428A-4FC8-8DEF-B6AD1FF4D072}" destId="{ABFE0B6D-DD28-4985-90C2-692EBEEB80BD}" srcOrd="10" destOrd="0" presId="urn:microsoft.com/office/officeart/2005/8/layout/list1"/>
    <dgm:cxn modelId="{EDC033A5-9D44-41C1-8B6F-CBB5A805A572}" type="presParOf" srcId="{3B229135-428A-4FC8-8DEF-B6AD1FF4D072}" destId="{0DBFC61C-FA88-4B3A-93F6-D9147BB38799}" srcOrd="11" destOrd="0" presId="urn:microsoft.com/office/officeart/2005/8/layout/list1"/>
    <dgm:cxn modelId="{B82C64CB-3702-4943-B5AB-D7909FDEAB66}" type="presParOf" srcId="{3B229135-428A-4FC8-8DEF-B6AD1FF4D072}" destId="{836F9A77-5861-4C7A-8A3B-3B242E50C616}" srcOrd="12" destOrd="0" presId="urn:microsoft.com/office/officeart/2005/8/layout/list1"/>
    <dgm:cxn modelId="{617B3D6E-4DC7-4251-8CFB-3DE1A7CCDD7C}" type="presParOf" srcId="{836F9A77-5861-4C7A-8A3B-3B242E50C616}" destId="{AA52BC88-2B8C-49C8-BA02-A943D4C4B0C1}" srcOrd="0" destOrd="0" presId="urn:microsoft.com/office/officeart/2005/8/layout/list1"/>
    <dgm:cxn modelId="{72DFBC59-6448-4CDD-84FE-007851C59A0E}" type="presParOf" srcId="{836F9A77-5861-4C7A-8A3B-3B242E50C616}" destId="{FF1DA3FF-9420-409C-930E-C4239E7FC684}" srcOrd="1" destOrd="0" presId="urn:microsoft.com/office/officeart/2005/8/layout/list1"/>
    <dgm:cxn modelId="{31A32DA9-AC85-4520-999B-15F4E70D2BC1}" type="presParOf" srcId="{3B229135-428A-4FC8-8DEF-B6AD1FF4D072}" destId="{27485C8C-D6DB-4FE1-95F5-5C31FFB2CE51}" srcOrd="13" destOrd="0" presId="urn:microsoft.com/office/officeart/2005/8/layout/list1"/>
    <dgm:cxn modelId="{5F328617-A73D-4369-A7D7-FA14D6C35EBB}" type="presParOf" srcId="{3B229135-428A-4FC8-8DEF-B6AD1FF4D072}" destId="{4E0BE79D-C8BB-49BC-9E4C-4E7FD0A8C62F}" srcOrd="14" destOrd="0" presId="urn:microsoft.com/office/officeart/2005/8/layout/list1"/>
    <dgm:cxn modelId="{7BDE017B-6C63-4DB0-8960-8F486A23A41A}" type="presParOf" srcId="{3B229135-428A-4FC8-8DEF-B6AD1FF4D072}" destId="{9A3E0F40-D267-4F59-B1FB-80165A26E1E5}" srcOrd="15" destOrd="0" presId="urn:microsoft.com/office/officeart/2005/8/layout/list1"/>
    <dgm:cxn modelId="{FD3D5B76-7BA4-4A16-83BC-CAEE8A023CDE}" type="presParOf" srcId="{3B229135-428A-4FC8-8DEF-B6AD1FF4D072}" destId="{FC23706F-6682-449F-B669-1CA8D6DB94D0}" srcOrd="16" destOrd="0" presId="urn:microsoft.com/office/officeart/2005/8/layout/list1"/>
    <dgm:cxn modelId="{1AAB3CF4-1BD1-42BF-B759-40EDE1F9EF94}" type="presParOf" srcId="{FC23706F-6682-449F-B669-1CA8D6DB94D0}" destId="{01594A66-F24C-4C47-84AA-DDB3B377590F}" srcOrd="0" destOrd="0" presId="urn:microsoft.com/office/officeart/2005/8/layout/list1"/>
    <dgm:cxn modelId="{B605EEA2-99CE-4D1F-B0FC-812945E9A557}" type="presParOf" srcId="{FC23706F-6682-449F-B669-1CA8D6DB94D0}" destId="{D845DB84-8ECB-498A-9D03-57A2F27BFD1B}" srcOrd="1" destOrd="0" presId="urn:microsoft.com/office/officeart/2005/8/layout/list1"/>
    <dgm:cxn modelId="{A06E7157-AA0F-40D6-8F41-1E0AC0C50AD9}" type="presParOf" srcId="{3B229135-428A-4FC8-8DEF-B6AD1FF4D072}" destId="{5DEFDBC7-2E26-448B-9F64-2BFD848F3426}" srcOrd="17" destOrd="0" presId="urn:microsoft.com/office/officeart/2005/8/layout/list1"/>
    <dgm:cxn modelId="{BB72EDB6-86C7-46AB-B11C-1A7EA5A35BF0}" type="presParOf" srcId="{3B229135-428A-4FC8-8DEF-B6AD1FF4D072}" destId="{E7C3B1C6-6F0D-4D45-801E-DADCF931201A}" srcOrd="18" destOrd="0" presId="urn:microsoft.com/office/officeart/2005/8/layout/list1"/>
    <dgm:cxn modelId="{2A77E432-9488-4C2A-BDCC-F7CD47548A6B}" type="presParOf" srcId="{3B229135-428A-4FC8-8DEF-B6AD1FF4D072}" destId="{860AC03D-D6D4-4A7E-9A57-709E922FFF96}" srcOrd="19" destOrd="0" presId="urn:microsoft.com/office/officeart/2005/8/layout/list1"/>
    <dgm:cxn modelId="{A5499738-2D56-4870-A56F-9C7E25A2EAA0}" type="presParOf" srcId="{3B229135-428A-4FC8-8DEF-B6AD1FF4D072}" destId="{5AF3DA51-3E11-43E2-92FB-EDBF4A3E255C}" srcOrd="20" destOrd="0" presId="urn:microsoft.com/office/officeart/2005/8/layout/list1"/>
    <dgm:cxn modelId="{2A8C1700-B345-4920-B0CC-A806495D779C}" type="presParOf" srcId="{5AF3DA51-3E11-43E2-92FB-EDBF4A3E255C}" destId="{955E8320-B5EE-4529-87C1-FC014A106C26}" srcOrd="0" destOrd="0" presId="urn:microsoft.com/office/officeart/2005/8/layout/list1"/>
    <dgm:cxn modelId="{3F20CB09-6768-4B11-98CD-15F64F987F9E}" type="presParOf" srcId="{5AF3DA51-3E11-43E2-92FB-EDBF4A3E255C}" destId="{C1464384-96BB-417E-A757-D7D4DCA05A08}" srcOrd="1" destOrd="0" presId="urn:microsoft.com/office/officeart/2005/8/layout/list1"/>
    <dgm:cxn modelId="{0F3F97FA-A767-405C-A973-1969948FD6AC}" type="presParOf" srcId="{3B229135-428A-4FC8-8DEF-B6AD1FF4D072}" destId="{36EE46C8-D438-4235-AD53-E0AFDE2F4B79}" srcOrd="21" destOrd="0" presId="urn:microsoft.com/office/officeart/2005/8/layout/list1"/>
    <dgm:cxn modelId="{ED637018-F878-4486-B928-4D4C287F9E73}" type="presParOf" srcId="{3B229135-428A-4FC8-8DEF-B6AD1FF4D072}" destId="{EDEC6AE8-2D52-470A-932A-AE020C5F460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BE5DA-7D04-4057-A1AF-AB2A5D5CC4BA}">
      <dsp:nvSpPr>
        <dsp:cNvPr id="0" name=""/>
        <dsp:cNvSpPr/>
      </dsp:nvSpPr>
      <dsp:spPr>
        <a:xfrm>
          <a:off x="0" y="209884"/>
          <a:ext cx="6666833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08280" rIns="5174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Creation moins de 15 ans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Création Plus de 15 ans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Mise à jour</a:t>
          </a:r>
          <a:endParaRPr lang="en-US" sz="1000" kern="1200" dirty="0"/>
        </a:p>
      </dsp:txBody>
      <dsp:txXfrm>
        <a:off x="0" y="209884"/>
        <a:ext cx="6666833" cy="756000"/>
      </dsp:txXfrm>
    </dsp:sp>
    <dsp:sp modelId="{D4AB142B-F788-49EF-96D1-7FE70DC9DB47}">
      <dsp:nvSpPr>
        <dsp:cNvPr id="0" name=""/>
        <dsp:cNvSpPr/>
      </dsp:nvSpPr>
      <dsp:spPr>
        <a:xfrm>
          <a:off x="333341" y="62284"/>
          <a:ext cx="4666783" cy="295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Utilisateur (api/user)</a:t>
          </a:r>
          <a:endParaRPr lang="en-US" sz="1000" kern="1200" dirty="0"/>
        </a:p>
      </dsp:txBody>
      <dsp:txXfrm>
        <a:off x="347751" y="76694"/>
        <a:ext cx="4637963" cy="266380"/>
      </dsp:txXfrm>
    </dsp:sp>
    <dsp:sp modelId="{E4A833F2-F258-4330-AEAA-C4A9C13421FA}">
      <dsp:nvSpPr>
        <dsp:cNvPr id="0" name=""/>
        <dsp:cNvSpPr/>
      </dsp:nvSpPr>
      <dsp:spPr>
        <a:xfrm>
          <a:off x="0" y="1167484"/>
          <a:ext cx="6666833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08280" rIns="5174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token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refresh</a:t>
          </a:r>
        </a:p>
      </dsp:txBody>
      <dsp:txXfrm>
        <a:off x="0" y="1167484"/>
        <a:ext cx="6666833" cy="582750"/>
      </dsp:txXfrm>
    </dsp:sp>
    <dsp:sp modelId="{92544830-5BEE-47F1-97AC-5ABF31AC939B}">
      <dsp:nvSpPr>
        <dsp:cNvPr id="0" name=""/>
        <dsp:cNvSpPr/>
      </dsp:nvSpPr>
      <dsp:spPr>
        <a:xfrm>
          <a:off x="333341" y="1019884"/>
          <a:ext cx="4666783" cy="295200"/>
        </a:xfrm>
        <a:prstGeom prst="roundRect">
          <a:avLst/>
        </a:prstGeom>
        <a:gradFill rotWithShape="0">
          <a:gsLst>
            <a:gs pos="0">
              <a:schemeClr val="accent2">
                <a:hueOff val="1288723"/>
                <a:satOff val="-3699"/>
                <a:lumOff val="-5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88723"/>
                <a:satOff val="-3699"/>
                <a:lumOff val="-5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88723"/>
                <a:satOff val="-3699"/>
                <a:lumOff val="-5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JWT Token</a:t>
          </a:r>
        </a:p>
      </dsp:txBody>
      <dsp:txXfrm>
        <a:off x="347751" y="1034294"/>
        <a:ext cx="4637963" cy="266380"/>
      </dsp:txXfrm>
    </dsp:sp>
    <dsp:sp modelId="{ABFE0B6D-DD28-4985-90C2-692EBEEB80BD}">
      <dsp:nvSpPr>
        <dsp:cNvPr id="0" name=""/>
        <dsp:cNvSpPr/>
      </dsp:nvSpPr>
      <dsp:spPr>
        <a:xfrm>
          <a:off x="0" y="1951834"/>
          <a:ext cx="6666833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08280" rIns="5174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get : sans authorization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get : avec authorization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Post : creation d’un projet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Update  </a:t>
          </a:r>
          <a:endParaRPr lang="en-US" sz="1000" kern="1200" dirty="0"/>
        </a:p>
      </dsp:txBody>
      <dsp:txXfrm>
        <a:off x="0" y="1951834"/>
        <a:ext cx="6666833" cy="913500"/>
      </dsp:txXfrm>
    </dsp:sp>
    <dsp:sp modelId="{6694E1EA-D059-4B68-A162-A572375A37C3}">
      <dsp:nvSpPr>
        <dsp:cNvPr id="0" name=""/>
        <dsp:cNvSpPr/>
      </dsp:nvSpPr>
      <dsp:spPr>
        <a:xfrm>
          <a:off x="333341" y="1804234"/>
          <a:ext cx="4666783" cy="295200"/>
        </a:xfrm>
        <a:prstGeom prst="roundRect">
          <a:avLst/>
        </a:prstGeom>
        <a:gradFill rotWithShape="0">
          <a:gsLst>
            <a:gs pos="0">
              <a:schemeClr val="accent2">
                <a:hueOff val="2577445"/>
                <a:satOff val="-7397"/>
                <a:lumOff val="-1184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577445"/>
                <a:satOff val="-7397"/>
                <a:lumOff val="-1184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577445"/>
                <a:satOff val="-7397"/>
                <a:lumOff val="-1184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Endpoint (api/</a:t>
          </a:r>
          <a:r>
            <a:rPr lang="fr-FR" sz="1000" kern="1200" dirty="0" err="1"/>
            <a:t>project</a:t>
          </a:r>
          <a:r>
            <a:rPr lang="fr-FR" sz="1000" kern="1200" dirty="0"/>
            <a:t>) :</a:t>
          </a:r>
          <a:endParaRPr lang="en-US" sz="1000" kern="1200" dirty="0"/>
        </a:p>
      </dsp:txBody>
      <dsp:txXfrm>
        <a:off x="347751" y="1818644"/>
        <a:ext cx="4637963" cy="266380"/>
      </dsp:txXfrm>
    </dsp:sp>
    <dsp:sp modelId="{4E0BE79D-C8BB-49BC-9E4C-4E7FD0A8C62F}">
      <dsp:nvSpPr>
        <dsp:cNvPr id="0" name=""/>
        <dsp:cNvSpPr/>
      </dsp:nvSpPr>
      <dsp:spPr>
        <a:xfrm>
          <a:off x="0" y="3066935"/>
          <a:ext cx="6666833" cy="425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08280" rIns="5174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Ajout </a:t>
          </a:r>
          <a:r>
            <a:rPr lang="fr-FR" sz="1000" kern="1200" dirty="0" err="1"/>
            <a:t>contributor</a:t>
          </a:r>
          <a:r>
            <a:rPr lang="fr-FR" sz="1000" kern="1200" dirty="0"/>
            <a:t> à un projet</a:t>
          </a:r>
          <a:endParaRPr lang="en-US" sz="1000" kern="1200" dirty="0"/>
        </a:p>
      </dsp:txBody>
      <dsp:txXfrm>
        <a:off x="0" y="3066935"/>
        <a:ext cx="6666833" cy="425250"/>
      </dsp:txXfrm>
    </dsp:sp>
    <dsp:sp modelId="{FF1DA3FF-9420-409C-930E-C4239E7FC684}">
      <dsp:nvSpPr>
        <dsp:cNvPr id="0" name=""/>
        <dsp:cNvSpPr/>
      </dsp:nvSpPr>
      <dsp:spPr>
        <a:xfrm>
          <a:off x="333341" y="2919335"/>
          <a:ext cx="4666783" cy="295200"/>
        </a:xfrm>
        <a:prstGeom prst="roundRect">
          <a:avLst/>
        </a:prstGeom>
        <a:gradFill rotWithShape="0">
          <a:gsLst>
            <a:gs pos="0">
              <a:schemeClr val="accent2">
                <a:hueOff val="3866169"/>
                <a:satOff val="-11096"/>
                <a:lumOff val="-17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866169"/>
                <a:satOff val="-11096"/>
                <a:lumOff val="-17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866169"/>
                <a:satOff val="-11096"/>
                <a:lumOff val="-17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Endpoint </a:t>
          </a:r>
          <a:r>
            <a:rPr lang="fr-FR" sz="1000" kern="1200" dirty="0" err="1"/>
            <a:t>contributor</a:t>
          </a:r>
          <a:r>
            <a:rPr lang="fr-FR" sz="1000" kern="1200" dirty="0"/>
            <a:t> : (api/</a:t>
          </a:r>
          <a:r>
            <a:rPr lang="fr-FR" sz="1000" kern="1200" dirty="0" err="1"/>
            <a:t>contributor</a:t>
          </a:r>
          <a:r>
            <a:rPr lang="fr-FR" sz="1000" kern="1200" dirty="0"/>
            <a:t>)</a:t>
          </a:r>
          <a:endParaRPr lang="en-US" sz="1000" kern="1200" dirty="0"/>
        </a:p>
      </dsp:txBody>
      <dsp:txXfrm>
        <a:off x="347751" y="2933745"/>
        <a:ext cx="4637963" cy="266380"/>
      </dsp:txXfrm>
    </dsp:sp>
    <dsp:sp modelId="{E7C3B1C6-6F0D-4D45-801E-DADCF931201A}">
      <dsp:nvSpPr>
        <dsp:cNvPr id="0" name=""/>
        <dsp:cNvSpPr/>
      </dsp:nvSpPr>
      <dsp:spPr>
        <a:xfrm>
          <a:off x="0" y="3693785"/>
          <a:ext cx="6666833" cy="91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08280" rIns="5174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Création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Update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Liste</a:t>
          </a:r>
          <a:endParaRPr 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Detail</a:t>
          </a:r>
        </a:p>
      </dsp:txBody>
      <dsp:txXfrm>
        <a:off x="0" y="3693785"/>
        <a:ext cx="6666833" cy="913500"/>
      </dsp:txXfrm>
    </dsp:sp>
    <dsp:sp modelId="{D845DB84-8ECB-498A-9D03-57A2F27BFD1B}">
      <dsp:nvSpPr>
        <dsp:cNvPr id="0" name=""/>
        <dsp:cNvSpPr/>
      </dsp:nvSpPr>
      <dsp:spPr>
        <a:xfrm>
          <a:off x="333341" y="3546185"/>
          <a:ext cx="4666783" cy="295200"/>
        </a:xfrm>
        <a:prstGeom prst="roundRect">
          <a:avLst/>
        </a:prstGeom>
        <a:gradFill rotWithShape="0">
          <a:gsLst>
            <a:gs pos="0">
              <a:schemeClr val="accent2">
                <a:hueOff val="5154891"/>
                <a:satOff val="-14794"/>
                <a:lumOff val="-2368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154891"/>
                <a:satOff val="-14794"/>
                <a:lumOff val="-2368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154891"/>
                <a:satOff val="-14794"/>
                <a:lumOff val="-2368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Issue : (api/</a:t>
          </a:r>
          <a:r>
            <a:rPr lang="fr-FR" sz="1000" kern="1200" dirty="0" err="1"/>
            <a:t>project</a:t>
          </a:r>
          <a:r>
            <a:rPr lang="fr-FR" sz="1000" kern="1200" dirty="0"/>
            <a:t>/&lt;pk&gt;&lt;issues&gt;)</a:t>
          </a:r>
          <a:endParaRPr lang="en-US" sz="1000" kern="1200" dirty="0"/>
        </a:p>
      </dsp:txBody>
      <dsp:txXfrm>
        <a:off x="347751" y="3560595"/>
        <a:ext cx="4637963" cy="266380"/>
      </dsp:txXfrm>
    </dsp:sp>
    <dsp:sp modelId="{EDEC6AE8-2D52-470A-932A-AE020C5F4602}">
      <dsp:nvSpPr>
        <dsp:cNvPr id="0" name=""/>
        <dsp:cNvSpPr/>
      </dsp:nvSpPr>
      <dsp:spPr>
        <a:xfrm>
          <a:off x="0" y="4808885"/>
          <a:ext cx="6666833" cy="58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208280" rIns="5174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Création</a:t>
          </a:r>
          <a:endParaRPr lang="en-US" sz="1000" kern="120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/>
            <a:t>Update</a:t>
          </a:r>
          <a:endParaRPr lang="en-US" sz="1000" kern="1200"/>
        </a:p>
      </dsp:txBody>
      <dsp:txXfrm>
        <a:off x="0" y="4808885"/>
        <a:ext cx="6666833" cy="582750"/>
      </dsp:txXfrm>
    </dsp:sp>
    <dsp:sp modelId="{C1464384-96BB-417E-A757-D7D4DCA05A08}">
      <dsp:nvSpPr>
        <dsp:cNvPr id="0" name=""/>
        <dsp:cNvSpPr/>
      </dsp:nvSpPr>
      <dsp:spPr>
        <a:xfrm>
          <a:off x="333341" y="4661285"/>
          <a:ext cx="4666783" cy="29520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Comment :</a:t>
          </a:r>
          <a:endParaRPr lang="en-US" sz="1000" kern="1200" dirty="0"/>
        </a:p>
      </dsp:txBody>
      <dsp:txXfrm>
        <a:off x="347751" y="4675695"/>
        <a:ext cx="4637963" cy="2663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EEE60-A440-4D80-BA7A-C13FE8A20B29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FDB92-8FCF-415A-85E3-44963D20FE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35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1FDB92-8FCF-415A-85E3-44963D20FE7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39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F0BC6-F6DA-86D8-06ED-38CABB944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44B722-A3BD-5EA5-BA93-C1E63B60F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79C4ED-565F-10F6-2AC2-DE9597A2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3CB4-002F-4FE5-8646-2D41A5B7CAD4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34C81D-E9B4-3A19-5C2D-23672C31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7BB801-763F-EDC8-8694-CC8D7923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FB87-7D37-496A-B216-0EFAD3FE6A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33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AB82B-E342-0DCC-DCCB-AF026F2C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A7299C-A9A1-725D-703A-83CD1EBD9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C7F07A-1C54-3EE9-F4D2-A9AEE991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3CB4-002F-4FE5-8646-2D41A5B7CAD4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36EB72-B47A-267E-70F5-D14E6C98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2A2292-0FA0-2855-83D6-AC9DA97B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FB87-7D37-496A-B216-0EFAD3FE6A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82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459AE2A-8FEB-1C4C-4721-3D255FF1D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F21C30-250E-8F0A-B6F2-5AD0DDB71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8EEDA6-F203-CADE-D732-7626639D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3CB4-002F-4FE5-8646-2D41A5B7CAD4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32FDE5-F54B-C87F-B1FC-CEB7F7E0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864715-8EE6-4474-C66D-C5A41213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FB87-7D37-496A-B216-0EFAD3FE6A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13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B77BC-2C13-A611-5F47-533EDA0E6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DDB57-228B-14C8-8047-C3C450BDE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893E50-2DC3-8648-D404-0A355340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3CB4-002F-4FE5-8646-2D41A5B7CAD4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194C1C-F32D-EAB2-1B27-6BBBA1B1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223A30-8501-DCF1-647A-816027F97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FB87-7D37-496A-B216-0EFAD3FE6A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37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33A0DB-3119-1A8B-A9A8-867111BB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76C0BF-DFCB-46F8-7B62-B7992A29E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A3E56E-5426-D235-D5F0-6FE80B38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3CB4-002F-4FE5-8646-2D41A5B7CAD4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2D63E5-8221-BC35-DB65-812B5D0E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7F0881-C6ED-3B1E-184D-EA136D7F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FB87-7D37-496A-B216-0EFAD3FE6A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18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7404ED-2A45-85DC-1922-5DEDFF00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91DD36-DEDF-A971-AED3-EEB988C78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BAB85C-31CD-9C31-60A2-994F2C9CE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8DD19E-A09F-E5AE-5478-23BEDF6D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3CB4-002F-4FE5-8646-2D41A5B7CAD4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37B9EF-6058-8845-3FA7-249D5892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5E861F-A82C-8392-B4E8-5D57E116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FB87-7D37-496A-B216-0EFAD3FE6A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38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8E82B-DE89-1E14-2FCB-311B1AFC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23CF5-211E-230F-F0E9-32D44D442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8C92BC-CA17-FB06-A829-11DDC02F2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E09DBB-7B1E-A4EF-44BA-26605195B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C1A9BED-160B-9720-874D-50694646D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6B19CE-0C64-D71C-92AB-2E7DCE15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3CB4-002F-4FE5-8646-2D41A5B7CAD4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C7EC595-E5C1-7F37-CD7B-82882F22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A2CB81-D46F-4A79-F16D-33101929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FB87-7D37-496A-B216-0EFAD3FE6A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64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811328-08DE-663D-21B5-E4FEC8B6E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E23B80-0290-B9FD-225C-798F7F52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3CB4-002F-4FE5-8646-2D41A5B7CAD4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CA1D454-CF03-414F-AE20-65AB2666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E7FF45-8A9F-5663-9226-960064D8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FB87-7D37-496A-B216-0EFAD3FE6A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89E123-6554-3EF2-3892-938633CE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3CB4-002F-4FE5-8646-2D41A5B7CAD4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D503BB-C33D-AC61-CE02-5C72644F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7B2416-85F6-E9AD-2E51-10551386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FB87-7D37-496A-B216-0EFAD3FE6A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75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6AF21-E641-FF9B-D552-FAD7B338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2C19B-CB9F-FAB7-FF6B-C69407189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2FB1DF-A27D-9EA3-8438-CC8DD10FA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85613D-7714-1C6D-DF66-638958896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3CB4-002F-4FE5-8646-2D41A5B7CAD4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D3A330-AA4A-2CE8-3DF9-407A31BF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F3D5E1-5570-BA04-19E5-B807EB44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FB87-7D37-496A-B216-0EFAD3FE6A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49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004D9-0200-F710-55BA-2C8987DD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24D56B-3CF7-2F9F-3E87-823EB5667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6857F3-068C-5B41-FDED-C94D51424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57B0A7-6B18-14F5-1577-BF000079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F3CB4-002F-4FE5-8646-2D41A5B7CAD4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8C0F9E-5A77-EC3F-B41B-7AEE4BF6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62C10AE-88BF-F595-0673-C0300DFE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FB87-7D37-496A-B216-0EFAD3FE6A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69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B2E6AA-C6D5-2068-C6D2-0AE9C0C0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FC3910-58AA-0EB0-222D-12B3817C8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AA3756-6E7E-7CDA-18AF-DCBABC346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FF3CB4-002F-4FE5-8646-2D41A5B7CAD4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076E9-A537-6968-1948-BC43A243C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32F98E-3138-1897-B90E-51EB8C027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FEFB87-7D37-496A-B216-0EFAD3FE6A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39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AC3D9-9000-C4A6-C9D6-1A9E94756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Softdesk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1DC005-FCC3-F45A-E3C2-FB16A21658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1391530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ZoneTexte 1">
            <a:extLst>
              <a:ext uri="{FF2B5EF4-FFF2-40B4-BE49-F238E27FC236}">
                <a16:creationId xmlns:a16="http://schemas.microsoft.com/office/drawing/2014/main" id="{F3DA543B-E735-2465-57AC-8BB2F74012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03461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07550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Grand écran</PresentationFormat>
  <Paragraphs>25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Softdesk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stephan ROUCHON</dc:creator>
  <cp:lastModifiedBy>stephan ROUCHON</cp:lastModifiedBy>
  <cp:revision>1</cp:revision>
  <dcterms:created xsi:type="dcterms:W3CDTF">2025-04-14T06:27:02Z</dcterms:created>
  <dcterms:modified xsi:type="dcterms:W3CDTF">2025-04-14T16:06:29Z</dcterms:modified>
</cp:coreProperties>
</file>