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3" r:id="rId3"/>
    <p:sldId id="260" r:id="rId4"/>
    <p:sldId id="257" r:id="rId5"/>
    <p:sldId id="267" r:id="rId6"/>
    <p:sldId id="271" r:id="rId7"/>
    <p:sldId id="272" r:id="rId8"/>
    <p:sldId id="286" r:id="rId9"/>
    <p:sldId id="273" r:id="rId10"/>
    <p:sldId id="287" r:id="rId11"/>
    <p:sldId id="274" r:id="rId12"/>
    <p:sldId id="289" r:id="rId13"/>
    <p:sldId id="291" r:id="rId14"/>
    <p:sldId id="288" r:id="rId15"/>
    <p:sldId id="277" r:id="rId16"/>
    <p:sldId id="295" r:id="rId17"/>
    <p:sldId id="296" r:id="rId18"/>
    <p:sldId id="297" r:id="rId19"/>
    <p:sldId id="309" r:id="rId20"/>
    <p:sldId id="294" r:id="rId21"/>
    <p:sldId id="299" r:id="rId22"/>
    <p:sldId id="300" r:id="rId23"/>
    <p:sldId id="282" r:id="rId24"/>
    <p:sldId id="304" r:id="rId25"/>
    <p:sldId id="307" r:id="rId26"/>
    <p:sldId id="308" r:id="rId27"/>
    <p:sldId id="262" r:id="rId28"/>
    <p:sldId id="266" r:id="rId2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7BEBA5-7CF1-4203-B2D2-6EF7646886B6}" v="1476" dt="2021-02-15T21:41:34.8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29" autoAdjust="0"/>
    <p:restoredTop sz="94660" autoAdjust="0"/>
  </p:normalViewPr>
  <p:slideViewPr>
    <p:cSldViewPr snapToGrid="0">
      <p:cViewPr varScale="1">
        <p:scale>
          <a:sx n="73" d="100"/>
          <a:sy n="73" d="100"/>
        </p:scale>
        <p:origin x="-480" y="-102"/>
      </p:cViewPr>
      <p:guideLst>
        <p:guide orient="horz" pos="2160"/>
        <p:guide pos="3840"/>
      </p:guideLst>
    </p:cSldViewPr>
  </p:slideViewPr>
  <p:outlineViewPr>
    <p:cViewPr>
      <p:scale>
        <a:sx n="33" d="100"/>
        <a:sy n="33" d="100"/>
      </p:scale>
      <p:origin x="0" y="25224"/>
    </p:cViewPr>
  </p:outlin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any Almeida ㅤㅤㅤㅤㅤ" userId="eb6432b5fe8c09aa" providerId="Windows Live" clId="Web-{7B7BEBA5-7CF1-4203-B2D2-6EF7646886B6}"/>
    <pc:docChg chg="addSld delSld modSld sldOrd">
      <pc:chgData name="Stephany Almeida ㅤㅤㅤㅤㅤ" userId="eb6432b5fe8c09aa" providerId="Windows Live" clId="Web-{7B7BEBA5-7CF1-4203-B2D2-6EF7646886B6}" dt="2021-02-15T21:41:31.154" v="809" actId="20577"/>
      <pc:docMkLst>
        <pc:docMk/>
      </pc:docMkLst>
      <pc:sldChg chg="addSp modSp">
        <pc:chgData name="Stephany Almeida ㅤㅤㅤㅤㅤ" userId="eb6432b5fe8c09aa" providerId="Windows Live" clId="Web-{7B7BEBA5-7CF1-4203-B2D2-6EF7646886B6}" dt="2021-02-15T20:32:35.438" v="450" actId="20577"/>
        <pc:sldMkLst>
          <pc:docMk/>
          <pc:sldMk cId="2210866551" sldId="256"/>
        </pc:sldMkLst>
        <pc:spChg chg="mod">
          <ac:chgData name="Stephany Almeida ㅤㅤㅤㅤㅤ" userId="eb6432b5fe8c09aa" providerId="Windows Live" clId="Web-{7B7BEBA5-7CF1-4203-B2D2-6EF7646886B6}" dt="2021-02-15T18:14:36.582" v="51" actId="1076"/>
          <ac:spMkLst>
            <pc:docMk/>
            <pc:sldMk cId="2210866551" sldId="256"/>
            <ac:spMk id="2" creationId="{00000000-0000-0000-0000-000000000000}"/>
          </ac:spMkLst>
        </pc:spChg>
        <pc:spChg chg="mod">
          <ac:chgData name="Stephany Almeida ㅤㅤㅤㅤㅤ" userId="eb6432b5fe8c09aa" providerId="Windows Live" clId="Web-{7B7BEBA5-7CF1-4203-B2D2-6EF7646886B6}" dt="2021-02-15T20:32:35.438" v="450" actId="20577"/>
          <ac:spMkLst>
            <pc:docMk/>
            <pc:sldMk cId="2210866551" sldId="256"/>
            <ac:spMk id="3" creationId="{00000000-0000-0000-0000-000000000000}"/>
          </ac:spMkLst>
        </pc:spChg>
        <pc:picChg chg="add mod">
          <ac:chgData name="Stephany Almeida ㅤㅤㅤㅤㅤ" userId="eb6432b5fe8c09aa" providerId="Windows Live" clId="Web-{7B7BEBA5-7CF1-4203-B2D2-6EF7646886B6}" dt="2021-02-15T18:19:11.777" v="53" actId="1076"/>
          <ac:picMkLst>
            <pc:docMk/>
            <pc:sldMk cId="2210866551" sldId="256"/>
            <ac:picMk id="4" creationId="{788782B2-7C6E-4984-B17C-11EAFE41D7C0}"/>
          </ac:picMkLst>
        </pc:picChg>
      </pc:sldChg>
      <pc:sldChg chg="modSp new ord">
        <pc:chgData name="Stephany Almeida ㅤㅤㅤㅤㅤ" userId="eb6432b5fe8c09aa" providerId="Windows Live" clId="Web-{7B7BEBA5-7CF1-4203-B2D2-6EF7646886B6}" dt="2021-02-15T20:34:20.518" v="455"/>
        <pc:sldMkLst>
          <pc:docMk/>
          <pc:sldMk cId="3955023918" sldId="257"/>
        </pc:sldMkLst>
        <pc:spChg chg="mod">
          <ac:chgData name="Stephany Almeida ㅤㅤㅤㅤㅤ" userId="eb6432b5fe8c09aa" providerId="Windows Live" clId="Web-{7B7BEBA5-7CF1-4203-B2D2-6EF7646886B6}" dt="2021-02-15T18:38:07.667" v="90" actId="20577"/>
          <ac:spMkLst>
            <pc:docMk/>
            <pc:sldMk cId="3955023918" sldId="257"/>
            <ac:spMk id="2" creationId="{FE815E84-67E9-4518-85A8-232E16A008EE}"/>
          </ac:spMkLst>
        </pc:spChg>
        <pc:spChg chg="mod">
          <ac:chgData name="Stephany Almeida ㅤㅤㅤㅤㅤ" userId="eb6432b5fe8c09aa" providerId="Windows Live" clId="Web-{7B7BEBA5-7CF1-4203-B2D2-6EF7646886B6}" dt="2021-02-15T18:41:14.938" v="193" actId="20577"/>
          <ac:spMkLst>
            <pc:docMk/>
            <pc:sldMk cId="3955023918" sldId="257"/>
            <ac:spMk id="3" creationId="{359D0198-3B01-4BFA-89D7-318252E7E6F5}"/>
          </ac:spMkLst>
        </pc:spChg>
      </pc:sldChg>
      <pc:sldChg chg="modSp new del ord">
        <pc:chgData name="Stephany Almeida ㅤㅤㅤㅤㅤ" userId="eb6432b5fe8c09aa" providerId="Windows Live" clId="Web-{7B7BEBA5-7CF1-4203-B2D2-6EF7646886B6}" dt="2021-02-15T20:37:32.475" v="504"/>
        <pc:sldMkLst>
          <pc:docMk/>
          <pc:sldMk cId="293359323" sldId="258"/>
        </pc:sldMkLst>
        <pc:spChg chg="mod">
          <ac:chgData name="Stephany Almeida ㅤㅤㅤㅤㅤ" userId="eb6432b5fe8c09aa" providerId="Windows Live" clId="Web-{7B7BEBA5-7CF1-4203-B2D2-6EF7646886B6}" dt="2021-02-15T18:44:30.974" v="235" actId="20577"/>
          <ac:spMkLst>
            <pc:docMk/>
            <pc:sldMk cId="293359323" sldId="258"/>
            <ac:spMk id="2" creationId="{A5F284D4-1B5A-4642-995B-93AB213AEA20}"/>
          </ac:spMkLst>
        </pc:spChg>
        <pc:spChg chg="mod">
          <ac:chgData name="Stephany Almeida ㅤㅤㅤㅤㅤ" userId="eb6432b5fe8c09aa" providerId="Windows Live" clId="Web-{7B7BEBA5-7CF1-4203-B2D2-6EF7646886B6}" dt="2021-02-15T18:48:33.621" v="323" actId="20577"/>
          <ac:spMkLst>
            <pc:docMk/>
            <pc:sldMk cId="293359323" sldId="258"/>
            <ac:spMk id="3" creationId="{6FA7A277-E893-43EB-81BB-FD92F2501300}"/>
          </ac:spMkLst>
        </pc:spChg>
      </pc:sldChg>
      <pc:sldChg chg="modSp new del">
        <pc:chgData name="Stephany Almeida ㅤㅤㅤㅤㅤ" userId="eb6432b5fe8c09aa" providerId="Windows Live" clId="Web-{7B7BEBA5-7CF1-4203-B2D2-6EF7646886B6}" dt="2021-02-15T20:59:45.405" v="613"/>
        <pc:sldMkLst>
          <pc:docMk/>
          <pc:sldMk cId="1509198752" sldId="259"/>
        </pc:sldMkLst>
        <pc:spChg chg="mod">
          <ac:chgData name="Stephany Almeida ㅤㅤㅤㅤㅤ" userId="eb6432b5fe8c09aa" providerId="Windows Live" clId="Web-{7B7BEBA5-7CF1-4203-B2D2-6EF7646886B6}" dt="2021-02-15T18:44:07.552" v="213" actId="20577"/>
          <ac:spMkLst>
            <pc:docMk/>
            <pc:sldMk cId="1509198752" sldId="259"/>
            <ac:spMk id="2" creationId="{1D50E84D-9D8A-4C03-B9EB-992F0FE54F32}"/>
          </ac:spMkLst>
        </pc:spChg>
        <pc:spChg chg="mod">
          <ac:chgData name="Stephany Almeida ㅤㅤㅤㅤㅤ" userId="eb6432b5fe8c09aa" providerId="Windows Live" clId="Web-{7B7BEBA5-7CF1-4203-B2D2-6EF7646886B6}" dt="2021-02-15T19:03:28.755" v="448" actId="20577"/>
          <ac:spMkLst>
            <pc:docMk/>
            <pc:sldMk cId="1509198752" sldId="259"/>
            <ac:spMk id="3" creationId="{7C97F504-A741-4418-AEE5-59465020F919}"/>
          </ac:spMkLst>
        </pc:spChg>
      </pc:sldChg>
      <pc:sldChg chg="modSp new ord">
        <pc:chgData name="Stephany Almeida ㅤㅤㅤㅤㅤ" userId="eb6432b5fe8c09aa" providerId="Windows Live" clId="Web-{7B7BEBA5-7CF1-4203-B2D2-6EF7646886B6}" dt="2021-02-15T21:35:23.038" v="740" actId="20577"/>
        <pc:sldMkLst>
          <pc:docMk/>
          <pc:sldMk cId="1069339772" sldId="260"/>
        </pc:sldMkLst>
        <pc:spChg chg="mod">
          <ac:chgData name="Stephany Almeida ㅤㅤㅤㅤㅤ" userId="eb6432b5fe8c09aa" providerId="Windows Live" clId="Web-{7B7BEBA5-7CF1-4203-B2D2-6EF7646886B6}" dt="2021-02-15T20:36:31.645" v="468" actId="20577"/>
          <ac:spMkLst>
            <pc:docMk/>
            <pc:sldMk cId="1069339772" sldId="260"/>
            <ac:spMk id="2" creationId="{2E74F755-8BE2-4FC3-BBBA-9669B6160635}"/>
          </ac:spMkLst>
        </pc:spChg>
        <pc:spChg chg="mod">
          <ac:chgData name="Stephany Almeida ㅤㅤㅤㅤㅤ" userId="eb6432b5fe8c09aa" providerId="Windows Live" clId="Web-{7B7BEBA5-7CF1-4203-B2D2-6EF7646886B6}" dt="2021-02-15T21:35:23.038" v="740" actId="20577"/>
          <ac:spMkLst>
            <pc:docMk/>
            <pc:sldMk cId="1069339772" sldId="260"/>
            <ac:spMk id="3" creationId="{74BA1BC7-2D0E-4FD3-B769-ADE78B91AE2F}"/>
          </ac:spMkLst>
        </pc:spChg>
      </pc:sldChg>
      <pc:sldChg chg="modSp new">
        <pc:chgData name="Stephany Almeida ㅤㅤㅤㅤㅤ" userId="eb6432b5fe8c09aa" providerId="Windows Live" clId="Web-{7B7BEBA5-7CF1-4203-B2D2-6EF7646886B6}" dt="2021-02-15T20:45:02.670" v="525" actId="20577"/>
        <pc:sldMkLst>
          <pc:docMk/>
          <pc:sldMk cId="1642604727" sldId="261"/>
        </pc:sldMkLst>
        <pc:spChg chg="mod">
          <ac:chgData name="Stephany Almeida ㅤㅤㅤㅤㅤ" userId="eb6432b5fe8c09aa" providerId="Windows Live" clId="Web-{7B7BEBA5-7CF1-4203-B2D2-6EF7646886B6}" dt="2021-02-15T20:45:02.670" v="525" actId="20577"/>
          <ac:spMkLst>
            <pc:docMk/>
            <pc:sldMk cId="1642604727" sldId="261"/>
            <ac:spMk id="2" creationId="{58D22A95-F8CD-4D08-8F9D-5B8C06F06E10}"/>
          </ac:spMkLst>
        </pc:spChg>
        <pc:spChg chg="mod">
          <ac:chgData name="Stephany Almeida ㅤㅤㅤㅤㅤ" userId="eb6432b5fe8c09aa" providerId="Windows Live" clId="Web-{7B7BEBA5-7CF1-4203-B2D2-6EF7646886B6}" dt="2021-02-15T18:52:57.441" v="401" actId="20577"/>
          <ac:spMkLst>
            <pc:docMk/>
            <pc:sldMk cId="1642604727" sldId="261"/>
            <ac:spMk id="3" creationId="{1B3667B1-13D8-4581-8389-940D1EFDB04B}"/>
          </ac:spMkLst>
        </pc:spChg>
      </pc:sldChg>
      <pc:sldChg chg="modSp new">
        <pc:chgData name="Stephany Almeida ㅤㅤㅤㅤㅤ" userId="eb6432b5fe8c09aa" providerId="Windows Live" clId="Web-{7B7BEBA5-7CF1-4203-B2D2-6EF7646886B6}" dt="2021-02-15T20:44:54.780" v="520" actId="20577"/>
        <pc:sldMkLst>
          <pc:docMk/>
          <pc:sldMk cId="85963103" sldId="262"/>
        </pc:sldMkLst>
        <pc:spChg chg="mod">
          <ac:chgData name="Stephany Almeida ㅤㅤㅤㅤㅤ" userId="eb6432b5fe8c09aa" providerId="Windows Live" clId="Web-{7B7BEBA5-7CF1-4203-B2D2-6EF7646886B6}" dt="2021-02-15T20:44:54.780" v="520" actId="20577"/>
          <ac:spMkLst>
            <pc:docMk/>
            <pc:sldMk cId="85963103" sldId="262"/>
            <ac:spMk id="2" creationId="{4FB8EEA2-24FB-4887-9ADC-053EF99C59EF}"/>
          </ac:spMkLst>
        </pc:spChg>
      </pc:sldChg>
      <pc:sldChg chg="modSp new">
        <pc:chgData name="Stephany Almeida ㅤㅤㅤㅤㅤ" userId="eb6432b5fe8c09aa" providerId="Windows Live" clId="Web-{7B7BEBA5-7CF1-4203-B2D2-6EF7646886B6}" dt="2021-02-15T21:41:31.154" v="809" actId="20577"/>
        <pc:sldMkLst>
          <pc:docMk/>
          <pc:sldMk cId="3587134456" sldId="263"/>
        </pc:sldMkLst>
        <pc:spChg chg="mod">
          <ac:chgData name="Stephany Almeida ㅤㅤㅤㅤㅤ" userId="eb6432b5fe8c09aa" providerId="Windows Live" clId="Web-{7B7BEBA5-7CF1-4203-B2D2-6EF7646886B6}" dt="2021-02-15T20:35:03.300" v="466" actId="20577"/>
          <ac:spMkLst>
            <pc:docMk/>
            <pc:sldMk cId="3587134456" sldId="263"/>
            <ac:spMk id="2" creationId="{09893DAF-501B-4C49-99AB-B27F8A246BE9}"/>
          </ac:spMkLst>
        </pc:spChg>
        <pc:spChg chg="mod">
          <ac:chgData name="Stephany Almeida ㅤㅤㅤㅤㅤ" userId="eb6432b5fe8c09aa" providerId="Windows Live" clId="Web-{7B7BEBA5-7CF1-4203-B2D2-6EF7646886B6}" dt="2021-02-15T21:41:31.154" v="809" actId="20577"/>
          <ac:spMkLst>
            <pc:docMk/>
            <pc:sldMk cId="3587134456" sldId="263"/>
            <ac:spMk id="3" creationId="{32A08B6C-AEF1-4AF5-BD0D-C869C4214BEC}"/>
          </ac:spMkLst>
        </pc:spChg>
      </pc:sldChg>
      <pc:sldChg chg="modSp new del">
        <pc:chgData name="Stephany Almeida ㅤㅤㅤㅤㅤ" userId="eb6432b5fe8c09aa" providerId="Windows Live" clId="Web-{7B7BEBA5-7CF1-4203-B2D2-6EF7646886B6}" dt="2021-02-15T20:58:57.686" v="607"/>
        <pc:sldMkLst>
          <pc:docMk/>
          <pc:sldMk cId="1948119546" sldId="264"/>
        </pc:sldMkLst>
        <pc:spChg chg="mod">
          <ac:chgData name="Stephany Almeida ㅤㅤㅤㅤㅤ" userId="eb6432b5fe8c09aa" providerId="Windows Live" clId="Web-{7B7BEBA5-7CF1-4203-B2D2-6EF7646886B6}" dt="2021-02-15T18:54:59.413" v="413" actId="20577"/>
          <ac:spMkLst>
            <pc:docMk/>
            <pc:sldMk cId="1948119546" sldId="264"/>
            <ac:spMk id="2" creationId="{0A1C3F6F-82B2-41E5-913D-7299F489AC28}"/>
          </ac:spMkLst>
        </pc:spChg>
      </pc:sldChg>
      <pc:sldChg chg="modSp new">
        <pc:chgData name="Stephany Almeida ㅤㅤㅤㅤㅤ" userId="eb6432b5fe8c09aa" providerId="Windows Live" clId="Web-{7B7BEBA5-7CF1-4203-B2D2-6EF7646886B6}" dt="2021-02-15T20:33:58.439" v="454" actId="20577"/>
        <pc:sldMkLst>
          <pc:docMk/>
          <pc:sldMk cId="587314127" sldId="265"/>
        </pc:sldMkLst>
        <pc:spChg chg="mod">
          <ac:chgData name="Stephany Almeida ㅤㅤㅤㅤㅤ" userId="eb6432b5fe8c09aa" providerId="Windows Live" clId="Web-{7B7BEBA5-7CF1-4203-B2D2-6EF7646886B6}" dt="2021-02-15T20:33:34.267" v="453" actId="20577"/>
          <ac:spMkLst>
            <pc:docMk/>
            <pc:sldMk cId="587314127" sldId="265"/>
            <ac:spMk id="2" creationId="{32208E32-53BD-4A85-A89A-16A0292E9B16}"/>
          </ac:spMkLst>
        </pc:spChg>
        <pc:spChg chg="mod">
          <ac:chgData name="Stephany Almeida ㅤㅤㅤㅤㅤ" userId="eb6432b5fe8c09aa" providerId="Windows Live" clId="Web-{7B7BEBA5-7CF1-4203-B2D2-6EF7646886B6}" dt="2021-02-15T20:33:58.439" v="454" actId="20577"/>
          <ac:spMkLst>
            <pc:docMk/>
            <pc:sldMk cId="587314127" sldId="265"/>
            <ac:spMk id="3" creationId="{ADB670F7-342C-4B2A-8045-733CBAB1B4A2}"/>
          </ac:spMkLst>
        </pc:spChg>
      </pc:sldChg>
      <pc:sldChg chg="modSp new">
        <pc:chgData name="Stephany Almeida ㅤㅤㅤㅤㅤ" userId="eb6432b5fe8c09aa" providerId="Windows Live" clId="Web-{7B7BEBA5-7CF1-4203-B2D2-6EF7646886B6}" dt="2021-02-15T20:44:45.092" v="515" actId="20577"/>
        <pc:sldMkLst>
          <pc:docMk/>
          <pc:sldMk cId="16053443" sldId="266"/>
        </pc:sldMkLst>
        <pc:spChg chg="mod">
          <ac:chgData name="Stephany Almeida ㅤㅤㅤㅤㅤ" userId="eb6432b5fe8c09aa" providerId="Windows Live" clId="Web-{7B7BEBA5-7CF1-4203-B2D2-6EF7646886B6}" dt="2021-02-15T20:44:45.092" v="515" actId="20577"/>
          <ac:spMkLst>
            <pc:docMk/>
            <pc:sldMk cId="16053443" sldId="266"/>
            <ac:spMk id="2" creationId="{3D8FC6FC-894C-4C4E-B00D-CC9FEE8F5782}"/>
          </ac:spMkLst>
        </pc:spChg>
      </pc:sldChg>
      <pc:sldChg chg="modSp new">
        <pc:chgData name="Stephany Almeida ㅤㅤㅤㅤㅤ" userId="eb6432b5fe8c09aa" providerId="Windows Live" clId="Web-{7B7BEBA5-7CF1-4203-B2D2-6EF7646886B6}" dt="2021-02-15T20:45:54.124" v="553" actId="20577"/>
        <pc:sldMkLst>
          <pc:docMk/>
          <pc:sldMk cId="2739675416" sldId="267"/>
        </pc:sldMkLst>
        <pc:spChg chg="mod">
          <ac:chgData name="Stephany Almeida ㅤㅤㅤㅤㅤ" userId="eb6432b5fe8c09aa" providerId="Windows Live" clId="Web-{7B7BEBA5-7CF1-4203-B2D2-6EF7646886B6}" dt="2021-02-15T20:45:37.687" v="543" actId="20577"/>
          <ac:spMkLst>
            <pc:docMk/>
            <pc:sldMk cId="2739675416" sldId="267"/>
            <ac:spMk id="2" creationId="{62390E6C-29A1-4EB0-B5A0-E97E3B45A643}"/>
          </ac:spMkLst>
        </pc:spChg>
        <pc:spChg chg="mod">
          <ac:chgData name="Stephany Almeida ㅤㅤㅤㅤㅤ" userId="eb6432b5fe8c09aa" providerId="Windows Live" clId="Web-{7B7BEBA5-7CF1-4203-B2D2-6EF7646886B6}" dt="2021-02-15T20:45:54.124" v="553" actId="20577"/>
          <ac:spMkLst>
            <pc:docMk/>
            <pc:sldMk cId="2739675416" sldId="267"/>
            <ac:spMk id="3" creationId="{02E8BE00-D40D-4535-BC5D-4ACD60930D06}"/>
          </ac:spMkLst>
        </pc:spChg>
      </pc:sldChg>
      <pc:sldChg chg="new del">
        <pc:chgData name="Stephany Almeida ㅤㅤㅤㅤㅤ" userId="eb6432b5fe8c09aa" providerId="Windows Live" clId="Web-{7B7BEBA5-7CF1-4203-B2D2-6EF7646886B6}" dt="2021-02-15T20:47:43.814" v="555"/>
        <pc:sldMkLst>
          <pc:docMk/>
          <pc:sldMk cId="4189811997" sldId="268"/>
        </pc:sldMkLst>
      </pc:sldChg>
      <pc:sldChg chg="new del">
        <pc:chgData name="Stephany Almeida ㅤㅤㅤㅤㅤ" userId="eb6432b5fe8c09aa" providerId="Windows Live" clId="Web-{7B7BEBA5-7CF1-4203-B2D2-6EF7646886B6}" dt="2021-02-15T20:48:11.143" v="561"/>
        <pc:sldMkLst>
          <pc:docMk/>
          <pc:sldMk cId="602643143" sldId="269"/>
        </pc:sldMkLst>
      </pc:sldChg>
      <pc:sldChg chg="new del">
        <pc:chgData name="Stephany Almeida ㅤㅤㅤㅤㅤ" userId="eb6432b5fe8c09aa" providerId="Windows Live" clId="Web-{7B7BEBA5-7CF1-4203-B2D2-6EF7646886B6}" dt="2021-02-15T20:48:37.299" v="565"/>
        <pc:sldMkLst>
          <pc:docMk/>
          <pc:sldMk cId="762501736" sldId="270"/>
        </pc:sldMkLst>
      </pc:sldChg>
      <pc:sldChg chg="modSp add replId">
        <pc:chgData name="Stephany Almeida ㅤㅤㅤㅤㅤ" userId="eb6432b5fe8c09aa" providerId="Windows Live" clId="Web-{7B7BEBA5-7CF1-4203-B2D2-6EF7646886B6}" dt="2021-02-15T20:48:02.595" v="559" actId="20577"/>
        <pc:sldMkLst>
          <pc:docMk/>
          <pc:sldMk cId="3511274404" sldId="271"/>
        </pc:sldMkLst>
        <pc:spChg chg="mod">
          <ac:chgData name="Stephany Almeida ㅤㅤㅤㅤㅤ" userId="eb6432b5fe8c09aa" providerId="Windows Live" clId="Web-{7B7BEBA5-7CF1-4203-B2D2-6EF7646886B6}" dt="2021-02-15T20:48:02.595" v="559" actId="20577"/>
          <ac:spMkLst>
            <pc:docMk/>
            <pc:sldMk cId="3511274404" sldId="271"/>
            <ac:spMk id="3" creationId="{02E8BE00-D40D-4535-BC5D-4ACD60930D06}"/>
          </ac:spMkLst>
        </pc:spChg>
      </pc:sldChg>
      <pc:sldChg chg="add del replId">
        <pc:chgData name="Stephany Almeida ㅤㅤㅤㅤㅤ" userId="eb6432b5fe8c09aa" providerId="Windows Live" clId="Web-{7B7BEBA5-7CF1-4203-B2D2-6EF7646886B6}" dt="2021-02-15T20:47:50.064" v="558"/>
        <pc:sldMkLst>
          <pc:docMk/>
          <pc:sldMk cId="2108569308" sldId="272"/>
        </pc:sldMkLst>
      </pc:sldChg>
      <pc:sldChg chg="modSp add replId">
        <pc:chgData name="Stephany Almeida ㅤㅤㅤㅤㅤ" userId="eb6432b5fe8c09aa" providerId="Windows Live" clId="Web-{7B7BEBA5-7CF1-4203-B2D2-6EF7646886B6}" dt="2021-02-15T20:48:32.440" v="563" actId="20577"/>
        <pc:sldMkLst>
          <pc:docMk/>
          <pc:sldMk cId="2277671704" sldId="272"/>
        </pc:sldMkLst>
        <pc:spChg chg="mod">
          <ac:chgData name="Stephany Almeida ㅤㅤㅤㅤㅤ" userId="eb6432b5fe8c09aa" providerId="Windows Live" clId="Web-{7B7BEBA5-7CF1-4203-B2D2-6EF7646886B6}" dt="2021-02-15T20:48:32.440" v="563" actId="20577"/>
          <ac:spMkLst>
            <pc:docMk/>
            <pc:sldMk cId="2277671704" sldId="272"/>
            <ac:spMk id="3" creationId="{02E8BE00-D40D-4535-BC5D-4ACD60930D06}"/>
          </ac:spMkLst>
        </pc:spChg>
      </pc:sldChg>
      <pc:sldChg chg="modSp add replId">
        <pc:chgData name="Stephany Almeida ㅤㅤㅤㅤㅤ" userId="eb6432b5fe8c09aa" providerId="Windows Live" clId="Web-{7B7BEBA5-7CF1-4203-B2D2-6EF7646886B6}" dt="2021-02-15T20:48:49.690" v="567" actId="20577"/>
        <pc:sldMkLst>
          <pc:docMk/>
          <pc:sldMk cId="383804306" sldId="273"/>
        </pc:sldMkLst>
        <pc:spChg chg="mod">
          <ac:chgData name="Stephany Almeida ㅤㅤㅤㅤㅤ" userId="eb6432b5fe8c09aa" providerId="Windows Live" clId="Web-{7B7BEBA5-7CF1-4203-B2D2-6EF7646886B6}" dt="2021-02-15T20:48:49.690" v="567" actId="20577"/>
          <ac:spMkLst>
            <pc:docMk/>
            <pc:sldMk cId="383804306" sldId="273"/>
            <ac:spMk id="3" creationId="{02E8BE00-D40D-4535-BC5D-4ACD60930D06}"/>
          </ac:spMkLst>
        </pc:spChg>
      </pc:sldChg>
      <pc:sldChg chg="modSp new">
        <pc:chgData name="Stephany Almeida ㅤㅤㅤㅤㅤ" userId="eb6432b5fe8c09aa" providerId="Windows Live" clId="Web-{7B7BEBA5-7CF1-4203-B2D2-6EF7646886B6}" dt="2021-02-15T20:56:41.792" v="576" actId="20577"/>
        <pc:sldMkLst>
          <pc:docMk/>
          <pc:sldMk cId="1945639656" sldId="274"/>
        </pc:sldMkLst>
        <pc:spChg chg="mod">
          <ac:chgData name="Stephany Almeida ㅤㅤㅤㅤㅤ" userId="eb6432b5fe8c09aa" providerId="Windows Live" clId="Web-{7B7BEBA5-7CF1-4203-B2D2-6EF7646886B6}" dt="2021-02-15T20:56:41.792" v="576" actId="20577"/>
          <ac:spMkLst>
            <pc:docMk/>
            <pc:sldMk cId="1945639656" sldId="274"/>
            <ac:spMk id="2" creationId="{7EF52929-2444-472B-90FF-AFF034447D37}"/>
          </ac:spMkLst>
        </pc:spChg>
        <pc:spChg chg="mod">
          <ac:chgData name="Stephany Almeida ㅤㅤㅤㅤㅤ" userId="eb6432b5fe8c09aa" providerId="Windows Live" clId="Web-{7B7BEBA5-7CF1-4203-B2D2-6EF7646886B6}" dt="2021-02-15T20:56:37.449" v="569" actId="20577"/>
          <ac:spMkLst>
            <pc:docMk/>
            <pc:sldMk cId="1945639656" sldId="274"/>
            <ac:spMk id="3" creationId="{FCB0129F-4A29-4623-8E62-0075220BD49C}"/>
          </ac:spMkLst>
        </pc:spChg>
      </pc:sldChg>
      <pc:sldChg chg="modSp add replId">
        <pc:chgData name="Stephany Almeida ㅤㅤㅤㅤㅤ" userId="eb6432b5fe8c09aa" providerId="Windows Live" clId="Web-{7B7BEBA5-7CF1-4203-B2D2-6EF7646886B6}" dt="2021-02-15T20:56:59.137" v="582" actId="20577"/>
        <pc:sldMkLst>
          <pc:docMk/>
          <pc:sldMk cId="1887676692" sldId="275"/>
        </pc:sldMkLst>
        <pc:spChg chg="mod">
          <ac:chgData name="Stephany Almeida ㅤㅤㅤㅤㅤ" userId="eb6432b5fe8c09aa" providerId="Windows Live" clId="Web-{7B7BEBA5-7CF1-4203-B2D2-6EF7646886B6}" dt="2021-02-15T20:56:59.137" v="582" actId="20577"/>
          <ac:spMkLst>
            <pc:docMk/>
            <pc:sldMk cId="1887676692" sldId="275"/>
            <ac:spMk id="3" creationId="{FCB0129F-4A29-4623-8E62-0075220BD49C}"/>
          </ac:spMkLst>
        </pc:spChg>
      </pc:sldChg>
      <pc:sldChg chg="new del">
        <pc:chgData name="Stephany Almeida ㅤㅤㅤㅤㅤ" userId="eb6432b5fe8c09aa" providerId="Windows Live" clId="Web-{7B7BEBA5-7CF1-4203-B2D2-6EF7646886B6}" dt="2021-02-15T20:56:49.761" v="578"/>
        <pc:sldMkLst>
          <pc:docMk/>
          <pc:sldMk cId="3521428134" sldId="275"/>
        </pc:sldMkLst>
      </pc:sldChg>
      <pc:sldChg chg="modSp add replId">
        <pc:chgData name="Stephany Almeida ㅤㅤㅤㅤㅤ" userId="eb6432b5fe8c09aa" providerId="Windows Live" clId="Web-{7B7BEBA5-7CF1-4203-B2D2-6EF7646886B6}" dt="2021-02-15T20:56:56.136" v="581" actId="20577"/>
        <pc:sldMkLst>
          <pc:docMk/>
          <pc:sldMk cId="1080246400" sldId="276"/>
        </pc:sldMkLst>
        <pc:spChg chg="mod">
          <ac:chgData name="Stephany Almeida ㅤㅤㅤㅤㅤ" userId="eb6432b5fe8c09aa" providerId="Windows Live" clId="Web-{7B7BEBA5-7CF1-4203-B2D2-6EF7646886B6}" dt="2021-02-15T20:56:56.136" v="581" actId="20577"/>
          <ac:spMkLst>
            <pc:docMk/>
            <pc:sldMk cId="1080246400" sldId="276"/>
            <ac:spMk id="3" creationId="{FCB0129F-4A29-4623-8E62-0075220BD49C}"/>
          </ac:spMkLst>
        </pc:spChg>
      </pc:sldChg>
      <pc:sldChg chg="modSp new">
        <pc:chgData name="Stephany Almeida ㅤㅤㅤㅤㅤ" userId="eb6432b5fe8c09aa" providerId="Windows Live" clId="Web-{7B7BEBA5-7CF1-4203-B2D2-6EF7646886B6}" dt="2021-02-15T20:57:28.356" v="593" actId="20577"/>
        <pc:sldMkLst>
          <pc:docMk/>
          <pc:sldMk cId="2138676241" sldId="277"/>
        </pc:sldMkLst>
        <pc:spChg chg="mod">
          <ac:chgData name="Stephany Almeida ㅤㅤㅤㅤㅤ" userId="eb6432b5fe8c09aa" providerId="Windows Live" clId="Web-{7B7BEBA5-7CF1-4203-B2D2-6EF7646886B6}" dt="2021-02-15T20:57:13.402" v="592" actId="20577"/>
          <ac:spMkLst>
            <pc:docMk/>
            <pc:sldMk cId="2138676241" sldId="277"/>
            <ac:spMk id="2" creationId="{4DBACB07-CA04-4B26-885A-74712BD21EC3}"/>
          </ac:spMkLst>
        </pc:spChg>
        <pc:spChg chg="mod">
          <ac:chgData name="Stephany Almeida ㅤㅤㅤㅤㅤ" userId="eb6432b5fe8c09aa" providerId="Windows Live" clId="Web-{7B7BEBA5-7CF1-4203-B2D2-6EF7646886B6}" dt="2021-02-15T20:57:28.356" v="593" actId="20577"/>
          <ac:spMkLst>
            <pc:docMk/>
            <pc:sldMk cId="2138676241" sldId="277"/>
            <ac:spMk id="3" creationId="{A4D8BF0C-5638-4599-A35B-207AB733B8D3}"/>
          </ac:spMkLst>
        </pc:spChg>
      </pc:sldChg>
      <pc:sldChg chg="modSp add replId">
        <pc:chgData name="Stephany Almeida ㅤㅤㅤㅤㅤ" userId="eb6432b5fe8c09aa" providerId="Windows Live" clId="Web-{7B7BEBA5-7CF1-4203-B2D2-6EF7646886B6}" dt="2021-02-15T20:57:46.450" v="599" actId="20577"/>
        <pc:sldMkLst>
          <pc:docMk/>
          <pc:sldMk cId="2728699079" sldId="278"/>
        </pc:sldMkLst>
        <pc:spChg chg="mod">
          <ac:chgData name="Stephany Almeida ㅤㅤㅤㅤㅤ" userId="eb6432b5fe8c09aa" providerId="Windows Live" clId="Web-{7B7BEBA5-7CF1-4203-B2D2-6EF7646886B6}" dt="2021-02-15T20:57:46.450" v="599" actId="20577"/>
          <ac:spMkLst>
            <pc:docMk/>
            <pc:sldMk cId="2728699079" sldId="278"/>
            <ac:spMk id="3" creationId="{A4D8BF0C-5638-4599-A35B-207AB733B8D3}"/>
          </ac:spMkLst>
        </pc:spChg>
      </pc:sldChg>
      <pc:sldChg chg="modSp add replId">
        <pc:chgData name="Stephany Almeida ㅤㅤㅤㅤㅤ" userId="eb6432b5fe8c09aa" providerId="Windows Live" clId="Web-{7B7BEBA5-7CF1-4203-B2D2-6EF7646886B6}" dt="2021-02-15T20:57:38.184" v="597" actId="20577"/>
        <pc:sldMkLst>
          <pc:docMk/>
          <pc:sldMk cId="4004684851" sldId="279"/>
        </pc:sldMkLst>
        <pc:spChg chg="mod">
          <ac:chgData name="Stephany Almeida ㅤㅤㅤㅤㅤ" userId="eb6432b5fe8c09aa" providerId="Windows Live" clId="Web-{7B7BEBA5-7CF1-4203-B2D2-6EF7646886B6}" dt="2021-02-15T20:57:38.184" v="597" actId="20577"/>
          <ac:spMkLst>
            <pc:docMk/>
            <pc:sldMk cId="4004684851" sldId="279"/>
            <ac:spMk id="3" creationId="{A4D8BF0C-5638-4599-A35B-207AB733B8D3}"/>
          </ac:spMkLst>
        </pc:spChg>
      </pc:sldChg>
      <pc:sldChg chg="modSp add replId">
        <pc:chgData name="Stephany Almeida ㅤㅤㅤㅤㅤ" userId="eb6432b5fe8c09aa" providerId="Windows Live" clId="Web-{7B7BEBA5-7CF1-4203-B2D2-6EF7646886B6}" dt="2021-02-15T20:57:40.934" v="598" actId="20577"/>
        <pc:sldMkLst>
          <pc:docMk/>
          <pc:sldMk cId="928431540" sldId="280"/>
        </pc:sldMkLst>
        <pc:spChg chg="mod">
          <ac:chgData name="Stephany Almeida ㅤㅤㅤㅤㅤ" userId="eb6432b5fe8c09aa" providerId="Windows Live" clId="Web-{7B7BEBA5-7CF1-4203-B2D2-6EF7646886B6}" dt="2021-02-15T20:57:40.934" v="598" actId="20577"/>
          <ac:spMkLst>
            <pc:docMk/>
            <pc:sldMk cId="928431540" sldId="280"/>
            <ac:spMk id="3" creationId="{A4D8BF0C-5638-4599-A35B-207AB733B8D3}"/>
          </ac:spMkLst>
        </pc:spChg>
      </pc:sldChg>
      <pc:sldChg chg="modSp new">
        <pc:chgData name="Stephany Almeida ㅤㅤㅤㅤㅤ" userId="eb6432b5fe8c09aa" providerId="Windows Live" clId="Web-{7B7BEBA5-7CF1-4203-B2D2-6EF7646886B6}" dt="2021-02-15T20:58:48.217" v="606" actId="20577"/>
        <pc:sldMkLst>
          <pc:docMk/>
          <pc:sldMk cId="47054787" sldId="281"/>
        </pc:sldMkLst>
        <pc:spChg chg="mod">
          <ac:chgData name="Stephany Almeida ㅤㅤㅤㅤㅤ" userId="eb6432b5fe8c09aa" providerId="Windows Live" clId="Web-{7B7BEBA5-7CF1-4203-B2D2-6EF7646886B6}" dt="2021-02-15T20:58:45.982" v="605" actId="20577"/>
          <ac:spMkLst>
            <pc:docMk/>
            <pc:sldMk cId="47054787" sldId="281"/>
            <ac:spMk id="2" creationId="{B7EFBB0D-0A31-4D77-8F69-09E8CD64DD5C}"/>
          </ac:spMkLst>
        </pc:spChg>
        <pc:spChg chg="mod">
          <ac:chgData name="Stephany Almeida ㅤㅤㅤㅤㅤ" userId="eb6432b5fe8c09aa" providerId="Windows Live" clId="Web-{7B7BEBA5-7CF1-4203-B2D2-6EF7646886B6}" dt="2021-02-15T20:58:48.217" v="606" actId="20577"/>
          <ac:spMkLst>
            <pc:docMk/>
            <pc:sldMk cId="47054787" sldId="281"/>
            <ac:spMk id="3" creationId="{378DA785-5C04-49A2-970C-862A394D626E}"/>
          </ac:spMkLst>
        </pc:spChg>
      </pc:sldChg>
      <pc:sldChg chg="modSp add replId">
        <pc:chgData name="Stephany Almeida ㅤㅤㅤㅤㅤ" userId="eb6432b5fe8c09aa" providerId="Windows Live" clId="Web-{7B7BEBA5-7CF1-4203-B2D2-6EF7646886B6}" dt="2021-02-15T20:59:09.389" v="611" actId="20577"/>
        <pc:sldMkLst>
          <pc:docMk/>
          <pc:sldMk cId="1796110097" sldId="282"/>
        </pc:sldMkLst>
        <pc:spChg chg="mod">
          <ac:chgData name="Stephany Almeida ㅤㅤㅤㅤㅤ" userId="eb6432b5fe8c09aa" providerId="Windows Live" clId="Web-{7B7BEBA5-7CF1-4203-B2D2-6EF7646886B6}" dt="2021-02-15T20:59:09.389" v="611" actId="20577"/>
          <ac:spMkLst>
            <pc:docMk/>
            <pc:sldMk cId="1796110097" sldId="282"/>
            <ac:spMk id="3" creationId="{378DA785-5C04-49A2-970C-862A394D626E}"/>
          </ac:spMkLst>
        </pc:spChg>
      </pc:sldChg>
      <pc:sldChg chg="modSp add replId">
        <pc:chgData name="Stephany Almeida ㅤㅤㅤㅤㅤ" userId="eb6432b5fe8c09aa" providerId="Windows Live" clId="Web-{7B7BEBA5-7CF1-4203-B2D2-6EF7646886B6}" dt="2021-02-15T20:59:06.889" v="610" actId="20577"/>
        <pc:sldMkLst>
          <pc:docMk/>
          <pc:sldMk cId="3180980428" sldId="283"/>
        </pc:sldMkLst>
        <pc:spChg chg="mod">
          <ac:chgData name="Stephany Almeida ㅤㅤㅤㅤㅤ" userId="eb6432b5fe8c09aa" providerId="Windows Live" clId="Web-{7B7BEBA5-7CF1-4203-B2D2-6EF7646886B6}" dt="2021-02-15T20:59:06.889" v="610" actId="20577"/>
          <ac:spMkLst>
            <pc:docMk/>
            <pc:sldMk cId="3180980428" sldId="283"/>
            <ac:spMk id="3" creationId="{378DA785-5C04-49A2-970C-862A394D626E}"/>
          </ac:spMkLst>
        </pc:spChg>
      </pc:sldChg>
      <pc:sldChg chg="add replId">
        <pc:chgData name="Stephany Almeida ㅤㅤㅤㅤㅤ" userId="eb6432b5fe8c09aa" providerId="Windows Live" clId="Web-{7B7BEBA5-7CF1-4203-B2D2-6EF7646886B6}" dt="2021-02-15T20:59:21.483" v="612"/>
        <pc:sldMkLst>
          <pc:docMk/>
          <pc:sldMk cId="1016873153" sldId="284"/>
        </pc:sldMkLst>
      </pc:sldChg>
      <pc:sldChg chg="modSp new">
        <pc:chgData name="Stephany Almeida ㅤㅤㅤㅤㅤ" userId="eb6432b5fe8c09aa" providerId="Windows Live" clId="Web-{7B7BEBA5-7CF1-4203-B2D2-6EF7646886B6}" dt="2021-02-15T21:09:46.729" v="637" actId="20577"/>
        <pc:sldMkLst>
          <pc:docMk/>
          <pc:sldMk cId="2951569466" sldId="285"/>
        </pc:sldMkLst>
        <pc:spChg chg="mod">
          <ac:chgData name="Stephany Almeida ㅤㅤㅤㅤㅤ" userId="eb6432b5fe8c09aa" providerId="Windows Live" clId="Web-{7B7BEBA5-7CF1-4203-B2D2-6EF7646886B6}" dt="2021-02-15T21:09:46.729" v="637" actId="20577"/>
          <ac:spMkLst>
            <pc:docMk/>
            <pc:sldMk cId="2951569466" sldId="285"/>
            <ac:spMk id="2" creationId="{A684A0CB-CE1C-47D8-ACCF-B3D4E19B8C76}"/>
          </ac:spMkLst>
        </pc:spChg>
      </pc:sldChg>
      <pc:sldChg chg="modSp new del">
        <pc:chgData name="Stephany Almeida ㅤㅤㅤㅤㅤ" userId="eb6432b5fe8c09aa" providerId="Windows Live" clId="Web-{7B7BEBA5-7CF1-4203-B2D2-6EF7646886B6}" dt="2021-02-15T21:10:26.948" v="644"/>
        <pc:sldMkLst>
          <pc:docMk/>
          <pc:sldMk cId="4036338775" sldId="286"/>
        </pc:sldMkLst>
        <pc:spChg chg="mod">
          <ac:chgData name="Stephany Almeida ㅤㅤㅤㅤㅤ" userId="eb6432b5fe8c09aa" providerId="Windows Live" clId="Web-{7B7BEBA5-7CF1-4203-B2D2-6EF7646886B6}" dt="2021-02-15T21:10:15.323" v="643" actId="20577"/>
          <ac:spMkLst>
            <pc:docMk/>
            <pc:sldMk cId="4036338775" sldId="286"/>
            <ac:spMk id="2" creationId="{FBD0EB73-CC2F-41A8-B290-7427226BA55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914400" y="2130432"/>
            <a:ext cx="103632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F0E51C7C-CEA3-4CAA-BE4B-344879E7C377}" type="datetimeFigureOut">
              <a:rPr lang="de-DE" smtClean="0"/>
              <a:pPr/>
              <a:t>23.02.2021</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pPr/>
              <a:t>‹nº›</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F0E51C7C-CEA3-4CAA-BE4B-344879E7C377}" type="datetimeFigureOut">
              <a:rPr lang="de-DE" smtClean="0"/>
              <a:pPr/>
              <a:t>23.02.2021</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pPr/>
              <a:t>‹nº›</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11785600" y="274645"/>
            <a:ext cx="36576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812800" y="274645"/>
            <a:ext cx="107696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F0E51C7C-CEA3-4CAA-BE4B-344879E7C377}" type="datetimeFigureOut">
              <a:rPr lang="de-DE" smtClean="0"/>
              <a:pPr/>
              <a:t>23.02.2021</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pPr/>
              <a:t>‹nº›</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F0E51C7C-CEA3-4CAA-BE4B-344879E7C377}" type="datetimeFigureOut">
              <a:rPr lang="de-DE" smtClean="0"/>
              <a:pPr/>
              <a:t>23.02.2021</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pPr/>
              <a:t>‹nº›</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963084" y="4406907"/>
            <a:ext cx="103632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F0E51C7C-CEA3-4CAA-BE4B-344879E7C377}" type="datetimeFigureOut">
              <a:rPr lang="de-DE" smtClean="0"/>
              <a:pPr/>
              <a:t>23.02.2021</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pPr/>
              <a:t>‹nº›</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F0E51C7C-CEA3-4CAA-BE4B-344879E7C377}" type="datetimeFigureOut">
              <a:rPr lang="de-DE" smtClean="0"/>
              <a:pPr/>
              <a:t>23.02.2021</a:t>
            </a:fld>
            <a:endParaRPr lang="de-DE"/>
          </a:p>
        </p:txBody>
      </p:sp>
      <p:sp>
        <p:nvSpPr>
          <p:cNvPr id="6" name="Espaço Reservado para Rodapé 5"/>
          <p:cNvSpPr>
            <a:spLocks noGrp="1"/>
          </p:cNvSpPr>
          <p:nvPr>
            <p:ph type="ftr" sz="quarter" idx="11"/>
          </p:nvPr>
        </p:nvSpPr>
        <p:spPr/>
        <p:txBody>
          <a:bodyPr/>
          <a:lstStyle/>
          <a:p>
            <a:endParaRPr lang="de-DE"/>
          </a:p>
        </p:txBody>
      </p:sp>
      <p:sp>
        <p:nvSpPr>
          <p:cNvPr id="7" name="Espaço Reservado para Número de Slide 6"/>
          <p:cNvSpPr>
            <a:spLocks noGrp="1"/>
          </p:cNvSpPr>
          <p:nvPr>
            <p:ph type="sldNum" sz="quarter" idx="12"/>
          </p:nvPr>
        </p:nvSpPr>
        <p:spPr/>
        <p:txBody>
          <a:bodyPr/>
          <a:lstStyle/>
          <a:p>
            <a:fld id="{754FE2FE-B55E-4328-8F5C-2CEB8781A47B}" type="slidenum">
              <a:rPr lang="de-DE" smtClean="0"/>
              <a:pPr/>
              <a:t>‹nº›</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4638"/>
            <a:ext cx="10972800" cy="1143000"/>
          </a:xfrm>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F0E51C7C-CEA3-4CAA-BE4B-344879E7C377}" type="datetimeFigureOut">
              <a:rPr lang="de-DE" smtClean="0"/>
              <a:pPr/>
              <a:t>23.02.2021</a:t>
            </a:fld>
            <a:endParaRPr lang="de-DE"/>
          </a:p>
        </p:txBody>
      </p:sp>
      <p:sp>
        <p:nvSpPr>
          <p:cNvPr id="8" name="Espaço Reservado para Rodapé 7"/>
          <p:cNvSpPr>
            <a:spLocks noGrp="1"/>
          </p:cNvSpPr>
          <p:nvPr>
            <p:ph type="ftr" sz="quarter" idx="11"/>
          </p:nvPr>
        </p:nvSpPr>
        <p:spPr/>
        <p:txBody>
          <a:bodyPr/>
          <a:lstStyle/>
          <a:p>
            <a:endParaRPr lang="de-DE"/>
          </a:p>
        </p:txBody>
      </p:sp>
      <p:sp>
        <p:nvSpPr>
          <p:cNvPr id="9" name="Espaço Reservado para Número de Slide 8"/>
          <p:cNvSpPr>
            <a:spLocks noGrp="1"/>
          </p:cNvSpPr>
          <p:nvPr>
            <p:ph type="sldNum" sz="quarter" idx="12"/>
          </p:nvPr>
        </p:nvSpPr>
        <p:spPr/>
        <p:txBody>
          <a:bodyPr/>
          <a:lstStyle/>
          <a:p>
            <a:fld id="{754FE2FE-B55E-4328-8F5C-2CEB8781A47B}" type="slidenum">
              <a:rPr lang="de-DE" smtClean="0"/>
              <a:pPr/>
              <a:t>‹nº›</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F0E51C7C-CEA3-4CAA-BE4B-344879E7C377}" type="datetimeFigureOut">
              <a:rPr lang="de-DE" smtClean="0"/>
              <a:pPr/>
              <a:t>23.02.2021</a:t>
            </a:fld>
            <a:endParaRPr lang="de-DE"/>
          </a:p>
        </p:txBody>
      </p:sp>
      <p:sp>
        <p:nvSpPr>
          <p:cNvPr id="4" name="Espaço Reservado para Rodapé 3"/>
          <p:cNvSpPr>
            <a:spLocks noGrp="1"/>
          </p:cNvSpPr>
          <p:nvPr>
            <p:ph type="ftr" sz="quarter" idx="11"/>
          </p:nvPr>
        </p:nvSpPr>
        <p:spPr/>
        <p:txBody>
          <a:bodyPr/>
          <a:lstStyle/>
          <a:p>
            <a:endParaRPr lang="de-DE"/>
          </a:p>
        </p:txBody>
      </p:sp>
      <p:sp>
        <p:nvSpPr>
          <p:cNvPr id="5" name="Espaço Reservado para Número de Slide 4"/>
          <p:cNvSpPr>
            <a:spLocks noGrp="1"/>
          </p:cNvSpPr>
          <p:nvPr>
            <p:ph type="sldNum" sz="quarter" idx="12"/>
          </p:nvPr>
        </p:nvSpPr>
        <p:spPr/>
        <p:txBody>
          <a:bodyPr/>
          <a:lstStyle/>
          <a:p>
            <a:fld id="{754FE2FE-B55E-4328-8F5C-2CEB8781A47B}" type="slidenum">
              <a:rPr lang="de-DE" smtClean="0"/>
              <a:pPr/>
              <a:t>‹nº›</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F0E51C7C-CEA3-4CAA-BE4B-344879E7C377}" type="datetimeFigureOut">
              <a:rPr lang="de-DE" smtClean="0"/>
              <a:pPr/>
              <a:t>23.02.2021</a:t>
            </a:fld>
            <a:endParaRPr lang="de-DE"/>
          </a:p>
        </p:txBody>
      </p:sp>
      <p:sp>
        <p:nvSpPr>
          <p:cNvPr id="3" name="Espaço Reservado para Rodapé 2"/>
          <p:cNvSpPr>
            <a:spLocks noGrp="1"/>
          </p:cNvSpPr>
          <p:nvPr>
            <p:ph type="ftr" sz="quarter" idx="11"/>
          </p:nvPr>
        </p:nvSpPr>
        <p:spPr/>
        <p:txBody>
          <a:bodyPr/>
          <a:lstStyle/>
          <a:p>
            <a:endParaRPr lang="de-DE"/>
          </a:p>
        </p:txBody>
      </p:sp>
      <p:sp>
        <p:nvSpPr>
          <p:cNvPr id="4" name="Espaço Reservado para Número de Slide 3"/>
          <p:cNvSpPr>
            <a:spLocks noGrp="1"/>
          </p:cNvSpPr>
          <p:nvPr>
            <p:ph type="sldNum" sz="quarter" idx="12"/>
          </p:nvPr>
        </p:nvSpPr>
        <p:spPr/>
        <p:txBody>
          <a:bodyPr/>
          <a:lstStyle/>
          <a:p>
            <a:fld id="{754FE2FE-B55E-4328-8F5C-2CEB8781A47B}" type="slidenum">
              <a:rPr lang="de-DE" smtClean="0"/>
              <a:pPr/>
              <a:t>‹nº›</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09603" y="273050"/>
            <a:ext cx="4011084"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F0E51C7C-CEA3-4CAA-BE4B-344879E7C377}" type="datetimeFigureOut">
              <a:rPr lang="de-DE" smtClean="0"/>
              <a:pPr/>
              <a:t>23.02.2021</a:t>
            </a:fld>
            <a:endParaRPr lang="de-DE"/>
          </a:p>
        </p:txBody>
      </p:sp>
      <p:sp>
        <p:nvSpPr>
          <p:cNvPr id="6" name="Espaço Reservado para Rodapé 5"/>
          <p:cNvSpPr>
            <a:spLocks noGrp="1"/>
          </p:cNvSpPr>
          <p:nvPr>
            <p:ph type="ftr" sz="quarter" idx="11"/>
          </p:nvPr>
        </p:nvSpPr>
        <p:spPr/>
        <p:txBody>
          <a:bodyPr/>
          <a:lstStyle/>
          <a:p>
            <a:endParaRPr lang="de-DE"/>
          </a:p>
        </p:txBody>
      </p:sp>
      <p:sp>
        <p:nvSpPr>
          <p:cNvPr id="7" name="Espaço Reservado para Número de Slide 6"/>
          <p:cNvSpPr>
            <a:spLocks noGrp="1"/>
          </p:cNvSpPr>
          <p:nvPr>
            <p:ph type="sldNum" sz="quarter" idx="12"/>
          </p:nvPr>
        </p:nvSpPr>
        <p:spPr/>
        <p:txBody>
          <a:bodyPr/>
          <a:lstStyle/>
          <a:p>
            <a:fld id="{754FE2FE-B55E-4328-8F5C-2CEB8781A47B}" type="slidenum">
              <a:rPr lang="de-DE" smtClean="0"/>
              <a:pPr/>
              <a:t>‹nº›</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2389717" y="4800600"/>
            <a:ext cx="73152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F0E51C7C-CEA3-4CAA-BE4B-344879E7C377}" type="datetimeFigureOut">
              <a:rPr lang="de-DE" smtClean="0"/>
              <a:pPr/>
              <a:t>23.02.2021</a:t>
            </a:fld>
            <a:endParaRPr lang="de-DE"/>
          </a:p>
        </p:txBody>
      </p:sp>
      <p:sp>
        <p:nvSpPr>
          <p:cNvPr id="6" name="Espaço Reservado para Rodapé 5"/>
          <p:cNvSpPr>
            <a:spLocks noGrp="1"/>
          </p:cNvSpPr>
          <p:nvPr>
            <p:ph type="ftr" sz="quarter" idx="11"/>
          </p:nvPr>
        </p:nvSpPr>
        <p:spPr/>
        <p:txBody>
          <a:bodyPr/>
          <a:lstStyle/>
          <a:p>
            <a:endParaRPr lang="de-DE"/>
          </a:p>
        </p:txBody>
      </p:sp>
      <p:sp>
        <p:nvSpPr>
          <p:cNvPr id="7" name="Espaço Reservado para Número de Slide 6"/>
          <p:cNvSpPr>
            <a:spLocks noGrp="1"/>
          </p:cNvSpPr>
          <p:nvPr>
            <p:ph type="sldNum" sz="quarter" idx="12"/>
          </p:nvPr>
        </p:nvSpPr>
        <p:spPr/>
        <p:txBody>
          <a:bodyPr/>
          <a:lstStyle/>
          <a:p>
            <a:fld id="{754FE2FE-B55E-4328-8F5C-2CEB8781A47B}" type="slidenum">
              <a:rPr lang="de-DE" smtClean="0"/>
              <a:pPr/>
              <a:t>‹nº›</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E51C7C-CEA3-4CAA-BE4B-344879E7C377}" type="datetimeFigureOut">
              <a:rPr lang="de-DE" smtClean="0"/>
              <a:pPr/>
              <a:t>23.02.2021</a:t>
            </a:fld>
            <a:endParaRPr lang="de-DE"/>
          </a:p>
        </p:txBody>
      </p:sp>
      <p:sp>
        <p:nvSpPr>
          <p:cNvPr id="5" name="Espaço Reservado para Rodapé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Espaço Reservado para Número de Slide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FE2FE-B55E-4328-8F5C-2CEB8781A47B}" type="slidenum">
              <a:rPr lang="de-DE" smtClean="0"/>
              <a:pPr/>
              <a:t>‹nº›</a:t>
            </a:fld>
            <a:endParaRPr lang="de-DE"/>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57200" y="1251759"/>
            <a:ext cx="11403874" cy="2387600"/>
          </a:xfrm>
        </p:spPr>
        <p:txBody>
          <a:bodyPr>
            <a:normAutofit/>
          </a:bodyPr>
          <a:lstStyle/>
          <a:p>
            <a:r>
              <a:rPr lang="de-DE" sz="4000" b="1" dirty="0">
                <a:latin typeface="Arial"/>
                <a:ea typeface="+mj-lt"/>
                <a:cs typeface="+mj-lt"/>
              </a:rPr>
              <a:t>INTRODUÇÃO À LÓGICA TEMPORAL ATRAVÉS DO USO DA FERRAMENTA NUSMV </a:t>
            </a:r>
          </a:p>
        </p:txBody>
      </p:sp>
      <p:sp>
        <p:nvSpPr>
          <p:cNvPr id="3" name="Subtítulo 2"/>
          <p:cNvSpPr>
            <a:spLocks noGrp="1"/>
          </p:cNvSpPr>
          <p:nvPr>
            <p:ph type="subTitle" idx="1"/>
          </p:nvPr>
        </p:nvSpPr>
        <p:spPr>
          <a:xfrm>
            <a:off x="1480868" y="3961472"/>
            <a:ext cx="9144000" cy="2561535"/>
          </a:xfrm>
        </p:spPr>
        <p:txBody>
          <a:bodyPr vert="horz" lIns="91440" tIns="45720" rIns="91440" bIns="45720" rtlCol="0" anchor="t">
            <a:normAutofit/>
          </a:bodyPr>
          <a:lstStyle/>
          <a:p>
            <a:r>
              <a:rPr lang="de-DE" b="1" dirty="0">
                <a:solidFill>
                  <a:schemeClr val="tx1"/>
                </a:solidFill>
                <a:cs typeface="Calibri"/>
              </a:rPr>
              <a:t>Stephany de Almeida Gonçalves</a:t>
            </a:r>
          </a:p>
          <a:p>
            <a:endParaRPr lang="de-DE" dirty="0">
              <a:solidFill>
                <a:schemeClr val="tx1"/>
              </a:solidFill>
              <a:cs typeface="Calibri"/>
            </a:endParaRPr>
          </a:p>
          <a:p>
            <a:r>
              <a:rPr lang="de-DE" dirty="0">
                <a:solidFill>
                  <a:schemeClr val="tx1"/>
                </a:solidFill>
                <a:cs typeface="Calibri"/>
              </a:rPr>
              <a:t>Orientador: </a:t>
            </a:r>
            <a:r>
              <a:rPr lang="de-DE" dirty="0">
                <a:solidFill>
                  <a:schemeClr val="tx1"/>
                </a:solidFill>
                <a:ea typeface="+mn-lt"/>
                <a:cs typeface="+mn-lt"/>
              </a:rPr>
              <a:t>Hudson Costa Gonçalves da Cruz </a:t>
            </a:r>
          </a:p>
          <a:p>
            <a:endParaRPr lang="de-DE" dirty="0">
              <a:cs typeface="Calibri"/>
            </a:endParaRPr>
          </a:p>
          <a:p>
            <a:endParaRPr lang="de-DE" dirty="0">
              <a:cs typeface="Calibri"/>
            </a:endParaRPr>
          </a:p>
          <a:p>
            <a:endParaRPr lang="de-DE" dirty="0">
              <a:cs typeface="Calibri"/>
            </a:endParaRPr>
          </a:p>
        </p:txBody>
      </p:sp>
      <p:pic>
        <p:nvPicPr>
          <p:cNvPr id="4" name="Imagem 4" descr="Texto&#10;&#10;Descrição gerada automaticamente">
            <a:extLst>
              <a:ext uri="{FF2B5EF4-FFF2-40B4-BE49-F238E27FC236}">
                <a16:creationId xmlns:a16="http://schemas.microsoft.com/office/drawing/2014/main" xmlns="" id="{788782B2-7C6E-4984-B17C-11EAFE41D7C0}"/>
              </a:ext>
            </a:extLst>
          </p:cNvPr>
          <p:cNvPicPr>
            <a:picLocks noChangeAspect="1"/>
          </p:cNvPicPr>
          <p:nvPr/>
        </p:nvPicPr>
        <p:blipFill>
          <a:blip r:embed="rId2" cstate="print"/>
          <a:stretch>
            <a:fillRect/>
          </a:stretch>
        </p:blipFill>
        <p:spPr>
          <a:xfrm>
            <a:off x="0" y="165835"/>
            <a:ext cx="3821501" cy="1336100"/>
          </a:xfrm>
          <a:prstGeom prst="rect">
            <a:avLst/>
          </a:prstGeom>
        </p:spPr>
      </p:pic>
      <p:sp>
        <p:nvSpPr>
          <p:cNvPr id="7" name="object 3"/>
          <p:cNvSpPr txBox="1"/>
          <p:nvPr/>
        </p:nvSpPr>
        <p:spPr>
          <a:xfrm>
            <a:off x="-1" y="1476103"/>
            <a:ext cx="12192001" cy="100669"/>
          </a:xfrm>
          <a:prstGeom prst="rect">
            <a:avLst/>
          </a:prstGeom>
          <a:solidFill>
            <a:srgbClr val="3333B2"/>
          </a:solidFill>
        </p:spPr>
        <p:txBody>
          <a:bodyPr vert="horz" wrap="square" lIns="0" tIns="8255" rIns="0" bIns="0" rtlCol="0">
            <a:spAutoFit/>
          </a:bodyPr>
          <a:lstStyle/>
          <a:p>
            <a:pPr marL="107950">
              <a:lnSpc>
                <a:spcPct val="100000"/>
              </a:lnSpc>
              <a:spcBef>
                <a:spcPts val="65"/>
              </a:spcBef>
            </a:pPr>
            <a:r>
              <a:rPr lang="pt-BR" sz="600" dirty="0" smtClean="0">
                <a:latin typeface="Arial"/>
                <a:cs typeface="Arial"/>
              </a:rPr>
              <a:t>c</a:t>
            </a:r>
            <a:endParaRPr sz="600" dirty="0">
              <a:latin typeface="Arial"/>
              <a:cs typeface="Arial"/>
            </a:endParaRPr>
          </a:p>
        </p:txBody>
      </p:sp>
      <p:sp>
        <p:nvSpPr>
          <p:cNvPr id="8" name="object 3"/>
          <p:cNvSpPr txBox="1"/>
          <p:nvPr/>
        </p:nvSpPr>
        <p:spPr>
          <a:xfrm>
            <a:off x="0" y="3400177"/>
            <a:ext cx="12192001" cy="100669"/>
          </a:xfrm>
          <a:prstGeom prst="rect">
            <a:avLst/>
          </a:prstGeom>
          <a:solidFill>
            <a:srgbClr val="3333B2"/>
          </a:solidFill>
        </p:spPr>
        <p:txBody>
          <a:bodyPr vert="horz" wrap="square" lIns="0" tIns="8255" rIns="0" bIns="0" rtlCol="0">
            <a:spAutoFit/>
          </a:bodyPr>
          <a:lstStyle/>
          <a:p>
            <a:pPr marL="107950">
              <a:lnSpc>
                <a:spcPct val="100000"/>
              </a:lnSpc>
              <a:spcBef>
                <a:spcPts val="65"/>
              </a:spcBef>
            </a:pPr>
            <a:endParaRPr sz="600" dirty="0">
              <a:latin typeface="Arial"/>
              <a:cs typeface="Arial"/>
            </a:endParaRPr>
          </a:p>
        </p:txBody>
      </p:sp>
      <p:sp>
        <p:nvSpPr>
          <p:cNvPr id="12" name="object 3"/>
          <p:cNvSpPr txBox="1"/>
          <p:nvPr/>
        </p:nvSpPr>
        <p:spPr>
          <a:xfrm>
            <a:off x="0" y="0"/>
            <a:ext cx="12192001" cy="100669"/>
          </a:xfrm>
          <a:prstGeom prst="rect">
            <a:avLst/>
          </a:prstGeom>
          <a:solidFill>
            <a:srgbClr val="3333B2"/>
          </a:solidFill>
        </p:spPr>
        <p:txBody>
          <a:bodyPr vert="horz" wrap="square" lIns="0" tIns="8255" rIns="0" bIns="0" rtlCol="0">
            <a:spAutoFit/>
          </a:bodyPr>
          <a:lstStyle/>
          <a:p>
            <a:pPr marL="107950">
              <a:lnSpc>
                <a:spcPct val="100000"/>
              </a:lnSpc>
              <a:spcBef>
                <a:spcPts val="65"/>
              </a:spcBef>
            </a:pPr>
            <a:endParaRPr sz="600" dirty="0">
              <a:latin typeface="Arial"/>
              <a:cs typeface="Arial"/>
            </a:endParaRPr>
          </a:p>
        </p:txBody>
      </p:sp>
      <p:sp>
        <p:nvSpPr>
          <p:cNvPr id="13" name="object 3"/>
          <p:cNvSpPr txBox="1"/>
          <p:nvPr/>
        </p:nvSpPr>
        <p:spPr>
          <a:xfrm>
            <a:off x="0" y="6757331"/>
            <a:ext cx="12192001" cy="100669"/>
          </a:xfrm>
          <a:prstGeom prst="rect">
            <a:avLst/>
          </a:prstGeom>
          <a:solidFill>
            <a:srgbClr val="3333B2"/>
          </a:solidFill>
        </p:spPr>
        <p:txBody>
          <a:bodyPr vert="horz" wrap="square" lIns="0" tIns="8255" rIns="0" bIns="0" rtlCol="0">
            <a:spAutoFit/>
          </a:bodyPr>
          <a:lstStyle/>
          <a:p>
            <a:pPr marL="107950">
              <a:lnSpc>
                <a:spcPct val="100000"/>
              </a:lnSpc>
              <a:spcBef>
                <a:spcPts val="65"/>
              </a:spcBef>
            </a:pPr>
            <a:endParaRPr sz="600" dirty="0">
              <a:latin typeface="Arial"/>
              <a:cs typeface="Arial"/>
            </a:endParaRPr>
          </a:p>
        </p:txBody>
      </p:sp>
    </p:spTree>
    <p:extLst>
      <p:ext uri="{BB962C8B-B14F-4D97-AF65-F5344CB8AC3E}">
        <p14:creationId xmlns:p14="http://schemas.microsoft.com/office/powerpoint/2010/main" xmlns="" val="22108665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5"/>
          <p:cNvSpPr/>
          <p:nvPr/>
        </p:nvSpPr>
        <p:spPr>
          <a:xfrm>
            <a:off x="0" y="0"/>
            <a:ext cx="12192000" cy="1539215"/>
          </a:xfrm>
          <a:prstGeom prst="rect">
            <a:avLst/>
          </a:prstGeom>
          <a:blipFill>
            <a:blip r:embed="rId2" cstate="print"/>
            <a:stretch>
              <a:fillRect/>
            </a:stretch>
          </a:blipFill>
        </p:spPr>
        <p:txBody>
          <a:bodyPr wrap="square" lIns="0" tIns="0" rIns="0" bIns="0" rtlCol="0"/>
          <a:lstStyle/>
          <a:p>
            <a:endParaRPr/>
          </a:p>
        </p:txBody>
      </p:sp>
      <p:sp>
        <p:nvSpPr>
          <p:cNvPr id="2" name="Título 1">
            <a:extLst>
              <a:ext uri="{FF2B5EF4-FFF2-40B4-BE49-F238E27FC236}">
                <a16:creationId xmlns:a16="http://schemas.microsoft.com/office/drawing/2014/main" xmlns="" id="{62390E6C-29A1-4EB0-B5A0-E97E3B45A643}"/>
              </a:ext>
            </a:extLst>
          </p:cNvPr>
          <p:cNvSpPr>
            <a:spLocks noGrp="1"/>
          </p:cNvSpPr>
          <p:nvPr>
            <p:ph type="title"/>
          </p:nvPr>
        </p:nvSpPr>
        <p:spPr/>
        <p:txBody>
          <a:bodyPr/>
          <a:lstStyle/>
          <a:p>
            <a:pPr algn="l"/>
            <a:r>
              <a:rPr lang="pt-BR" dirty="0">
                <a:solidFill>
                  <a:schemeClr val="bg1"/>
                </a:solidFill>
                <a:cs typeface="Calibri Light"/>
              </a:rPr>
              <a:t>NOÇÕES </a:t>
            </a:r>
            <a:r>
              <a:rPr lang="pt-BR" dirty="0" smtClean="0">
                <a:solidFill>
                  <a:schemeClr val="bg1"/>
                </a:solidFill>
                <a:cs typeface="Calibri Light"/>
              </a:rPr>
              <a:t>BÁSICAS </a:t>
            </a:r>
            <a:r>
              <a:rPr lang="pt-BR" dirty="0">
                <a:solidFill>
                  <a:schemeClr val="bg1"/>
                </a:solidFill>
                <a:cs typeface="Calibri Light"/>
              </a:rPr>
              <a:t>DE LÓGICA CLÁSSICA</a:t>
            </a:r>
            <a:endParaRPr lang="pt-BR" dirty="0">
              <a:solidFill>
                <a:schemeClr val="bg1"/>
              </a:solidFill>
            </a:endParaRPr>
          </a:p>
        </p:txBody>
      </p:sp>
      <p:sp>
        <p:nvSpPr>
          <p:cNvPr id="6" name="Espaço Reservado para Texto 5"/>
          <p:cNvSpPr>
            <a:spLocks noGrp="1"/>
          </p:cNvSpPr>
          <p:nvPr>
            <p:ph type="body" idx="1"/>
          </p:nvPr>
        </p:nvSpPr>
        <p:spPr>
          <a:xfrm>
            <a:off x="609600" y="1430610"/>
            <a:ext cx="7580811" cy="639762"/>
          </a:xfrm>
        </p:spPr>
        <p:txBody>
          <a:bodyPr>
            <a:noAutofit/>
          </a:bodyPr>
          <a:lstStyle/>
          <a:p>
            <a:r>
              <a:rPr lang="pt-BR" sz="3200" dirty="0" smtClean="0">
                <a:cs typeface="Calibri"/>
              </a:rPr>
              <a:t>Métodos de validação de argumentos</a:t>
            </a:r>
          </a:p>
        </p:txBody>
      </p:sp>
      <p:sp>
        <p:nvSpPr>
          <p:cNvPr id="3" name="Espaço Reservado para Conteúdo 2">
            <a:extLst>
              <a:ext uri="{FF2B5EF4-FFF2-40B4-BE49-F238E27FC236}">
                <a16:creationId xmlns:a16="http://schemas.microsoft.com/office/drawing/2014/main" xmlns="" id="{02E8BE00-D40D-4535-BC5D-4ACD60930D06}"/>
              </a:ext>
            </a:extLst>
          </p:cNvPr>
          <p:cNvSpPr>
            <a:spLocks noGrp="1"/>
          </p:cNvSpPr>
          <p:nvPr>
            <p:ph sz="half" idx="2"/>
          </p:nvPr>
        </p:nvSpPr>
        <p:spPr>
          <a:xfrm>
            <a:off x="609600" y="2174875"/>
            <a:ext cx="10493829" cy="4421868"/>
          </a:xfrm>
        </p:spPr>
        <p:txBody>
          <a:bodyPr vert="horz" lIns="91440" tIns="45720" rIns="91440" bIns="45720" rtlCol="0" anchor="t">
            <a:normAutofit/>
          </a:bodyPr>
          <a:lstStyle/>
          <a:p>
            <a:r>
              <a:rPr lang="pt-BR" sz="2800" u="sng" dirty="0" smtClean="0">
                <a:cs typeface="Calibri"/>
              </a:rPr>
              <a:t>Tabela-Verdade</a:t>
            </a:r>
          </a:p>
          <a:p>
            <a:endParaRPr lang="pt-BR" sz="2800" dirty="0" smtClean="0">
              <a:cs typeface="Calibri"/>
            </a:endParaRPr>
          </a:p>
          <a:p>
            <a:endParaRPr lang="pt-BR" sz="2800" dirty="0" smtClean="0">
              <a:cs typeface="Calibri"/>
            </a:endParaRPr>
          </a:p>
          <a:p>
            <a:endParaRPr lang="pt-BR" sz="2800" dirty="0" smtClean="0">
              <a:cs typeface="Calibri"/>
            </a:endParaRPr>
          </a:p>
          <a:p>
            <a:endParaRPr lang="pt-BR" sz="2800" dirty="0" smtClean="0">
              <a:cs typeface="Calibri"/>
            </a:endParaRPr>
          </a:p>
          <a:p>
            <a:r>
              <a:rPr lang="pt-BR" sz="2800" u="sng" dirty="0" smtClean="0">
                <a:cs typeface="Calibri"/>
              </a:rPr>
              <a:t>Negação ou Redução ao Absurdo</a:t>
            </a:r>
          </a:p>
          <a:p>
            <a:pPr>
              <a:buNone/>
            </a:pPr>
            <a:r>
              <a:rPr lang="pt-BR" sz="2800" dirty="0" smtClean="0"/>
              <a:t>    É a negação daquilo que se quer demonstrar, e a partir de um conjunto de deduções concluir um fato contraditório ou absurdo. </a:t>
            </a:r>
            <a:endParaRPr lang="pt-BR" sz="2800" dirty="0" smtClean="0">
              <a:cs typeface="Calibri"/>
            </a:endParaRPr>
          </a:p>
          <a:p>
            <a:endParaRPr lang="pt-BR" dirty="0" smtClean="0">
              <a:cs typeface="Calibri"/>
            </a:endParaRPr>
          </a:p>
          <a:p>
            <a:endParaRPr lang="pt-BR" dirty="0" smtClean="0">
              <a:cs typeface="Calibri"/>
            </a:endParaRPr>
          </a:p>
          <a:p>
            <a:endParaRPr lang="pt-BR" dirty="0" smtClean="0">
              <a:cs typeface="Calibri"/>
            </a:endParaRPr>
          </a:p>
          <a:p>
            <a:endParaRPr lang="pt-BR" sz="2800" dirty="0" smtClean="0">
              <a:cs typeface="Calibri"/>
            </a:endParaRPr>
          </a:p>
          <a:p>
            <a:endParaRPr lang="pt-BR" sz="2800" dirty="0" smtClean="0">
              <a:cs typeface="Calibri"/>
            </a:endParaRPr>
          </a:p>
          <a:p>
            <a:pPr>
              <a:buNone/>
            </a:pPr>
            <a:endParaRPr lang="pt-BR" sz="2800" dirty="0" smtClean="0">
              <a:cs typeface="Calibri"/>
            </a:endParaRPr>
          </a:p>
          <a:p>
            <a:pPr>
              <a:buNone/>
            </a:pPr>
            <a:endParaRPr lang="pt-BR" sz="2800" dirty="0" smtClean="0">
              <a:cs typeface="Calibri"/>
            </a:endParaRPr>
          </a:p>
          <a:p>
            <a:pPr>
              <a:buNone/>
            </a:pPr>
            <a:endParaRPr lang="pt-BR" sz="2800" dirty="0" smtClean="0">
              <a:cs typeface="Calibri"/>
            </a:endParaRPr>
          </a:p>
          <a:p>
            <a:pPr>
              <a:buNone/>
            </a:pPr>
            <a:endParaRPr lang="pt-BR" sz="2800" dirty="0" smtClean="0">
              <a:cs typeface="Calibri"/>
            </a:endParaRPr>
          </a:p>
          <a:p>
            <a:endParaRPr lang="pt-BR" sz="2800" dirty="0" smtClean="0">
              <a:cs typeface="Calibri"/>
            </a:endParaRPr>
          </a:p>
          <a:p>
            <a:endParaRPr lang="pt-BR" b="1" dirty="0">
              <a:cs typeface="Calibri"/>
            </a:endParaRPr>
          </a:p>
        </p:txBody>
      </p:sp>
      <p:sp>
        <p:nvSpPr>
          <p:cNvPr id="8" name="Espaço Reservado para Conteúdo 7"/>
          <p:cNvSpPr>
            <a:spLocks noGrp="1"/>
          </p:cNvSpPr>
          <p:nvPr>
            <p:ph sz="quarter" idx="4"/>
          </p:nvPr>
        </p:nvSpPr>
        <p:spPr/>
        <p:txBody>
          <a:bodyPr>
            <a:normAutofit/>
          </a:bodyPr>
          <a:lstStyle/>
          <a:p>
            <a:r>
              <a:rPr lang="pt-BR" sz="2800" u="sng" dirty="0" smtClean="0">
                <a:cs typeface="Calibri"/>
              </a:rPr>
              <a:t>Árvore Semântica</a:t>
            </a:r>
            <a:endParaRPr lang="pt-BR" sz="2800" u="sng" dirty="0"/>
          </a:p>
        </p:txBody>
      </p:sp>
      <p:pic>
        <p:nvPicPr>
          <p:cNvPr id="4" name="Imagem 3" descr="tabelaverdade.png"/>
          <p:cNvPicPr>
            <a:picLocks noChangeAspect="1"/>
          </p:cNvPicPr>
          <p:nvPr/>
        </p:nvPicPr>
        <p:blipFill>
          <a:blip r:embed="rId3" cstate="print"/>
          <a:stretch>
            <a:fillRect/>
          </a:stretch>
        </p:blipFill>
        <p:spPr>
          <a:xfrm>
            <a:off x="856844" y="2661046"/>
            <a:ext cx="5260928" cy="1977696"/>
          </a:xfrm>
          <a:prstGeom prst="rect">
            <a:avLst/>
          </a:prstGeom>
        </p:spPr>
      </p:pic>
      <p:pic>
        <p:nvPicPr>
          <p:cNvPr id="9" name="Imagem 8" descr="arvore1.png"/>
          <p:cNvPicPr>
            <a:picLocks noChangeAspect="1"/>
          </p:cNvPicPr>
          <p:nvPr/>
        </p:nvPicPr>
        <p:blipFill>
          <a:blip r:embed="rId4" cstate="print"/>
          <a:stretch>
            <a:fillRect/>
          </a:stretch>
        </p:blipFill>
        <p:spPr>
          <a:xfrm>
            <a:off x="6994158" y="2654123"/>
            <a:ext cx="2162906" cy="2252612"/>
          </a:xfrm>
          <a:prstGeom prst="rect">
            <a:avLst/>
          </a:prstGeom>
        </p:spPr>
      </p:pic>
    </p:spTree>
    <p:extLst>
      <p:ext uri="{BB962C8B-B14F-4D97-AF65-F5344CB8AC3E}">
        <p14:creationId xmlns:p14="http://schemas.microsoft.com/office/powerpoint/2010/main" xmlns="" val="3838043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p:cNvSpPr/>
          <p:nvPr/>
        </p:nvSpPr>
        <p:spPr>
          <a:xfrm>
            <a:off x="0" y="0"/>
            <a:ext cx="12192000" cy="1539215"/>
          </a:xfrm>
          <a:prstGeom prst="rect">
            <a:avLst/>
          </a:prstGeom>
          <a:blipFill>
            <a:blip r:embed="rId2" cstate="print"/>
            <a:stretch>
              <a:fillRect/>
            </a:stretch>
          </a:blipFill>
        </p:spPr>
        <p:txBody>
          <a:bodyPr wrap="square" lIns="0" tIns="0" rIns="0" bIns="0" rtlCol="0"/>
          <a:lstStyle/>
          <a:p>
            <a:endParaRPr/>
          </a:p>
        </p:txBody>
      </p:sp>
      <p:sp>
        <p:nvSpPr>
          <p:cNvPr id="2" name="Título 1">
            <a:extLst>
              <a:ext uri="{FF2B5EF4-FFF2-40B4-BE49-F238E27FC236}">
                <a16:creationId xmlns:a16="http://schemas.microsoft.com/office/drawing/2014/main" xmlns="" id="{7EF52929-2444-472B-90FF-AFF034447D37}"/>
              </a:ext>
            </a:extLst>
          </p:cNvPr>
          <p:cNvSpPr>
            <a:spLocks noGrp="1"/>
          </p:cNvSpPr>
          <p:nvPr>
            <p:ph type="title"/>
          </p:nvPr>
        </p:nvSpPr>
        <p:spPr/>
        <p:txBody>
          <a:bodyPr/>
          <a:lstStyle/>
          <a:p>
            <a:pPr algn="l"/>
            <a:r>
              <a:rPr lang="pt-BR" dirty="0">
                <a:solidFill>
                  <a:schemeClr val="bg1"/>
                </a:solidFill>
                <a:cs typeface="Calibri Light"/>
              </a:rPr>
              <a:t>LÓGICA MODAL</a:t>
            </a:r>
            <a:endParaRPr lang="pt-BR" dirty="0">
              <a:solidFill>
                <a:schemeClr val="bg1"/>
              </a:solidFill>
            </a:endParaRPr>
          </a:p>
        </p:txBody>
      </p:sp>
      <p:sp>
        <p:nvSpPr>
          <p:cNvPr id="3" name="Espaço Reservado para Conteúdo 2">
            <a:extLst>
              <a:ext uri="{FF2B5EF4-FFF2-40B4-BE49-F238E27FC236}">
                <a16:creationId xmlns:a16="http://schemas.microsoft.com/office/drawing/2014/main" xmlns="" id="{FCB0129F-4A29-4623-8E62-0075220BD49C}"/>
              </a:ext>
            </a:extLst>
          </p:cNvPr>
          <p:cNvSpPr>
            <a:spLocks noGrp="1"/>
          </p:cNvSpPr>
          <p:nvPr>
            <p:ph idx="1"/>
          </p:nvPr>
        </p:nvSpPr>
        <p:spPr/>
        <p:txBody>
          <a:bodyPr vert="horz" lIns="91440" tIns="45720" rIns="91440" bIns="45720" rtlCol="0" anchor="t">
            <a:normAutofit/>
          </a:bodyPr>
          <a:lstStyle/>
          <a:p>
            <a:r>
              <a:rPr lang="pt-BR" sz="2800" dirty="0" smtClean="0"/>
              <a:t>A Lógica Modal está relacionada com o estudo do comportamento dedutivo de expressões modulares quanto ao tempo, possibilidade, probabilidade, entre outras, sendo as mais utilizadas possibilidade e necessidade (Possivelmente e Necessariamente).</a:t>
            </a:r>
          </a:p>
          <a:p>
            <a:r>
              <a:rPr lang="pt-BR" sz="2800" dirty="0" smtClean="0"/>
              <a:t>Baseada na semântica dos "mundos possíveis”, a Lógica Modal analisa se uma proposição é verdadeira ou não, dependendo do "mundo"em que ela está sendo analisada.</a:t>
            </a:r>
            <a:endParaRPr lang="pt-BR" sz="2800" dirty="0">
              <a:cs typeface="Calibri" panose="020F0502020204030204"/>
            </a:endParaRPr>
          </a:p>
        </p:txBody>
      </p:sp>
    </p:spTree>
    <p:extLst>
      <p:ext uri="{BB962C8B-B14F-4D97-AF65-F5344CB8AC3E}">
        <p14:creationId xmlns:p14="http://schemas.microsoft.com/office/powerpoint/2010/main" xmlns="" val="19456396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p:cNvSpPr/>
          <p:nvPr/>
        </p:nvSpPr>
        <p:spPr>
          <a:xfrm>
            <a:off x="0" y="0"/>
            <a:ext cx="12192000" cy="1539215"/>
          </a:xfrm>
          <a:prstGeom prst="rect">
            <a:avLst/>
          </a:prstGeom>
          <a:blipFill>
            <a:blip r:embed="rId2" cstate="print"/>
            <a:stretch>
              <a:fillRect/>
            </a:stretch>
          </a:blipFill>
        </p:spPr>
        <p:txBody>
          <a:bodyPr wrap="square" lIns="0" tIns="0" rIns="0" bIns="0" rtlCol="0"/>
          <a:lstStyle/>
          <a:p>
            <a:endParaRPr/>
          </a:p>
        </p:txBody>
      </p:sp>
      <p:sp>
        <p:nvSpPr>
          <p:cNvPr id="2" name="Título 1">
            <a:extLst>
              <a:ext uri="{FF2B5EF4-FFF2-40B4-BE49-F238E27FC236}">
                <a16:creationId xmlns:a16="http://schemas.microsoft.com/office/drawing/2014/main" xmlns="" id="{7EF52929-2444-472B-90FF-AFF034447D37}"/>
              </a:ext>
            </a:extLst>
          </p:cNvPr>
          <p:cNvSpPr>
            <a:spLocks noGrp="1"/>
          </p:cNvSpPr>
          <p:nvPr>
            <p:ph type="title"/>
          </p:nvPr>
        </p:nvSpPr>
        <p:spPr/>
        <p:txBody>
          <a:bodyPr/>
          <a:lstStyle/>
          <a:p>
            <a:pPr algn="l"/>
            <a:r>
              <a:rPr lang="pt-BR" dirty="0">
                <a:solidFill>
                  <a:schemeClr val="bg1"/>
                </a:solidFill>
                <a:cs typeface="Calibri Light"/>
              </a:rPr>
              <a:t>LÓGICA MODAL</a:t>
            </a:r>
            <a:endParaRPr lang="pt-BR" dirty="0">
              <a:solidFill>
                <a:schemeClr val="bg1"/>
              </a:solidFill>
            </a:endParaRPr>
          </a:p>
        </p:txBody>
      </p:sp>
      <p:sp>
        <p:nvSpPr>
          <p:cNvPr id="3" name="Espaço Reservado para Conteúdo 2">
            <a:extLst>
              <a:ext uri="{FF2B5EF4-FFF2-40B4-BE49-F238E27FC236}">
                <a16:creationId xmlns:a16="http://schemas.microsoft.com/office/drawing/2014/main" xmlns="" id="{FCB0129F-4A29-4623-8E62-0075220BD49C}"/>
              </a:ext>
            </a:extLst>
          </p:cNvPr>
          <p:cNvSpPr>
            <a:spLocks noGrp="1"/>
          </p:cNvSpPr>
          <p:nvPr>
            <p:ph idx="1"/>
          </p:nvPr>
        </p:nvSpPr>
        <p:spPr/>
        <p:txBody>
          <a:bodyPr vert="horz" lIns="91440" tIns="45720" rIns="91440" bIns="45720" rtlCol="0" anchor="t">
            <a:normAutofit/>
          </a:bodyPr>
          <a:lstStyle/>
          <a:p>
            <a:r>
              <a:rPr lang="pt-BR" b="1" dirty="0" smtClean="0">
                <a:cs typeface="Calibri" panose="020F0502020204030204"/>
              </a:rPr>
              <a:t>Sintaxe da Lógica Modal</a:t>
            </a:r>
          </a:p>
          <a:p>
            <a:pPr>
              <a:buNone/>
            </a:pPr>
            <a:r>
              <a:rPr lang="pt-BR" sz="3000" dirty="0" smtClean="0"/>
              <a:t>    O alfabeto modal é constituído pelo alfabeto da Lógica Proposicional Clássica, o símbolo do absurdo ou contradição ⊥, juntamente aos operadores modais de necessidade □ e possibilidade ◊.</a:t>
            </a:r>
          </a:p>
          <a:p>
            <a:pPr>
              <a:buNone/>
            </a:pPr>
            <a:r>
              <a:rPr lang="pt-BR" sz="3000" dirty="0" smtClean="0"/>
              <a:t/>
            </a:r>
            <a:br>
              <a:rPr lang="pt-BR" sz="3000" dirty="0" smtClean="0"/>
            </a:br>
            <a:r>
              <a:rPr lang="pt-BR" sz="3000" i="1" dirty="0" smtClean="0"/>
              <a:t>α </a:t>
            </a:r>
            <a:r>
              <a:rPr lang="pt-BR" sz="3000" dirty="0" smtClean="0"/>
              <a:t>::= p | ⊥ | </a:t>
            </a:r>
            <a:r>
              <a:rPr lang="pt-BR" sz="3000" i="1" dirty="0" err="1" smtClean="0"/>
              <a:t>α</a:t>
            </a:r>
            <a:r>
              <a:rPr lang="pt-BR" sz="3000" dirty="0" err="1" smtClean="0"/>
              <a:t>1</a:t>
            </a:r>
            <a:r>
              <a:rPr lang="pt-BR" sz="3000" dirty="0" smtClean="0"/>
              <a:t> ∧</a:t>
            </a:r>
            <a:r>
              <a:rPr lang="pt-BR" sz="3000" i="1" dirty="0" smtClean="0"/>
              <a:t> </a:t>
            </a:r>
            <a:r>
              <a:rPr lang="pt-BR" sz="3000" i="1" dirty="0" err="1" smtClean="0"/>
              <a:t>α</a:t>
            </a:r>
            <a:r>
              <a:rPr lang="pt-BR" sz="3000" dirty="0" err="1" smtClean="0"/>
              <a:t>2</a:t>
            </a:r>
            <a:r>
              <a:rPr lang="pt-BR" sz="3000" dirty="0" smtClean="0"/>
              <a:t> | </a:t>
            </a:r>
            <a:r>
              <a:rPr lang="pt-BR" sz="3000" i="1" dirty="0" err="1" smtClean="0"/>
              <a:t>α</a:t>
            </a:r>
            <a:r>
              <a:rPr lang="pt-BR" sz="3000" dirty="0" err="1" smtClean="0"/>
              <a:t>1</a:t>
            </a:r>
            <a:r>
              <a:rPr lang="pt-BR" sz="3000" dirty="0" smtClean="0"/>
              <a:t> ∨</a:t>
            </a:r>
            <a:r>
              <a:rPr lang="pt-BR" sz="3000" i="1" dirty="0" smtClean="0"/>
              <a:t> </a:t>
            </a:r>
            <a:r>
              <a:rPr lang="pt-BR" sz="3000" i="1" dirty="0" err="1" smtClean="0"/>
              <a:t>α</a:t>
            </a:r>
            <a:r>
              <a:rPr lang="pt-BR" sz="3000" dirty="0" err="1" smtClean="0"/>
              <a:t>2</a:t>
            </a:r>
            <a:r>
              <a:rPr lang="pt-BR" sz="3000" dirty="0" smtClean="0"/>
              <a:t> | </a:t>
            </a:r>
            <a:r>
              <a:rPr lang="pt-BR" sz="3000" i="1" dirty="0" err="1" smtClean="0"/>
              <a:t>α</a:t>
            </a:r>
            <a:r>
              <a:rPr lang="pt-BR" sz="3000" dirty="0" err="1" smtClean="0"/>
              <a:t>1</a:t>
            </a:r>
            <a:r>
              <a:rPr lang="pt-BR" sz="3000" dirty="0" smtClean="0"/>
              <a:t> </a:t>
            </a:r>
            <a:r>
              <a:rPr lang="pt-BR" sz="3000" i="1" dirty="0" smtClean="0"/>
              <a:t>→ </a:t>
            </a:r>
            <a:r>
              <a:rPr lang="pt-BR" sz="3000" i="1" dirty="0" err="1" smtClean="0"/>
              <a:t>α</a:t>
            </a:r>
            <a:r>
              <a:rPr lang="pt-BR" sz="3000" dirty="0" err="1" smtClean="0"/>
              <a:t>2</a:t>
            </a:r>
            <a:r>
              <a:rPr lang="pt-BR" sz="3000" dirty="0" smtClean="0"/>
              <a:t> | </a:t>
            </a:r>
            <a:r>
              <a:rPr lang="pt-BR" sz="3000" i="1" dirty="0" smtClean="0"/>
              <a:t>¬ α </a:t>
            </a:r>
            <a:r>
              <a:rPr lang="pt-BR" sz="3000" dirty="0" smtClean="0"/>
              <a:t>| □ </a:t>
            </a:r>
            <a:r>
              <a:rPr lang="pt-BR" sz="3000" i="1" dirty="0" smtClean="0"/>
              <a:t>α </a:t>
            </a:r>
            <a:r>
              <a:rPr lang="pt-BR" sz="3000" dirty="0" smtClean="0"/>
              <a:t>| ◊ </a:t>
            </a:r>
            <a:r>
              <a:rPr lang="pt-BR" sz="3000" i="1" dirty="0" smtClean="0"/>
              <a:t>α</a:t>
            </a:r>
            <a:r>
              <a:rPr lang="pt-BR" sz="3000" dirty="0" smtClean="0"/>
              <a:t> </a:t>
            </a:r>
            <a:r>
              <a:rPr lang="pt-BR" dirty="0" smtClean="0"/>
              <a:t/>
            </a:r>
            <a:br>
              <a:rPr lang="pt-BR" dirty="0" smtClean="0"/>
            </a:br>
            <a:endParaRPr lang="pt-BR" b="1" dirty="0">
              <a:cs typeface="Calibri" panose="020F0502020204030204"/>
            </a:endParaRPr>
          </a:p>
        </p:txBody>
      </p:sp>
    </p:spTree>
    <p:extLst>
      <p:ext uri="{BB962C8B-B14F-4D97-AF65-F5344CB8AC3E}">
        <p14:creationId xmlns:p14="http://schemas.microsoft.com/office/powerpoint/2010/main" xmlns="" val="19456396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p:cNvSpPr/>
          <p:nvPr/>
        </p:nvSpPr>
        <p:spPr>
          <a:xfrm>
            <a:off x="0" y="0"/>
            <a:ext cx="12192000" cy="1539215"/>
          </a:xfrm>
          <a:prstGeom prst="rect">
            <a:avLst/>
          </a:prstGeom>
          <a:blipFill>
            <a:blip r:embed="rId2" cstate="print"/>
            <a:stretch>
              <a:fillRect/>
            </a:stretch>
          </a:blipFill>
        </p:spPr>
        <p:txBody>
          <a:bodyPr wrap="square" lIns="0" tIns="0" rIns="0" bIns="0" rtlCol="0"/>
          <a:lstStyle/>
          <a:p>
            <a:endParaRPr/>
          </a:p>
        </p:txBody>
      </p:sp>
      <p:sp>
        <p:nvSpPr>
          <p:cNvPr id="2" name="Título 1">
            <a:extLst>
              <a:ext uri="{FF2B5EF4-FFF2-40B4-BE49-F238E27FC236}">
                <a16:creationId xmlns:a16="http://schemas.microsoft.com/office/drawing/2014/main" xmlns="" id="{7EF52929-2444-472B-90FF-AFF034447D37}"/>
              </a:ext>
            </a:extLst>
          </p:cNvPr>
          <p:cNvSpPr>
            <a:spLocks noGrp="1"/>
          </p:cNvSpPr>
          <p:nvPr>
            <p:ph type="title"/>
          </p:nvPr>
        </p:nvSpPr>
        <p:spPr/>
        <p:txBody>
          <a:bodyPr/>
          <a:lstStyle/>
          <a:p>
            <a:pPr algn="l"/>
            <a:r>
              <a:rPr lang="pt-BR" dirty="0">
                <a:solidFill>
                  <a:schemeClr val="bg1"/>
                </a:solidFill>
                <a:cs typeface="Calibri Light"/>
              </a:rPr>
              <a:t>LÓGICA MODAL</a:t>
            </a:r>
            <a:endParaRPr lang="pt-BR" dirty="0">
              <a:solidFill>
                <a:schemeClr val="bg1"/>
              </a:solidFill>
            </a:endParaRPr>
          </a:p>
        </p:txBody>
      </p:sp>
      <p:sp>
        <p:nvSpPr>
          <p:cNvPr id="3" name="Espaço Reservado para Conteúdo 2">
            <a:extLst>
              <a:ext uri="{FF2B5EF4-FFF2-40B4-BE49-F238E27FC236}">
                <a16:creationId xmlns:a16="http://schemas.microsoft.com/office/drawing/2014/main" xmlns="" id="{FCB0129F-4A29-4623-8E62-0075220BD49C}"/>
              </a:ext>
            </a:extLst>
          </p:cNvPr>
          <p:cNvSpPr>
            <a:spLocks noGrp="1"/>
          </p:cNvSpPr>
          <p:nvPr>
            <p:ph idx="1"/>
          </p:nvPr>
        </p:nvSpPr>
        <p:spPr>
          <a:xfrm>
            <a:off x="365760" y="1600206"/>
            <a:ext cx="6178731" cy="4525963"/>
          </a:xfrm>
        </p:spPr>
        <p:txBody>
          <a:bodyPr vert="horz" lIns="91440" tIns="45720" rIns="91440" bIns="45720" rtlCol="0" anchor="t">
            <a:normAutofit/>
          </a:bodyPr>
          <a:lstStyle/>
          <a:p>
            <a:r>
              <a:rPr lang="pt-BR" b="1" dirty="0" smtClean="0">
                <a:cs typeface="Calibri" panose="020F0502020204030204"/>
              </a:rPr>
              <a:t>Semântica da Lógica Modal</a:t>
            </a:r>
          </a:p>
          <a:p>
            <a:pPr>
              <a:buNone/>
            </a:pPr>
            <a:r>
              <a:rPr lang="pt-BR" sz="2700" dirty="0" smtClean="0"/>
              <a:t>    Baseia-se no modelo de </a:t>
            </a:r>
            <a:r>
              <a:rPr lang="pt-BR" sz="2700" dirty="0" err="1" smtClean="0"/>
              <a:t>Kripke</a:t>
            </a:r>
            <a:r>
              <a:rPr lang="pt-BR" sz="2700" dirty="0" smtClean="0"/>
              <a:t>, que é uma Estrutura ou Frame que contém um par &lt;W, R&gt;, onde W é um conjunto de estados e R é uma relação binária sobre W, dita relação de acessibilidade, ou seja, R </a:t>
            </a:r>
            <a:r>
              <a:rPr lang="pt-BR" sz="2700" i="1" dirty="0" smtClean="0"/>
              <a:t>⊂ </a:t>
            </a:r>
            <a:r>
              <a:rPr lang="pt-BR" sz="2700" dirty="0" smtClean="0"/>
              <a:t>W x W.</a:t>
            </a:r>
            <a:r>
              <a:rPr lang="pt-BR" sz="2800" dirty="0" smtClean="0"/>
              <a:t/>
            </a:r>
            <a:br>
              <a:rPr lang="pt-BR" sz="2800" dirty="0" smtClean="0"/>
            </a:br>
            <a:endParaRPr lang="pt-BR" sz="2800" b="1" dirty="0">
              <a:cs typeface="Calibri" panose="020F0502020204030204"/>
            </a:endParaRPr>
          </a:p>
        </p:txBody>
      </p:sp>
      <p:pic>
        <p:nvPicPr>
          <p:cNvPr id="5" name="Imagem 4" descr="FRAME.png"/>
          <p:cNvPicPr>
            <a:picLocks noChangeAspect="1"/>
          </p:cNvPicPr>
          <p:nvPr/>
        </p:nvPicPr>
        <p:blipFill>
          <a:blip r:embed="rId3" cstate="print"/>
          <a:stretch>
            <a:fillRect/>
          </a:stretch>
        </p:blipFill>
        <p:spPr>
          <a:xfrm>
            <a:off x="6672039" y="1866078"/>
            <a:ext cx="5313428" cy="3463568"/>
          </a:xfrm>
          <a:prstGeom prst="rect">
            <a:avLst/>
          </a:prstGeom>
        </p:spPr>
      </p:pic>
      <p:sp>
        <p:nvSpPr>
          <p:cNvPr id="6" name="Retângulo 5"/>
          <p:cNvSpPr/>
          <p:nvPr/>
        </p:nvSpPr>
        <p:spPr>
          <a:xfrm>
            <a:off x="7138951" y="5412768"/>
            <a:ext cx="1503553" cy="461665"/>
          </a:xfrm>
          <a:prstGeom prst="rect">
            <a:avLst/>
          </a:prstGeom>
        </p:spPr>
        <p:txBody>
          <a:bodyPr wrap="none">
            <a:spAutoFit/>
          </a:bodyPr>
          <a:lstStyle/>
          <a:p>
            <a:r>
              <a:rPr lang="pt-BR" sz="2400" dirty="0" smtClean="0"/>
              <a:t>F = (W, R). </a:t>
            </a:r>
            <a:endParaRPr lang="pt-BR" sz="2400" dirty="0"/>
          </a:p>
        </p:txBody>
      </p:sp>
    </p:spTree>
    <p:extLst>
      <p:ext uri="{BB962C8B-B14F-4D97-AF65-F5344CB8AC3E}">
        <p14:creationId xmlns:p14="http://schemas.microsoft.com/office/powerpoint/2010/main" xmlns="" val="19456396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p:cNvSpPr/>
          <p:nvPr/>
        </p:nvSpPr>
        <p:spPr>
          <a:xfrm>
            <a:off x="0" y="0"/>
            <a:ext cx="12192000" cy="1539215"/>
          </a:xfrm>
          <a:prstGeom prst="rect">
            <a:avLst/>
          </a:prstGeom>
          <a:blipFill>
            <a:blip r:embed="rId2" cstate="print"/>
            <a:stretch>
              <a:fillRect/>
            </a:stretch>
          </a:blipFill>
        </p:spPr>
        <p:txBody>
          <a:bodyPr wrap="square" lIns="0" tIns="0" rIns="0" bIns="0" rtlCol="0"/>
          <a:lstStyle/>
          <a:p>
            <a:endParaRPr/>
          </a:p>
        </p:txBody>
      </p:sp>
      <p:sp>
        <p:nvSpPr>
          <p:cNvPr id="2" name="Título 1">
            <a:extLst>
              <a:ext uri="{FF2B5EF4-FFF2-40B4-BE49-F238E27FC236}">
                <a16:creationId xmlns:a16="http://schemas.microsoft.com/office/drawing/2014/main" xmlns="" id="{7EF52929-2444-472B-90FF-AFF034447D37}"/>
              </a:ext>
            </a:extLst>
          </p:cNvPr>
          <p:cNvSpPr>
            <a:spLocks noGrp="1"/>
          </p:cNvSpPr>
          <p:nvPr>
            <p:ph type="title"/>
          </p:nvPr>
        </p:nvSpPr>
        <p:spPr/>
        <p:txBody>
          <a:bodyPr/>
          <a:lstStyle/>
          <a:p>
            <a:pPr algn="l"/>
            <a:r>
              <a:rPr lang="pt-BR" dirty="0">
                <a:solidFill>
                  <a:schemeClr val="bg1"/>
                </a:solidFill>
                <a:cs typeface="Calibri Light"/>
              </a:rPr>
              <a:t>LÓGICA MODAL</a:t>
            </a:r>
            <a:endParaRPr lang="pt-BR" dirty="0">
              <a:solidFill>
                <a:schemeClr val="bg1"/>
              </a:solidFill>
            </a:endParaRPr>
          </a:p>
        </p:txBody>
      </p:sp>
      <p:sp>
        <p:nvSpPr>
          <p:cNvPr id="3" name="Espaço Reservado para Conteúdo 2">
            <a:extLst>
              <a:ext uri="{FF2B5EF4-FFF2-40B4-BE49-F238E27FC236}">
                <a16:creationId xmlns:a16="http://schemas.microsoft.com/office/drawing/2014/main" xmlns="" id="{FCB0129F-4A29-4623-8E62-0075220BD49C}"/>
              </a:ext>
            </a:extLst>
          </p:cNvPr>
          <p:cNvSpPr>
            <a:spLocks noGrp="1"/>
          </p:cNvSpPr>
          <p:nvPr>
            <p:ph idx="1"/>
          </p:nvPr>
        </p:nvSpPr>
        <p:spPr/>
        <p:txBody>
          <a:bodyPr vert="horz" lIns="91440" tIns="45720" rIns="91440" bIns="45720" rtlCol="0" anchor="t">
            <a:normAutofit/>
          </a:bodyPr>
          <a:lstStyle/>
          <a:p>
            <a:r>
              <a:rPr lang="pt-BR" b="1" dirty="0" smtClean="0">
                <a:cs typeface="Calibri" panose="020F0502020204030204"/>
              </a:rPr>
              <a:t>Tipos de Lógicas Modais</a:t>
            </a:r>
          </a:p>
          <a:p>
            <a:pPr lvl="1"/>
            <a:r>
              <a:rPr lang="pt-BR" dirty="0" smtClean="0">
                <a:cs typeface="Calibri" panose="020F0502020204030204"/>
              </a:rPr>
              <a:t>Lógica Epistêmica</a:t>
            </a:r>
          </a:p>
          <a:p>
            <a:pPr lvl="1"/>
            <a:r>
              <a:rPr lang="pt-BR" dirty="0" smtClean="0">
                <a:cs typeface="Calibri" panose="020F0502020204030204"/>
              </a:rPr>
              <a:t>Lógica Deôntica</a:t>
            </a:r>
          </a:p>
          <a:p>
            <a:pPr lvl="1"/>
            <a:r>
              <a:rPr lang="pt-BR" dirty="0" smtClean="0">
                <a:cs typeface="Calibri" panose="020F0502020204030204"/>
              </a:rPr>
              <a:t>Lógica Doxástica</a:t>
            </a:r>
          </a:p>
          <a:p>
            <a:pPr lvl="1"/>
            <a:r>
              <a:rPr lang="pt-BR" dirty="0" smtClean="0">
                <a:cs typeface="Calibri" panose="020F0502020204030204"/>
              </a:rPr>
              <a:t>Lógica Temporal</a:t>
            </a:r>
          </a:p>
        </p:txBody>
      </p:sp>
    </p:spTree>
    <p:extLst>
      <p:ext uri="{BB962C8B-B14F-4D97-AF65-F5344CB8AC3E}">
        <p14:creationId xmlns:p14="http://schemas.microsoft.com/office/powerpoint/2010/main" xmlns="" val="19456396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p:cNvSpPr/>
          <p:nvPr/>
        </p:nvSpPr>
        <p:spPr>
          <a:xfrm>
            <a:off x="0" y="0"/>
            <a:ext cx="12192000" cy="1539215"/>
          </a:xfrm>
          <a:prstGeom prst="rect">
            <a:avLst/>
          </a:prstGeom>
          <a:blipFill>
            <a:blip r:embed="rId2" cstate="print"/>
            <a:stretch>
              <a:fillRect/>
            </a:stretch>
          </a:blipFill>
        </p:spPr>
        <p:txBody>
          <a:bodyPr wrap="square" lIns="0" tIns="0" rIns="0" bIns="0" rtlCol="0"/>
          <a:lstStyle/>
          <a:p>
            <a:endParaRPr/>
          </a:p>
        </p:txBody>
      </p:sp>
      <p:sp>
        <p:nvSpPr>
          <p:cNvPr id="2" name="Título 1">
            <a:extLst>
              <a:ext uri="{FF2B5EF4-FFF2-40B4-BE49-F238E27FC236}">
                <a16:creationId xmlns:a16="http://schemas.microsoft.com/office/drawing/2014/main" xmlns="" id="{4DBACB07-CA04-4B26-885A-74712BD21EC3}"/>
              </a:ext>
            </a:extLst>
          </p:cNvPr>
          <p:cNvSpPr>
            <a:spLocks noGrp="1"/>
          </p:cNvSpPr>
          <p:nvPr>
            <p:ph type="title"/>
          </p:nvPr>
        </p:nvSpPr>
        <p:spPr/>
        <p:txBody>
          <a:bodyPr/>
          <a:lstStyle/>
          <a:p>
            <a:pPr algn="l"/>
            <a:r>
              <a:rPr lang="pt-BR" dirty="0">
                <a:solidFill>
                  <a:schemeClr val="bg1"/>
                </a:solidFill>
                <a:cs typeface="Calibri Light"/>
              </a:rPr>
              <a:t>LÓGICA TEMPORAL</a:t>
            </a:r>
            <a:endParaRPr lang="pt-BR" dirty="0">
              <a:solidFill>
                <a:schemeClr val="bg1"/>
              </a:solidFill>
            </a:endParaRPr>
          </a:p>
        </p:txBody>
      </p:sp>
      <p:sp>
        <p:nvSpPr>
          <p:cNvPr id="3" name="Espaço Reservado para Conteúdo 2">
            <a:extLst>
              <a:ext uri="{FF2B5EF4-FFF2-40B4-BE49-F238E27FC236}">
                <a16:creationId xmlns:a16="http://schemas.microsoft.com/office/drawing/2014/main" xmlns="" id="{A4D8BF0C-5638-4599-A35B-207AB733B8D3}"/>
              </a:ext>
            </a:extLst>
          </p:cNvPr>
          <p:cNvSpPr>
            <a:spLocks noGrp="1"/>
          </p:cNvSpPr>
          <p:nvPr>
            <p:ph idx="1"/>
          </p:nvPr>
        </p:nvSpPr>
        <p:spPr/>
        <p:txBody>
          <a:bodyPr vert="horz" lIns="91440" tIns="45720" rIns="91440" bIns="45720" rtlCol="0" anchor="t">
            <a:normAutofit/>
          </a:bodyPr>
          <a:lstStyle/>
          <a:p>
            <a:r>
              <a:rPr lang="pt-BR" sz="2800" dirty="0" smtClean="0"/>
              <a:t>É um tipo de Lógica Modal que permite a representação e o raciocínio sobre proposições relacionadas ao tempo, sendo possível através dessa expressar frases do tipo "Eu SEMPRE estou com fome.", "Eu FUTURAMENTE ficarei com fome."ou "Eu ficarei com fome ATÉ comer algo. </a:t>
            </a:r>
          </a:p>
          <a:p>
            <a:r>
              <a:rPr lang="pt-BR" sz="2800" dirty="0" smtClean="0"/>
              <a:t>Usada com frequência para especificação e verificação de sistemas reativos, que interagem continuamente com o ambiente. </a:t>
            </a:r>
          </a:p>
          <a:p>
            <a:r>
              <a:rPr lang="pt-BR" sz="2800" dirty="0" smtClean="0"/>
              <a:t>A Lógica Temporal possui dois modelos de tempo, Modelo de Tempo Linear e Modelo de Tempo Ramificado.</a:t>
            </a:r>
            <a:endParaRPr lang="pt-BR" sz="2800" dirty="0">
              <a:cs typeface="Calibri" panose="020F0502020204030204"/>
            </a:endParaRPr>
          </a:p>
        </p:txBody>
      </p:sp>
    </p:spTree>
    <p:extLst>
      <p:ext uri="{BB962C8B-B14F-4D97-AF65-F5344CB8AC3E}">
        <p14:creationId xmlns:p14="http://schemas.microsoft.com/office/powerpoint/2010/main" xmlns="" val="21386762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5"/>
          <p:cNvSpPr/>
          <p:nvPr/>
        </p:nvSpPr>
        <p:spPr>
          <a:xfrm>
            <a:off x="0" y="0"/>
            <a:ext cx="12192000" cy="1539215"/>
          </a:xfrm>
          <a:prstGeom prst="rect">
            <a:avLst/>
          </a:prstGeom>
          <a:blipFill>
            <a:blip r:embed="rId2" cstate="print"/>
            <a:stretch>
              <a:fillRect/>
            </a:stretch>
          </a:blipFill>
        </p:spPr>
        <p:txBody>
          <a:bodyPr wrap="square" lIns="0" tIns="0" rIns="0" bIns="0" rtlCol="0"/>
          <a:lstStyle/>
          <a:p>
            <a:endParaRPr/>
          </a:p>
        </p:txBody>
      </p:sp>
      <p:sp>
        <p:nvSpPr>
          <p:cNvPr id="2" name="Título 1">
            <a:extLst>
              <a:ext uri="{FF2B5EF4-FFF2-40B4-BE49-F238E27FC236}">
                <a16:creationId xmlns:a16="http://schemas.microsoft.com/office/drawing/2014/main" xmlns="" id="{4DBACB07-CA04-4B26-885A-74712BD21EC3}"/>
              </a:ext>
            </a:extLst>
          </p:cNvPr>
          <p:cNvSpPr>
            <a:spLocks noGrp="1"/>
          </p:cNvSpPr>
          <p:nvPr>
            <p:ph type="title"/>
          </p:nvPr>
        </p:nvSpPr>
        <p:spPr/>
        <p:txBody>
          <a:bodyPr/>
          <a:lstStyle/>
          <a:p>
            <a:pPr algn="l"/>
            <a:r>
              <a:rPr lang="pt-BR" dirty="0">
                <a:solidFill>
                  <a:schemeClr val="bg1"/>
                </a:solidFill>
                <a:cs typeface="Calibri Light"/>
              </a:rPr>
              <a:t>LÓGICA TEMPORAL</a:t>
            </a:r>
            <a:endParaRPr lang="pt-BR" dirty="0">
              <a:solidFill>
                <a:schemeClr val="bg1"/>
              </a:solidFill>
            </a:endParaRPr>
          </a:p>
        </p:txBody>
      </p:sp>
      <p:sp>
        <p:nvSpPr>
          <p:cNvPr id="4" name="Espaço Reservado para Texto 3"/>
          <p:cNvSpPr>
            <a:spLocks noGrp="1"/>
          </p:cNvSpPr>
          <p:nvPr>
            <p:ph type="body" idx="1"/>
          </p:nvPr>
        </p:nvSpPr>
        <p:spPr/>
        <p:txBody>
          <a:bodyPr/>
          <a:lstStyle/>
          <a:p>
            <a:r>
              <a:rPr lang="pt-BR" dirty="0" smtClean="0"/>
              <a:t>Modelo de Tempo Linear</a:t>
            </a:r>
            <a:endParaRPr lang="pt-BR" dirty="0"/>
          </a:p>
        </p:txBody>
      </p:sp>
      <p:sp>
        <p:nvSpPr>
          <p:cNvPr id="3" name="Espaço Reservado para Conteúdo 2">
            <a:extLst>
              <a:ext uri="{FF2B5EF4-FFF2-40B4-BE49-F238E27FC236}">
                <a16:creationId xmlns:a16="http://schemas.microsoft.com/office/drawing/2014/main" xmlns="" id="{A4D8BF0C-5638-4599-A35B-207AB733B8D3}"/>
              </a:ext>
            </a:extLst>
          </p:cNvPr>
          <p:cNvSpPr>
            <a:spLocks noGrp="1"/>
          </p:cNvSpPr>
          <p:nvPr>
            <p:ph sz="half" idx="2"/>
          </p:nvPr>
        </p:nvSpPr>
        <p:spPr/>
        <p:txBody>
          <a:bodyPr vert="horz" lIns="91440" tIns="45720" rIns="91440" bIns="45720" rtlCol="0" anchor="t">
            <a:normAutofit/>
          </a:bodyPr>
          <a:lstStyle/>
          <a:p>
            <a:pPr>
              <a:buNone/>
            </a:pPr>
            <a:r>
              <a:rPr lang="pt-BR" dirty="0" smtClean="0"/>
              <a:t/>
            </a:r>
            <a:br>
              <a:rPr lang="pt-BR" dirty="0" smtClean="0"/>
            </a:br>
            <a:endParaRPr lang="pt-BR" dirty="0" smtClean="0"/>
          </a:p>
          <a:p>
            <a:pPr>
              <a:buNone/>
            </a:pPr>
            <a:endParaRPr lang="pt-BR" dirty="0" smtClean="0">
              <a:cs typeface="Calibri" panose="020F0502020204030204"/>
            </a:endParaRPr>
          </a:p>
          <a:p>
            <a:pPr>
              <a:buNone/>
            </a:pPr>
            <a:endParaRPr lang="pt-BR" dirty="0" smtClean="0">
              <a:cs typeface="Calibri" panose="020F0502020204030204"/>
            </a:endParaRPr>
          </a:p>
          <a:p>
            <a:pPr>
              <a:buNone/>
            </a:pPr>
            <a:endParaRPr lang="pt-BR" dirty="0" smtClean="0">
              <a:cs typeface="Calibri" panose="020F0502020204030204"/>
            </a:endParaRPr>
          </a:p>
          <a:p>
            <a:pPr>
              <a:buNone/>
            </a:pPr>
            <a:endParaRPr lang="pt-BR" dirty="0" smtClean="0">
              <a:cs typeface="Calibri" panose="020F0502020204030204"/>
            </a:endParaRPr>
          </a:p>
          <a:p>
            <a:r>
              <a:rPr lang="pt-BR" dirty="0" smtClean="0"/>
              <a:t>Se comporta como um conjunto de traços infinitos começando no seu estado inicial.</a:t>
            </a:r>
            <a:endParaRPr lang="pt-BR" dirty="0">
              <a:cs typeface="Calibri" panose="020F0502020204030204"/>
            </a:endParaRPr>
          </a:p>
        </p:txBody>
      </p:sp>
      <p:sp>
        <p:nvSpPr>
          <p:cNvPr id="5" name="Espaço Reservado para Texto 4"/>
          <p:cNvSpPr>
            <a:spLocks noGrp="1"/>
          </p:cNvSpPr>
          <p:nvPr>
            <p:ph type="body" sz="quarter" idx="3"/>
          </p:nvPr>
        </p:nvSpPr>
        <p:spPr/>
        <p:txBody>
          <a:bodyPr/>
          <a:lstStyle/>
          <a:p>
            <a:r>
              <a:rPr lang="pt-BR" dirty="0" smtClean="0"/>
              <a:t>Modelo de Tempo Ramificado</a:t>
            </a:r>
            <a:endParaRPr lang="pt-BR" dirty="0"/>
          </a:p>
        </p:txBody>
      </p:sp>
      <p:pic>
        <p:nvPicPr>
          <p:cNvPr id="7" name="Espaço Reservado para Conteúdo 6" descr="linear.png"/>
          <p:cNvPicPr>
            <a:picLocks noGrp="1" noChangeAspect="1"/>
          </p:cNvPicPr>
          <p:nvPr>
            <p:ph sz="quarter" idx="4"/>
          </p:nvPr>
        </p:nvPicPr>
        <p:blipFill>
          <a:blip r:embed="rId3" cstate="print"/>
          <a:stretch>
            <a:fillRect/>
          </a:stretch>
        </p:blipFill>
        <p:spPr>
          <a:xfrm>
            <a:off x="540851" y="2765936"/>
            <a:ext cx="4048690" cy="809738"/>
          </a:xfrm>
        </p:spPr>
      </p:pic>
      <p:pic>
        <p:nvPicPr>
          <p:cNvPr id="8" name="Imagem 7" descr="ramificado.png"/>
          <p:cNvPicPr>
            <a:picLocks noChangeAspect="1"/>
          </p:cNvPicPr>
          <p:nvPr/>
        </p:nvPicPr>
        <p:blipFill>
          <a:blip r:embed="rId4" cstate="print"/>
          <a:stretch>
            <a:fillRect/>
          </a:stretch>
        </p:blipFill>
        <p:spPr>
          <a:xfrm>
            <a:off x="6195850" y="2387093"/>
            <a:ext cx="4267796" cy="2057687"/>
          </a:xfrm>
          <a:prstGeom prst="rect">
            <a:avLst/>
          </a:prstGeom>
        </p:spPr>
      </p:pic>
      <p:sp>
        <p:nvSpPr>
          <p:cNvPr id="10" name="Espaço Reservado para Conteúdo 2">
            <a:extLst>
              <a:ext uri="{FF2B5EF4-FFF2-40B4-BE49-F238E27FC236}">
                <a16:creationId xmlns:a16="http://schemas.microsoft.com/office/drawing/2014/main" xmlns="" id="{A4D8BF0C-5638-4599-A35B-207AB733B8D3}"/>
              </a:ext>
            </a:extLst>
          </p:cNvPr>
          <p:cNvSpPr txBox="1">
            <a:spLocks/>
          </p:cNvSpPr>
          <p:nvPr/>
        </p:nvSpPr>
        <p:spPr>
          <a:xfrm>
            <a:off x="6013269" y="2248898"/>
            <a:ext cx="5386917" cy="3951288"/>
          </a:xfrm>
          <a:prstGeom prst="rect">
            <a:avLst/>
          </a:prstGeom>
        </p:spPr>
        <p:txBody>
          <a:bodyPr vert="horz" lIns="91440" tIns="45720" rIns="91440" bIns="45720" rtlCol="0" anchor="t">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pt-BR" sz="2400" b="0" i="0" u="none" strike="noStrike" kern="1200" cap="none" spc="0" normalizeH="0" baseline="0" noProof="0" dirty="0" smtClean="0">
                <a:ln>
                  <a:noFill/>
                </a:ln>
                <a:solidFill>
                  <a:schemeClr val="tx1"/>
                </a:solidFill>
                <a:effectLst/>
                <a:uLnTx/>
                <a:uFillTx/>
                <a:latin typeface="+mn-lt"/>
                <a:ea typeface="+mn-ea"/>
                <a:cs typeface="+mn-cs"/>
              </a:rPr>
              <a:t/>
            </a:r>
            <a:br>
              <a:rPr kumimoji="0" lang="pt-BR" sz="2400" b="0" i="0" u="none" strike="noStrike" kern="1200" cap="none" spc="0" normalizeH="0" baseline="0" noProof="0" dirty="0" smtClean="0">
                <a:ln>
                  <a:noFill/>
                </a:ln>
                <a:solidFill>
                  <a:schemeClr val="tx1"/>
                </a:solidFill>
                <a:effectLst/>
                <a:uLnTx/>
                <a:uFillTx/>
                <a:latin typeface="+mn-lt"/>
                <a:ea typeface="+mn-ea"/>
                <a:cs typeface="+mn-cs"/>
              </a:rPr>
            </a:br>
            <a:endParaRPr kumimoji="0" lang="pt-BR"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pt-BR" sz="2400" b="0" i="0" u="none" strike="noStrike" kern="1200" cap="none" spc="0" normalizeH="0" baseline="0" noProof="0" dirty="0" smtClean="0">
              <a:ln>
                <a:noFill/>
              </a:ln>
              <a:solidFill>
                <a:schemeClr val="tx1"/>
              </a:solidFill>
              <a:effectLst/>
              <a:uLnTx/>
              <a:uFillTx/>
              <a:latin typeface="+mn-lt"/>
              <a:ea typeface="+mn-ea"/>
              <a:cs typeface="Calibri" panose="020F0502020204030204"/>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pt-BR" sz="2400" b="0" i="0" u="none" strike="noStrike" kern="1200" cap="none" spc="0" normalizeH="0" baseline="0" noProof="0" dirty="0" smtClean="0">
              <a:ln>
                <a:noFill/>
              </a:ln>
              <a:solidFill>
                <a:schemeClr val="tx1"/>
              </a:solidFill>
              <a:effectLst/>
              <a:uLnTx/>
              <a:uFillTx/>
              <a:latin typeface="+mn-lt"/>
              <a:ea typeface="+mn-ea"/>
              <a:cs typeface="Calibri" panose="020F0502020204030204"/>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pt-BR" sz="2400" b="0" i="0" u="none" strike="noStrike" kern="1200" cap="none" spc="0" normalizeH="0" baseline="0" noProof="0" dirty="0" smtClean="0">
              <a:ln>
                <a:noFill/>
              </a:ln>
              <a:solidFill>
                <a:schemeClr val="tx1"/>
              </a:solidFill>
              <a:effectLst/>
              <a:uLnTx/>
              <a:uFillTx/>
              <a:latin typeface="+mn-lt"/>
              <a:ea typeface="+mn-ea"/>
              <a:cs typeface="Calibri" panose="020F0502020204030204"/>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pt-BR" sz="2400" b="0" i="0" u="none" strike="noStrike" kern="1200" cap="none" spc="0" normalizeH="0" baseline="0" noProof="0" dirty="0" smtClean="0">
              <a:ln>
                <a:noFill/>
              </a:ln>
              <a:solidFill>
                <a:schemeClr val="tx1"/>
              </a:solidFill>
              <a:effectLst/>
              <a:uLnTx/>
              <a:uFillTx/>
              <a:latin typeface="+mn-lt"/>
              <a:ea typeface="+mn-ea"/>
              <a:cs typeface="Calibri" panose="020F0502020204030204"/>
            </a:endParaRPr>
          </a:p>
          <a:p>
            <a:pPr>
              <a:buFont typeface="Arial" pitchFamily="34" charset="0"/>
              <a:buChar char="•"/>
            </a:pPr>
            <a:r>
              <a:rPr lang="pt-BR" sz="2400" dirty="0" smtClean="0"/>
              <a:t>   É representado por uma árvore computacional de profundidade ilimitada em que sua raiz é o estado inicial.</a:t>
            </a:r>
            <a:endParaRPr kumimoji="0" lang="pt-BR" sz="2400" b="0" i="0" u="none" strike="noStrike" kern="1200" cap="none" spc="0" normalizeH="0" baseline="0" noProof="0" dirty="0">
              <a:ln>
                <a:noFill/>
              </a:ln>
              <a:solidFill>
                <a:schemeClr val="tx1"/>
              </a:solidFill>
              <a:effectLst/>
              <a:uLnTx/>
              <a:uFillTx/>
              <a:latin typeface="+mn-lt"/>
              <a:ea typeface="+mn-ea"/>
              <a:cs typeface="Calibri" panose="020F0502020204030204"/>
            </a:endParaRPr>
          </a:p>
        </p:txBody>
      </p:sp>
    </p:spTree>
    <p:extLst>
      <p:ext uri="{BB962C8B-B14F-4D97-AF65-F5344CB8AC3E}">
        <p14:creationId xmlns:p14="http://schemas.microsoft.com/office/powerpoint/2010/main" xmlns="" val="21386762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p:cNvSpPr/>
          <p:nvPr/>
        </p:nvSpPr>
        <p:spPr>
          <a:xfrm>
            <a:off x="0" y="0"/>
            <a:ext cx="12192000" cy="1539215"/>
          </a:xfrm>
          <a:prstGeom prst="rect">
            <a:avLst/>
          </a:prstGeom>
          <a:blipFill>
            <a:blip r:embed="rId2" cstate="print"/>
            <a:stretch>
              <a:fillRect/>
            </a:stretch>
          </a:blipFill>
        </p:spPr>
        <p:txBody>
          <a:bodyPr wrap="square" lIns="0" tIns="0" rIns="0" bIns="0" rtlCol="0"/>
          <a:lstStyle/>
          <a:p>
            <a:endParaRPr/>
          </a:p>
        </p:txBody>
      </p:sp>
      <p:sp>
        <p:nvSpPr>
          <p:cNvPr id="2" name="Título 1">
            <a:extLst>
              <a:ext uri="{FF2B5EF4-FFF2-40B4-BE49-F238E27FC236}">
                <a16:creationId xmlns:a16="http://schemas.microsoft.com/office/drawing/2014/main" xmlns="" id="{4DBACB07-CA04-4B26-885A-74712BD21EC3}"/>
              </a:ext>
            </a:extLst>
          </p:cNvPr>
          <p:cNvSpPr>
            <a:spLocks noGrp="1"/>
          </p:cNvSpPr>
          <p:nvPr>
            <p:ph type="title"/>
          </p:nvPr>
        </p:nvSpPr>
        <p:spPr/>
        <p:txBody>
          <a:bodyPr/>
          <a:lstStyle/>
          <a:p>
            <a:pPr algn="l"/>
            <a:r>
              <a:rPr lang="pt-BR" dirty="0">
                <a:solidFill>
                  <a:schemeClr val="bg1"/>
                </a:solidFill>
                <a:cs typeface="Calibri Light"/>
              </a:rPr>
              <a:t>LÓGICA TEMPORAL</a:t>
            </a:r>
            <a:endParaRPr lang="pt-BR" dirty="0">
              <a:solidFill>
                <a:schemeClr val="bg1"/>
              </a:solidFill>
            </a:endParaRPr>
          </a:p>
        </p:txBody>
      </p:sp>
      <p:sp>
        <p:nvSpPr>
          <p:cNvPr id="3" name="Espaço Reservado para Conteúdo 2">
            <a:extLst>
              <a:ext uri="{FF2B5EF4-FFF2-40B4-BE49-F238E27FC236}">
                <a16:creationId xmlns:a16="http://schemas.microsoft.com/office/drawing/2014/main" xmlns="" id="{A4D8BF0C-5638-4599-A35B-207AB733B8D3}"/>
              </a:ext>
            </a:extLst>
          </p:cNvPr>
          <p:cNvSpPr>
            <a:spLocks noGrp="1"/>
          </p:cNvSpPr>
          <p:nvPr>
            <p:ph idx="1"/>
          </p:nvPr>
        </p:nvSpPr>
        <p:spPr/>
        <p:txBody>
          <a:bodyPr vert="horz" lIns="91440" tIns="45720" rIns="91440" bIns="45720" rtlCol="0" anchor="t">
            <a:normAutofit/>
          </a:bodyPr>
          <a:lstStyle/>
          <a:p>
            <a:r>
              <a:rPr lang="pt-BR" sz="3500" b="1" dirty="0" smtClean="0">
                <a:cs typeface="Calibri"/>
              </a:rPr>
              <a:t>Lógica Temporal Linear(LTL)</a:t>
            </a:r>
          </a:p>
          <a:p>
            <a:endParaRPr lang="pt-BR" b="1" dirty="0" smtClean="0">
              <a:cs typeface="Calibri"/>
            </a:endParaRPr>
          </a:p>
          <a:p>
            <a:pPr lvl="1"/>
            <a:r>
              <a:rPr lang="pt-BR" sz="2600" dirty="0" smtClean="0"/>
              <a:t>Os caminhos das fórmulas LTL são interpretados individualmente expressando propriedades sobre uma sequência linear de execução do sistema. </a:t>
            </a:r>
          </a:p>
          <a:p>
            <a:pPr lvl="1"/>
            <a:r>
              <a:rPr lang="pt-BR" sz="2600" dirty="0" smtClean="0"/>
              <a:t>Uma fórmula em LTL é determinada por um operador de tempo e uma propriedade p do sistema que pode ser qualquer afirmação lógica.</a:t>
            </a:r>
            <a:br>
              <a:rPr lang="pt-BR" sz="2600" dirty="0" smtClean="0"/>
            </a:br>
            <a:r>
              <a:rPr lang="pt-BR" sz="2600" dirty="0" smtClean="0"/>
              <a:t> </a:t>
            </a:r>
            <a:r>
              <a:rPr lang="pt-BR" dirty="0" smtClean="0"/>
              <a:t/>
            </a:r>
            <a:br>
              <a:rPr lang="pt-BR" dirty="0" smtClean="0"/>
            </a:br>
            <a:endParaRPr lang="pt-BR" b="1" dirty="0">
              <a:cs typeface="Calibri"/>
            </a:endParaRPr>
          </a:p>
        </p:txBody>
      </p:sp>
    </p:spTree>
    <p:extLst>
      <p:ext uri="{BB962C8B-B14F-4D97-AF65-F5344CB8AC3E}">
        <p14:creationId xmlns:p14="http://schemas.microsoft.com/office/powerpoint/2010/main" xmlns="" val="27286990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p:cNvSpPr/>
          <p:nvPr/>
        </p:nvSpPr>
        <p:spPr>
          <a:xfrm>
            <a:off x="0" y="0"/>
            <a:ext cx="12192000" cy="1539215"/>
          </a:xfrm>
          <a:prstGeom prst="rect">
            <a:avLst/>
          </a:prstGeom>
          <a:blipFill>
            <a:blip r:embed="rId2" cstate="print"/>
            <a:stretch>
              <a:fillRect/>
            </a:stretch>
          </a:blipFill>
        </p:spPr>
        <p:txBody>
          <a:bodyPr wrap="square" lIns="0" tIns="0" rIns="0" bIns="0" rtlCol="0"/>
          <a:lstStyle/>
          <a:p>
            <a:endParaRPr/>
          </a:p>
        </p:txBody>
      </p:sp>
      <p:sp>
        <p:nvSpPr>
          <p:cNvPr id="2" name="Título 1">
            <a:extLst>
              <a:ext uri="{FF2B5EF4-FFF2-40B4-BE49-F238E27FC236}">
                <a16:creationId xmlns:a16="http://schemas.microsoft.com/office/drawing/2014/main" xmlns="" id="{4DBACB07-CA04-4B26-885A-74712BD21EC3}"/>
              </a:ext>
            </a:extLst>
          </p:cNvPr>
          <p:cNvSpPr>
            <a:spLocks noGrp="1"/>
          </p:cNvSpPr>
          <p:nvPr>
            <p:ph type="title"/>
          </p:nvPr>
        </p:nvSpPr>
        <p:spPr/>
        <p:txBody>
          <a:bodyPr/>
          <a:lstStyle/>
          <a:p>
            <a:pPr algn="l"/>
            <a:r>
              <a:rPr lang="pt-BR" dirty="0">
                <a:solidFill>
                  <a:schemeClr val="bg1"/>
                </a:solidFill>
                <a:cs typeface="Calibri Light"/>
              </a:rPr>
              <a:t>LÓGICA TEMPORAL</a:t>
            </a:r>
            <a:endParaRPr lang="pt-BR" dirty="0">
              <a:solidFill>
                <a:schemeClr val="bg1"/>
              </a:solidFill>
            </a:endParaRPr>
          </a:p>
        </p:txBody>
      </p:sp>
      <p:sp>
        <p:nvSpPr>
          <p:cNvPr id="3" name="Espaço Reservado para Conteúdo 2">
            <a:extLst>
              <a:ext uri="{FF2B5EF4-FFF2-40B4-BE49-F238E27FC236}">
                <a16:creationId xmlns:a16="http://schemas.microsoft.com/office/drawing/2014/main" xmlns="" id="{A4D8BF0C-5638-4599-A35B-207AB733B8D3}"/>
              </a:ext>
            </a:extLst>
          </p:cNvPr>
          <p:cNvSpPr>
            <a:spLocks noGrp="1"/>
          </p:cNvSpPr>
          <p:nvPr>
            <p:ph idx="1"/>
          </p:nvPr>
        </p:nvSpPr>
        <p:spPr>
          <a:xfrm>
            <a:off x="609600" y="1600206"/>
            <a:ext cx="10972800" cy="4918160"/>
          </a:xfrm>
        </p:spPr>
        <p:txBody>
          <a:bodyPr vert="horz" lIns="91440" tIns="45720" rIns="91440" bIns="45720" rtlCol="0" anchor="t">
            <a:normAutofit fontScale="85000" lnSpcReduction="10000"/>
          </a:bodyPr>
          <a:lstStyle/>
          <a:p>
            <a:pPr>
              <a:lnSpc>
                <a:spcPct val="110000"/>
              </a:lnSpc>
            </a:pPr>
            <a:r>
              <a:rPr lang="pt-BR" b="1" dirty="0" smtClean="0">
                <a:cs typeface="Calibri"/>
              </a:rPr>
              <a:t>Operadores da Lógica Temporal Linear(LTL)</a:t>
            </a:r>
            <a:endParaRPr lang="pt-BR" dirty="0" smtClean="0"/>
          </a:p>
          <a:p>
            <a:pPr lvl="1">
              <a:lnSpc>
                <a:spcPct val="110000"/>
              </a:lnSpc>
              <a:buFont typeface="Wingdings" pitchFamily="2" charset="2"/>
              <a:buChar char="§"/>
            </a:pPr>
            <a:r>
              <a:rPr lang="pt-BR" i="1" dirty="0" smtClean="0"/>
              <a:t> </a:t>
            </a:r>
            <a:r>
              <a:rPr lang="pt-BR" b="1" dirty="0" smtClean="0"/>
              <a:t>X(</a:t>
            </a:r>
            <a:r>
              <a:rPr lang="pt-BR" b="1" dirty="0" err="1" smtClean="0"/>
              <a:t>Next</a:t>
            </a:r>
            <a:r>
              <a:rPr lang="pt-BR" b="1" dirty="0" smtClean="0"/>
              <a:t>)</a:t>
            </a:r>
            <a:r>
              <a:rPr lang="pt-BR" dirty="0" smtClean="0"/>
              <a:t>: </a:t>
            </a:r>
            <a:r>
              <a:rPr lang="pt-BR" dirty="0" err="1" smtClean="0"/>
              <a:t>X</a:t>
            </a:r>
            <a:r>
              <a:rPr lang="pt-BR" i="1" dirty="0" err="1" smtClean="0"/>
              <a:t>α</a:t>
            </a:r>
            <a:r>
              <a:rPr lang="pt-BR" i="1" dirty="0" smtClean="0"/>
              <a:t> </a:t>
            </a:r>
            <a:r>
              <a:rPr lang="pt-BR" dirty="0" smtClean="0"/>
              <a:t>- </a:t>
            </a:r>
            <a:r>
              <a:rPr lang="pt-BR" i="1" dirty="0" smtClean="0"/>
              <a:t>α </a:t>
            </a:r>
            <a:r>
              <a:rPr lang="pt-BR" dirty="0" smtClean="0"/>
              <a:t>é verdadeiro no estado seguinte;</a:t>
            </a:r>
          </a:p>
          <a:p>
            <a:pPr lvl="1">
              <a:lnSpc>
                <a:spcPct val="110000"/>
              </a:lnSpc>
              <a:buFont typeface="Wingdings" pitchFamily="2" charset="2"/>
              <a:buChar char="§"/>
            </a:pPr>
            <a:r>
              <a:rPr lang="pt-BR" i="1" dirty="0" smtClean="0"/>
              <a:t> </a:t>
            </a:r>
            <a:r>
              <a:rPr lang="pt-BR" b="1" dirty="0" smtClean="0"/>
              <a:t>F(Future)</a:t>
            </a:r>
            <a:r>
              <a:rPr lang="pt-BR" dirty="0" smtClean="0"/>
              <a:t>: F</a:t>
            </a:r>
            <a:r>
              <a:rPr lang="pt-BR" i="1" dirty="0" smtClean="0"/>
              <a:t>α </a:t>
            </a:r>
            <a:r>
              <a:rPr lang="pt-BR" dirty="0" smtClean="0"/>
              <a:t>- </a:t>
            </a:r>
            <a:r>
              <a:rPr lang="pt-BR" i="1" dirty="0" smtClean="0"/>
              <a:t>α </a:t>
            </a:r>
            <a:r>
              <a:rPr lang="pt-BR" dirty="0" smtClean="0"/>
              <a:t>é verdadeiro em algum tempo no futuro (em algum estado do</a:t>
            </a:r>
            <a:br>
              <a:rPr lang="pt-BR" dirty="0" smtClean="0"/>
            </a:br>
            <a:r>
              <a:rPr lang="pt-BR" dirty="0" smtClean="0"/>
              <a:t>caminho);</a:t>
            </a:r>
          </a:p>
          <a:p>
            <a:pPr lvl="1">
              <a:lnSpc>
                <a:spcPct val="110000"/>
              </a:lnSpc>
              <a:buFont typeface="Wingdings" pitchFamily="2" charset="2"/>
              <a:buChar char="§"/>
            </a:pPr>
            <a:r>
              <a:rPr lang="pt-BR" b="1" dirty="0" smtClean="0"/>
              <a:t>G(</a:t>
            </a:r>
            <a:r>
              <a:rPr lang="pt-BR" b="1" dirty="0" err="1" smtClean="0"/>
              <a:t>Globally</a:t>
            </a:r>
            <a:r>
              <a:rPr lang="pt-BR" b="1" dirty="0" smtClean="0"/>
              <a:t>)</a:t>
            </a:r>
            <a:r>
              <a:rPr lang="pt-BR" dirty="0" smtClean="0"/>
              <a:t>: </a:t>
            </a:r>
            <a:r>
              <a:rPr lang="pt-BR" dirty="0" err="1" smtClean="0"/>
              <a:t>G</a:t>
            </a:r>
            <a:r>
              <a:rPr lang="pt-BR" i="1" dirty="0" err="1" smtClean="0"/>
              <a:t>α</a:t>
            </a:r>
            <a:r>
              <a:rPr lang="pt-BR" i="1" dirty="0" smtClean="0"/>
              <a:t> </a:t>
            </a:r>
            <a:r>
              <a:rPr lang="pt-BR" dirty="0" smtClean="0"/>
              <a:t>- </a:t>
            </a:r>
            <a:r>
              <a:rPr lang="pt-BR" i="1" dirty="0" smtClean="0"/>
              <a:t>α </a:t>
            </a:r>
            <a:r>
              <a:rPr lang="pt-BR" dirty="0" smtClean="0"/>
              <a:t>é sempre verdadeiro (em todo estado no caminho);</a:t>
            </a:r>
          </a:p>
          <a:p>
            <a:pPr lvl="1">
              <a:lnSpc>
                <a:spcPct val="110000"/>
              </a:lnSpc>
              <a:buFont typeface="Wingdings" pitchFamily="2" charset="2"/>
              <a:buChar char="§"/>
            </a:pPr>
            <a:r>
              <a:rPr lang="pt-BR" i="1" dirty="0" smtClean="0"/>
              <a:t> </a:t>
            </a:r>
            <a:r>
              <a:rPr lang="pt-BR" b="1" dirty="0" smtClean="0"/>
              <a:t>U(</a:t>
            </a:r>
            <a:r>
              <a:rPr lang="pt-BR" b="1" dirty="0" err="1" smtClean="0"/>
              <a:t>Until</a:t>
            </a:r>
            <a:r>
              <a:rPr lang="pt-BR" b="1" dirty="0" smtClean="0"/>
              <a:t>)</a:t>
            </a:r>
            <a:r>
              <a:rPr lang="pt-BR" dirty="0" smtClean="0"/>
              <a:t>: </a:t>
            </a:r>
            <a:r>
              <a:rPr lang="pt-BR" i="1" dirty="0" err="1" smtClean="0"/>
              <a:t>α</a:t>
            </a:r>
            <a:r>
              <a:rPr lang="pt-BR" dirty="0" err="1" smtClean="0"/>
              <a:t>U</a:t>
            </a:r>
            <a:r>
              <a:rPr lang="pt-BR" i="1" dirty="0" err="1" smtClean="0"/>
              <a:t>β</a:t>
            </a:r>
            <a:r>
              <a:rPr lang="pt-BR" i="1" dirty="0" smtClean="0"/>
              <a:t> </a:t>
            </a:r>
            <a:r>
              <a:rPr lang="pt-BR" dirty="0" smtClean="0"/>
              <a:t>- </a:t>
            </a:r>
            <a:r>
              <a:rPr lang="pt-BR" i="1" dirty="0" smtClean="0"/>
              <a:t>α </a:t>
            </a:r>
            <a:r>
              <a:rPr lang="pt-BR" dirty="0" smtClean="0"/>
              <a:t>é verdadeira no caminho até que </a:t>
            </a:r>
            <a:r>
              <a:rPr lang="pt-BR" i="1" dirty="0" smtClean="0"/>
              <a:t>β </a:t>
            </a:r>
            <a:r>
              <a:rPr lang="pt-BR" dirty="0" smtClean="0"/>
              <a:t>seja verdadeira;</a:t>
            </a:r>
          </a:p>
          <a:p>
            <a:pPr lvl="1">
              <a:lnSpc>
                <a:spcPct val="110000"/>
              </a:lnSpc>
              <a:buFont typeface="Wingdings" pitchFamily="2" charset="2"/>
              <a:buChar char="§"/>
            </a:pPr>
            <a:r>
              <a:rPr lang="pt-BR" i="1" dirty="0" smtClean="0"/>
              <a:t> </a:t>
            </a:r>
            <a:r>
              <a:rPr lang="pt-BR" b="1" dirty="0" smtClean="0"/>
              <a:t>R(Release)</a:t>
            </a:r>
            <a:r>
              <a:rPr lang="pt-BR" dirty="0" smtClean="0"/>
              <a:t>: </a:t>
            </a:r>
            <a:r>
              <a:rPr lang="pt-BR" i="1" dirty="0" smtClean="0"/>
              <a:t>α</a:t>
            </a:r>
            <a:r>
              <a:rPr lang="pt-BR" dirty="0" smtClean="0"/>
              <a:t>R</a:t>
            </a:r>
            <a:r>
              <a:rPr lang="pt-BR" i="1" dirty="0" smtClean="0"/>
              <a:t>β </a:t>
            </a:r>
            <a:r>
              <a:rPr lang="pt-BR" dirty="0" smtClean="0"/>
              <a:t>- quando a ocorrência de um estado onde </a:t>
            </a:r>
            <a:r>
              <a:rPr lang="pt-BR" i="1" dirty="0" smtClean="0"/>
              <a:t>α </a:t>
            </a:r>
            <a:r>
              <a:rPr lang="pt-BR" dirty="0" smtClean="0"/>
              <a:t>é válida, liberta </a:t>
            </a:r>
            <a:r>
              <a:rPr lang="pt-BR" i="1" dirty="0" smtClean="0"/>
              <a:t>β</a:t>
            </a:r>
            <a:br>
              <a:rPr lang="pt-BR" i="1" dirty="0" smtClean="0"/>
            </a:br>
            <a:r>
              <a:rPr lang="pt-BR" dirty="0" smtClean="0"/>
              <a:t>de o ser;</a:t>
            </a:r>
          </a:p>
          <a:p>
            <a:pPr lvl="1">
              <a:lnSpc>
                <a:spcPct val="110000"/>
              </a:lnSpc>
              <a:buFont typeface="Wingdings" pitchFamily="2" charset="2"/>
              <a:buChar char="§"/>
            </a:pPr>
            <a:r>
              <a:rPr lang="pt-BR" i="1" dirty="0" smtClean="0"/>
              <a:t> </a:t>
            </a:r>
            <a:r>
              <a:rPr lang="pt-BR" b="1" dirty="0" smtClean="0"/>
              <a:t>E(</a:t>
            </a:r>
            <a:r>
              <a:rPr lang="pt-BR" b="1" dirty="0" err="1" smtClean="0"/>
              <a:t>Exists</a:t>
            </a:r>
            <a:r>
              <a:rPr lang="pt-BR" b="1" dirty="0" smtClean="0"/>
              <a:t>)</a:t>
            </a:r>
            <a:r>
              <a:rPr lang="pt-BR" dirty="0" smtClean="0"/>
              <a:t>: </a:t>
            </a:r>
            <a:r>
              <a:rPr lang="pt-BR" dirty="0" err="1" smtClean="0"/>
              <a:t>E</a:t>
            </a:r>
            <a:r>
              <a:rPr lang="pt-BR" i="1" dirty="0" err="1" smtClean="0"/>
              <a:t>α</a:t>
            </a:r>
            <a:r>
              <a:rPr lang="pt-BR" i="1" dirty="0" smtClean="0"/>
              <a:t> </a:t>
            </a:r>
            <a:r>
              <a:rPr lang="pt-BR" dirty="0" smtClean="0"/>
              <a:t>- </a:t>
            </a:r>
            <a:r>
              <a:rPr lang="pt-BR" i="1" dirty="0" smtClean="0"/>
              <a:t>α </a:t>
            </a:r>
            <a:r>
              <a:rPr lang="pt-BR" dirty="0" smtClean="0"/>
              <a:t>é verdadeiro num caminho S, se existe um caminho começando</a:t>
            </a:r>
            <a:br>
              <a:rPr lang="pt-BR" dirty="0" smtClean="0"/>
            </a:br>
            <a:r>
              <a:rPr lang="pt-BR" dirty="0" smtClean="0"/>
              <a:t>em um estado S;</a:t>
            </a:r>
          </a:p>
          <a:p>
            <a:pPr lvl="1">
              <a:lnSpc>
                <a:spcPct val="110000"/>
              </a:lnSpc>
              <a:buFont typeface="Wingdings" pitchFamily="2" charset="2"/>
              <a:buChar char="§"/>
            </a:pPr>
            <a:r>
              <a:rPr lang="pt-BR" i="1" dirty="0" smtClean="0"/>
              <a:t> </a:t>
            </a:r>
            <a:r>
              <a:rPr lang="pt-BR" b="1" dirty="0" smtClean="0"/>
              <a:t>A(</a:t>
            </a:r>
            <a:r>
              <a:rPr lang="pt-BR" b="1" dirty="0" err="1" smtClean="0"/>
              <a:t>All</a:t>
            </a:r>
            <a:r>
              <a:rPr lang="pt-BR" b="1" dirty="0" smtClean="0"/>
              <a:t>)</a:t>
            </a:r>
            <a:r>
              <a:rPr lang="pt-BR" dirty="0" smtClean="0"/>
              <a:t>: </a:t>
            </a:r>
            <a:r>
              <a:rPr lang="pt-BR" dirty="0" err="1" smtClean="0"/>
              <a:t>A</a:t>
            </a:r>
            <a:r>
              <a:rPr lang="pt-BR" i="1" dirty="0" err="1" smtClean="0"/>
              <a:t>α</a:t>
            </a:r>
            <a:r>
              <a:rPr lang="pt-BR" i="1" dirty="0" smtClean="0"/>
              <a:t> </a:t>
            </a:r>
            <a:r>
              <a:rPr lang="pt-BR" dirty="0" smtClean="0"/>
              <a:t>- </a:t>
            </a:r>
            <a:r>
              <a:rPr lang="pt-BR" i="1" dirty="0" smtClean="0"/>
              <a:t>α </a:t>
            </a:r>
            <a:r>
              <a:rPr lang="pt-BR" dirty="0" smtClean="0"/>
              <a:t>é verdadeiro para todo caminho começando no estado S.</a:t>
            </a:r>
          </a:p>
        </p:txBody>
      </p:sp>
    </p:spTree>
    <p:extLst>
      <p:ext uri="{BB962C8B-B14F-4D97-AF65-F5344CB8AC3E}">
        <p14:creationId xmlns:p14="http://schemas.microsoft.com/office/powerpoint/2010/main" xmlns="" val="27286990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p:cNvSpPr/>
          <p:nvPr/>
        </p:nvSpPr>
        <p:spPr>
          <a:xfrm>
            <a:off x="0" y="0"/>
            <a:ext cx="12192000" cy="1539215"/>
          </a:xfrm>
          <a:prstGeom prst="rect">
            <a:avLst/>
          </a:prstGeom>
          <a:blipFill>
            <a:blip r:embed="rId2" cstate="print"/>
            <a:stretch>
              <a:fillRect/>
            </a:stretch>
          </a:blipFill>
        </p:spPr>
        <p:txBody>
          <a:bodyPr wrap="square" lIns="0" tIns="0" rIns="0" bIns="0" rtlCol="0"/>
          <a:lstStyle/>
          <a:p>
            <a:endParaRPr/>
          </a:p>
        </p:txBody>
      </p:sp>
      <p:sp>
        <p:nvSpPr>
          <p:cNvPr id="2" name="Título 1">
            <a:extLst>
              <a:ext uri="{FF2B5EF4-FFF2-40B4-BE49-F238E27FC236}">
                <a16:creationId xmlns:a16="http://schemas.microsoft.com/office/drawing/2014/main" xmlns="" id="{4DBACB07-CA04-4B26-885A-74712BD21EC3}"/>
              </a:ext>
            </a:extLst>
          </p:cNvPr>
          <p:cNvSpPr>
            <a:spLocks noGrp="1"/>
          </p:cNvSpPr>
          <p:nvPr>
            <p:ph type="title"/>
          </p:nvPr>
        </p:nvSpPr>
        <p:spPr/>
        <p:txBody>
          <a:bodyPr/>
          <a:lstStyle/>
          <a:p>
            <a:pPr algn="l"/>
            <a:r>
              <a:rPr lang="pt-BR" dirty="0">
                <a:solidFill>
                  <a:schemeClr val="bg1"/>
                </a:solidFill>
                <a:cs typeface="Calibri Light"/>
              </a:rPr>
              <a:t>LÓGICA TEMPORAL</a:t>
            </a:r>
            <a:endParaRPr lang="pt-BR" dirty="0">
              <a:solidFill>
                <a:schemeClr val="bg1"/>
              </a:solidFill>
            </a:endParaRPr>
          </a:p>
        </p:txBody>
      </p:sp>
      <p:sp>
        <p:nvSpPr>
          <p:cNvPr id="3" name="Espaço Reservado para Conteúdo 2">
            <a:extLst>
              <a:ext uri="{FF2B5EF4-FFF2-40B4-BE49-F238E27FC236}">
                <a16:creationId xmlns:a16="http://schemas.microsoft.com/office/drawing/2014/main" xmlns="" id="{A4D8BF0C-5638-4599-A35B-207AB733B8D3}"/>
              </a:ext>
            </a:extLst>
          </p:cNvPr>
          <p:cNvSpPr>
            <a:spLocks noGrp="1"/>
          </p:cNvSpPr>
          <p:nvPr>
            <p:ph idx="1"/>
          </p:nvPr>
        </p:nvSpPr>
        <p:spPr>
          <a:xfrm>
            <a:off x="609600" y="1600206"/>
            <a:ext cx="10972800" cy="4918160"/>
          </a:xfrm>
        </p:spPr>
        <p:txBody>
          <a:bodyPr vert="horz" lIns="91440" tIns="45720" rIns="91440" bIns="45720" rtlCol="0" anchor="t">
            <a:normAutofit/>
          </a:bodyPr>
          <a:lstStyle/>
          <a:p>
            <a:r>
              <a:rPr lang="pt-BR" sz="3400" b="1" dirty="0" smtClean="0">
                <a:cs typeface="Calibri"/>
              </a:rPr>
              <a:t>Linguagem da Lógica Temporal Linear(LTL)</a:t>
            </a:r>
            <a:r>
              <a:rPr lang="pt-BR" sz="3600" dirty="0" smtClean="0"/>
              <a:t/>
            </a:r>
            <a:br>
              <a:rPr lang="pt-BR" sz="3600" dirty="0" smtClean="0"/>
            </a:br>
            <a:endParaRPr lang="pt-BR" sz="3400" b="1" dirty="0" smtClean="0">
              <a:cs typeface="Calibri"/>
            </a:endParaRPr>
          </a:p>
          <a:p>
            <a:pPr lvl="1"/>
            <a:r>
              <a:rPr lang="pt-BR" sz="2400" dirty="0" smtClean="0"/>
              <a:t> </a:t>
            </a:r>
            <a:r>
              <a:rPr lang="el-GR" sz="2400" dirty="0" smtClean="0"/>
              <a:t>Φ</a:t>
            </a:r>
            <a:r>
              <a:rPr lang="pt-BR" sz="2400" i="1" dirty="0" smtClean="0"/>
              <a:t>p </a:t>
            </a:r>
            <a:r>
              <a:rPr lang="pt-BR" sz="2400" dirty="0" smtClean="0"/>
              <a:t>::= P | (</a:t>
            </a:r>
            <a:r>
              <a:rPr lang="pt-BR" sz="2400" i="1" dirty="0" smtClean="0"/>
              <a:t>¬</a:t>
            </a:r>
            <a:r>
              <a:rPr lang="el-GR" sz="2400" dirty="0" smtClean="0"/>
              <a:t>Φ</a:t>
            </a:r>
            <a:r>
              <a:rPr lang="pt-BR" sz="2400" i="1" dirty="0" smtClean="0"/>
              <a:t>p</a:t>
            </a:r>
            <a:r>
              <a:rPr lang="pt-BR" sz="2400" dirty="0" smtClean="0"/>
              <a:t>) | (</a:t>
            </a:r>
            <a:r>
              <a:rPr lang="el-GR" sz="2400" dirty="0" smtClean="0"/>
              <a:t>Φ</a:t>
            </a:r>
            <a:r>
              <a:rPr lang="pt-BR" sz="2400" i="1" dirty="0" smtClean="0"/>
              <a:t>p</a:t>
            </a:r>
            <a:r>
              <a:rPr lang="pt-BR" sz="2400" dirty="0" smtClean="0"/>
              <a:t>∧ </a:t>
            </a:r>
            <a:r>
              <a:rPr lang="el-GR" sz="2400" dirty="0" smtClean="0"/>
              <a:t>Φ</a:t>
            </a:r>
            <a:r>
              <a:rPr lang="pt-BR" sz="2400" i="1" dirty="0" smtClean="0"/>
              <a:t>p</a:t>
            </a:r>
            <a:r>
              <a:rPr lang="pt-BR" sz="2400" dirty="0" smtClean="0"/>
              <a:t>) | (</a:t>
            </a:r>
            <a:r>
              <a:rPr lang="el-GR" sz="2400" dirty="0" smtClean="0"/>
              <a:t>Φ</a:t>
            </a:r>
            <a:r>
              <a:rPr lang="pt-BR" sz="2400" i="1" dirty="0" smtClean="0"/>
              <a:t>p</a:t>
            </a:r>
            <a:r>
              <a:rPr lang="pt-BR" sz="2400" dirty="0" smtClean="0"/>
              <a:t>∨</a:t>
            </a:r>
            <a:r>
              <a:rPr lang="pt-BR" sz="2400" i="1" dirty="0" smtClean="0"/>
              <a:t> </a:t>
            </a:r>
            <a:r>
              <a:rPr lang="el-GR" sz="2400" dirty="0" smtClean="0"/>
              <a:t>Φ</a:t>
            </a:r>
            <a:r>
              <a:rPr lang="pt-BR" sz="2400" i="1" dirty="0" smtClean="0"/>
              <a:t>p</a:t>
            </a:r>
            <a:r>
              <a:rPr lang="pt-BR" sz="2400" dirty="0" smtClean="0"/>
              <a:t>) | (</a:t>
            </a:r>
            <a:r>
              <a:rPr lang="el-GR" sz="2400" dirty="0" smtClean="0"/>
              <a:t>Φ</a:t>
            </a:r>
            <a:r>
              <a:rPr lang="pt-BR" sz="2400" i="1" dirty="0" smtClean="0"/>
              <a:t>p→ </a:t>
            </a:r>
            <a:r>
              <a:rPr lang="el-GR" sz="2400" dirty="0" smtClean="0"/>
              <a:t>Φ</a:t>
            </a:r>
            <a:r>
              <a:rPr lang="pt-BR" sz="2400" i="1" dirty="0" smtClean="0"/>
              <a:t>p</a:t>
            </a:r>
            <a:r>
              <a:rPr lang="pt-BR" sz="2400" dirty="0" smtClean="0"/>
              <a:t>) | (X</a:t>
            </a:r>
            <a:r>
              <a:rPr lang="el-GR" sz="2400" dirty="0" smtClean="0"/>
              <a:t>Φ</a:t>
            </a:r>
            <a:r>
              <a:rPr lang="pt-BR" sz="2400" i="1" dirty="0" smtClean="0"/>
              <a:t>p</a:t>
            </a:r>
            <a:r>
              <a:rPr lang="pt-BR" sz="2400" dirty="0" smtClean="0"/>
              <a:t>) | (F</a:t>
            </a:r>
            <a:r>
              <a:rPr lang="el-GR" sz="2400" dirty="0" smtClean="0"/>
              <a:t>Φ</a:t>
            </a:r>
            <a:r>
              <a:rPr lang="pt-BR" sz="2400" i="1" dirty="0" smtClean="0"/>
              <a:t>p</a:t>
            </a:r>
            <a:r>
              <a:rPr lang="pt-BR" sz="2400" dirty="0" smtClean="0"/>
              <a:t>) | (G</a:t>
            </a:r>
            <a:r>
              <a:rPr lang="el-GR" sz="2400" dirty="0" smtClean="0"/>
              <a:t>Φ</a:t>
            </a:r>
            <a:r>
              <a:rPr lang="pt-BR" sz="2400" i="1" dirty="0" smtClean="0"/>
              <a:t>p</a:t>
            </a:r>
            <a:r>
              <a:rPr lang="pt-BR" sz="2400" dirty="0" smtClean="0"/>
              <a:t>) | (</a:t>
            </a:r>
            <a:r>
              <a:rPr lang="el-GR" sz="2400" dirty="0" smtClean="0"/>
              <a:t>Φ</a:t>
            </a:r>
            <a:r>
              <a:rPr lang="pt-BR" sz="2400" i="1" dirty="0" smtClean="0"/>
              <a:t>p </a:t>
            </a:r>
            <a:r>
              <a:rPr lang="pt-BR" sz="2400" dirty="0" smtClean="0"/>
              <a:t>U </a:t>
            </a:r>
            <a:r>
              <a:rPr lang="el-GR" sz="2400" dirty="0" smtClean="0"/>
              <a:t>Φ</a:t>
            </a:r>
            <a:r>
              <a:rPr lang="pt-BR" sz="2400" i="1" dirty="0" smtClean="0"/>
              <a:t>p</a:t>
            </a:r>
            <a:r>
              <a:rPr lang="pt-BR" sz="2400" dirty="0" smtClean="0"/>
              <a:t>)</a:t>
            </a:r>
          </a:p>
          <a:p>
            <a:endParaRPr lang="pt-BR" sz="2800" dirty="0" smtClean="0"/>
          </a:p>
          <a:p>
            <a:pPr lvl="1"/>
            <a:r>
              <a:rPr lang="pt-BR" sz="2400" dirty="0" smtClean="0"/>
              <a:t>Onde P é um átomo proposicional, </a:t>
            </a:r>
            <a:r>
              <a:rPr lang="pt-BR" sz="2400" i="1" dirty="0" smtClean="0"/>
              <a:t>¬</a:t>
            </a:r>
            <a:r>
              <a:rPr lang="pt-BR" sz="2400" dirty="0" smtClean="0"/>
              <a:t>, </a:t>
            </a:r>
            <a:r>
              <a:rPr lang="pt-BR" sz="2400" i="1" dirty="0" smtClean="0"/>
              <a:t>∧</a:t>
            </a:r>
            <a:r>
              <a:rPr lang="pt-BR" sz="2400" dirty="0" smtClean="0"/>
              <a:t>, </a:t>
            </a:r>
            <a:r>
              <a:rPr lang="pt-BR" sz="2400" i="1" dirty="0" smtClean="0"/>
              <a:t>∨ </a:t>
            </a:r>
            <a:r>
              <a:rPr lang="pt-BR" sz="2400" dirty="0" smtClean="0"/>
              <a:t>e </a:t>
            </a:r>
            <a:r>
              <a:rPr lang="pt-BR" sz="2400" i="1" dirty="0" smtClean="0"/>
              <a:t>→ </a:t>
            </a:r>
            <a:r>
              <a:rPr lang="pt-BR" sz="2400" dirty="0" smtClean="0"/>
              <a:t>são operadores da Lógica Proposicional, e os demais são operadores temporais.</a:t>
            </a:r>
            <a:br>
              <a:rPr lang="pt-BR" sz="2400" dirty="0" smtClean="0"/>
            </a:br>
            <a:endParaRPr lang="pt-BR" sz="2400" dirty="0" smtClean="0"/>
          </a:p>
          <a:p>
            <a:pPr>
              <a:buNone/>
            </a:pPr>
            <a:endParaRPr lang="pt-BR" sz="2800" dirty="0" smtClean="0"/>
          </a:p>
          <a:p>
            <a:pPr>
              <a:buNone/>
            </a:pPr>
            <a:endParaRPr lang="pt-BR" sz="2800" dirty="0" smtClean="0"/>
          </a:p>
          <a:p>
            <a:pPr>
              <a:buNone/>
            </a:pPr>
            <a:endParaRPr lang="pt-BR" sz="2800" dirty="0" smtClean="0"/>
          </a:p>
        </p:txBody>
      </p:sp>
    </p:spTree>
    <p:extLst>
      <p:ext uri="{BB962C8B-B14F-4D97-AF65-F5344CB8AC3E}">
        <p14:creationId xmlns:p14="http://schemas.microsoft.com/office/powerpoint/2010/main" xmlns="" val="27286990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p:cNvSpPr/>
          <p:nvPr/>
        </p:nvSpPr>
        <p:spPr>
          <a:xfrm>
            <a:off x="0" y="0"/>
            <a:ext cx="12192000" cy="1539215"/>
          </a:xfrm>
          <a:prstGeom prst="rect">
            <a:avLst/>
          </a:prstGeom>
          <a:blipFill>
            <a:blip r:embed="rId2" cstate="print"/>
            <a:stretch>
              <a:fillRect/>
            </a:stretch>
          </a:blipFill>
        </p:spPr>
        <p:txBody>
          <a:bodyPr wrap="square" lIns="0" tIns="0" rIns="0" bIns="0" rtlCol="0"/>
          <a:lstStyle/>
          <a:p>
            <a:endParaRPr/>
          </a:p>
        </p:txBody>
      </p:sp>
      <p:sp>
        <p:nvSpPr>
          <p:cNvPr id="2" name="Título 1">
            <a:extLst>
              <a:ext uri="{FF2B5EF4-FFF2-40B4-BE49-F238E27FC236}">
                <a16:creationId xmlns:a16="http://schemas.microsoft.com/office/drawing/2014/main" xmlns="" id="{09893DAF-501B-4C49-99AB-B27F8A246BE9}"/>
              </a:ext>
            </a:extLst>
          </p:cNvPr>
          <p:cNvSpPr>
            <a:spLocks noGrp="1"/>
          </p:cNvSpPr>
          <p:nvPr>
            <p:ph type="title"/>
          </p:nvPr>
        </p:nvSpPr>
        <p:spPr/>
        <p:txBody>
          <a:bodyPr/>
          <a:lstStyle/>
          <a:p>
            <a:pPr algn="l"/>
            <a:r>
              <a:rPr lang="pt-BR" dirty="0">
                <a:solidFill>
                  <a:schemeClr val="bg1"/>
                </a:solidFill>
                <a:cs typeface="Calibri Light"/>
              </a:rPr>
              <a:t>ESTRUTURA DO TRABALHO</a:t>
            </a:r>
            <a:endParaRPr lang="pt-BR" dirty="0">
              <a:solidFill>
                <a:schemeClr val="bg1"/>
              </a:solidFill>
            </a:endParaRPr>
          </a:p>
        </p:txBody>
      </p:sp>
      <p:sp>
        <p:nvSpPr>
          <p:cNvPr id="3" name="Espaço Reservado para Conteúdo 2">
            <a:extLst>
              <a:ext uri="{FF2B5EF4-FFF2-40B4-BE49-F238E27FC236}">
                <a16:creationId xmlns:a16="http://schemas.microsoft.com/office/drawing/2014/main" xmlns="" id="{32A08B6C-AEF1-4AF5-BD0D-C869C4214BEC}"/>
              </a:ext>
            </a:extLst>
          </p:cNvPr>
          <p:cNvSpPr>
            <a:spLocks noGrp="1"/>
          </p:cNvSpPr>
          <p:nvPr>
            <p:ph idx="1"/>
          </p:nvPr>
        </p:nvSpPr>
        <p:spPr/>
        <p:txBody>
          <a:bodyPr vert="horz" lIns="91440" tIns="45720" rIns="91440" bIns="45720" rtlCol="0" anchor="t">
            <a:normAutofit fontScale="25000" lnSpcReduction="20000"/>
          </a:bodyPr>
          <a:lstStyle/>
          <a:p>
            <a:pPr marL="514350" indent="-514350">
              <a:buAutoNum type="arabicPeriod"/>
            </a:pPr>
            <a:r>
              <a:rPr lang="pt-BR" sz="11200" b="1" dirty="0" smtClean="0"/>
              <a:t>INTRODUÇÃO</a:t>
            </a:r>
          </a:p>
          <a:p>
            <a:pPr marL="971550" lvl="1" indent="-514350"/>
            <a:r>
              <a:rPr lang="pt-BR" sz="11200" dirty="0" smtClean="0"/>
              <a:t>JUSTIFICATIVA</a:t>
            </a:r>
          </a:p>
          <a:p>
            <a:pPr marL="971550" lvl="1" indent="-514350"/>
            <a:r>
              <a:rPr lang="pt-BR" sz="11200" dirty="0" smtClean="0"/>
              <a:t>OBJETIVO GERAL E OBJETIVOS ESPECÍFICOS</a:t>
            </a:r>
          </a:p>
          <a:p>
            <a:pPr marL="971550" lvl="1" indent="-514350"/>
            <a:r>
              <a:rPr lang="pt-BR" sz="11200" dirty="0" smtClean="0"/>
              <a:t>METODOLOGIA</a:t>
            </a:r>
          </a:p>
          <a:p>
            <a:pPr marL="514350" indent="-514350">
              <a:buNone/>
            </a:pPr>
            <a:r>
              <a:rPr lang="pt-BR" sz="11200" b="1" dirty="0" smtClean="0"/>
              <a:t>2. FUNDAMENTAÇÃO TEÓRICA</a:t>
            </a:r>
          </a:p>
          <a:p>
            <a:pPr marL="971550" lvl="1" indent="-514350"/>
            <a:r>
              <a:rPr lang="pt-BR" sz="11200" dirty="0" smtClean="0"/>
              <a:t>NOÇÕES BÁSICAS DE LÓGICA CLÁSSICA</a:t>
            </a:r>
          </a:p>
          <a:p>
            <a:pPr marL="971550" lvl="1" indent="-514350"/>
            <a:r>
              <a:rPr lang="pt-BR" sz="11200" dirty="0" smtClean="0"/>
              <a:t>LÓGICA MODAL</a:t>
            </a:r>
          </a:p>
          <a:p>
            <a:pPr marL="971550" lvl="1" indent="-514350"/>
            <a:r>
              <a:rPr lang="pt-BR" sz="11200" dirty="0" smtClean="0"/>
              <a:t>LÓGICA TEMPORAL</a:t>
            </a:r>
          </a:p>
          <a:p>
            <a:pPr marL="971550" lvl="1" indent="-514350"/>
            <a:r>
              <a:rPr lang="pt-BR" sz="11200" dirty="0" smtClean="0"/>
              <a:t>NUSMV</a:t>
            </a:r>
          </a:p>
          <a:p>
            <a:pPr marL="971550" lvl="1" indent="-514350"/>
            <a:r>
              <a:rPr lang="pt-BR" sz="11200" dirty="0" smtClean="0"/>
              <a:t>EXECUÇÃO DO NUSMV</a:t>
            </a:r>
          </a:p>
          <a:p>
            <a:pPr marL="514350" indent="-514350">
              <a:buNone/>
            </a:pPr>
            <a:r>
              <a:rPr lang="pt-BR" sz="11200" b="1" dirty="0" smtClean="0"/>
              <a:t>3. CONCLUSÃO E TRABALHOS FUTUROS</a:t>
            </a:r>
            <a:r>
              <a:rPr lang="pt-BR" sz="7000" dirty="0" smtClean="0"/>
              <a:t/>
            </a:r>
            <a:br>
              <a:rPr lang="pt-BR" sz="7000" dirty="0" smtClean="0"/>
            </a:br>
            <a:endParaRPr lang="pt-BR" sz="7000" dirty="0" smtClean="0"/>
          </a:p>
          <a:p>
            <a:pPr marL="514350" indent="-514350">
              <a:buNone/>
            </a:pPr>
            <a:r>
              <a:rPr lang="pt-BR" dirty="0" smtClean="0"/>
              <a:t/>
            </a:r>
            <a:br>
              <a:rPr lang="pt-BR" dirty="0" smtClean="0"/>
            </a:br>
            <a:endParaRPr lang="pt-BR" dirty="0" smtClean="0">
              <a:cs typeface="Calibri"/>
            </a:endParaRPr>
          </a:p>
          <a:p>
            <a:pPr marL="514350" indent="-514350">
              <a:buNone/>
            </a:pPr>
            <a:endParaRPr lang="pt-BR" dirty="0">
              <a:cs typeface="Calibri"/>
            </a:endParaRPr>
          </a:p>
        </p:txBody>
      </p:sp>
    </p:spTree>
    <p:extLst>
      <p:ext uri="{BB962C8B-B14F-4D97-AF65-F5344CB8AC3E}">
        <p14:creationId xmlns:p14="http://schemas.microsoft.com/office/powerpoint/2010/main" xmlns="" val="35871344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p:cNvSpPr/>
          <p:nvPr/>
        </p:nvSpPr>
        <p:spPr>
          <a:xfrm>
            <a:off x="0" y="0"/>
            <a:ext cx="12192000" cy="1539215"/>
          </a:xfrm>
          <a:prstGeom prst="rect">
            <a:avLst/>
          </a:prstGeom>
          <a:blipFill>
            <a:blip r:embed="rId2" cstate="print"/>
            <a:stretch>
              <a:fillRect/>
            </a:stretch>
          </a:blipFill>
        </p:spPr>
        <p:txBody>
          <a:bodyPr wrap="square" lIns="0" tIns="0" rIns="0" bIns="0" rtlCol="0"/>
          <a:lstStyle/>
          <a:p>
            <a:endParaRPr/>
          </a:p>
        </p:txBody>
      </p:sp>
      <p:sp>
        <p:nvSpPr>
          <p:cNvPr id="2" name="Título 1">
            <a:extLst>
              <a:ext uri="{FF2B5EF4-FFF2-40B4-BE49-F238E27FC236}">
                <a16:creationId xmlns:a16="http://schemas.microsoft.com/office/drawing/2014/main" xmlns="" id="{4DBACB07-CA04-4B26-885A-74712BD21EC3}"/>
              </a:ext>
            </a:extLst>
          </p:cNvPr>
          <p:cNvSpPr>
            <a:spLocks noGrp="1"/>
          </p:cNvSpPr>
          <p:nvPr>
            <p:ph type="title"/>
          </p:nvPr>
        </p:nvSpPr>
        <p:spPr/>
        <p:txBody>
          <a:bodyPr/>
          <a:lstStyle/>
          <a:p>
            <a:pPr algn="l"/>
            <a:r>
              <a:rPr lang="pt-BR" dirty="0">
                <a:solidFill>
                  <a:schemeClr val="bg1"/>
                </a:solidFill>
                <a:cs typeface="Calibri Light"/>
              </a:rPr>
              <a:t>LÓGICA TEMPORAL</a:t>
            </a:r>
            <a:endParaRPr lang="pt-BR" dirty="0">
              <a:solidFill>
                <a:schemeClr val="bg1"/>
              </a:solidFill>
            </a:endParaRPr>
          </a:p>
        </p:txBody>
      </p:sp>
      <p:sp>
        <p:nvSpPr>
          <p:cNvPr id="3" name="Espaço Reservado para Conteúdo 2">
            <a:extLst>
              <a:ext uri="{FF2B5EF4-FFF2-40B4-BE49-F238E27FC236}">
                <a16:creationId xmlns:a16="http://schemas.microsoft.com/office/drawing/2014/main" xmlns="" id="{A4D8BF0C-5638-4599-A35B-207AB733B8D3}"/>
              </a:ext>
            </a:extLst>
          </p:cNvPr>
          <p:cNvSpPr>
            <a:spLocks noGrp="1"/>
          </p:cNvSpPr>
          <p:nvPr>
            <p:ph idx="1"/>
          </p:nvPr>
        </p:nvSpPr>
        <p:spPr/>
        <p:txBody>
          <a:bodyPr vert="horz" lIns="91440" tIns="45720" rIns="91440" bIns="45720" rtlCol="0" anchor="t">
            <a:normAutofit/>
          </a:bodyPr>
          <a:lstStyle/>
          <a:p>
            <a:r>
              <a:rPr lang="pt-BR" b="1" dirty="0" smtClean="0">
                <a:cs typeface="Calibri"/>
              </a:rPr>
              <a:t>Lógica Computacional em Árvore(CTL)</a:t>
            </a:r>
            <a:endParaRPr lang="pt-BR" b="1" dirty="0">
              <a:cs typeface="Calibri"/>
            </a:endParaRPr>
          </a:p>
          <a:p>
            <a:pPr lvl="1"/>
            <a:r>
              <a:rPr lang="pt-BR" sz="2400" dirty="0" smtClean="0"/>
              <a:t>Verifica os possíveis caminhos de uma estrutura de </a:t>
            </a:r>
            <a:r>
              <a:rPr lang="pt-BR" sz="2400" dirty="0" err="1" smtClean="0"/>
              <a:t>Kripke</a:t>
            </a:r>
            <a:r>
              <a:rPr lang="pt-BR" sz="2400" dirty="0" smtClean="0"/>
              <a:t>, sendo uma fórmula CTL verdadeira quando é satisfeita em alguns caminhos ou em caminhos que iniciam a partir de um estado.</a:t>
            </a:r>
          </a:p>
          <a:p>
            <a:pPr lvl="1"/>
            <a:r>
              <a:rPr lang="pt-BR" sz="2400" dirty="0" smtClean="0"/>
              <a:t>A CTL é eficiente para quantificar sobre os diferentes caminhos que uma execução seguirá, por exemplo, se dois processos usam o mesmo recurso ao mesmo tempo, em algum momento em qualquer dos caminhos de execução possíveis.</a:t>
            </a:r>
            <a:br>
              <a:rPr lang="pt-BR" sz="2400" dirty="0" smtClean="0"/>
            </a:br>
            <a:endParaRPr lang="pt-BR" sz="2400" dirty="0">
              <a:cs typeface="Calibri"/>
            </a:endParaRPr>
          </a:p>
        </p:txBody>
      </p:sp>
    </p:spTree>
    <p:extLst>
      <p:ext uri="{BB962C8B-B14F-4D97-AF65-F5344CB8AC3E}">
        <p14:creationId xmlns:p14="http://schemas.microsoft.com/office/powerpoint/2010/main" xmlns="" val="27286990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p:cNvSpPr/>
          <p:nvPr/>
        </p:nvSpPr>
        <p:spPr>
          <a:xfrm>
            <a:off x="0" y="0"/>
            <a:ext cx="12192000" cy="1539215"/>
          </a:xfrm>
          <a:prstGeom prst="rect">
            <a:avLst/>
          </a:prstGeom>
          <a:blipFill>
            <a:blip r:embed="rId2" cstate="print"/>
            <a:stretch>
              <a:fillRect/>
            </a:stretch>
          </a:blipFill>
        </p:spPr>
        <p:txBody>
          <a:bodyPr wrap="square" lIns="0" tIns="0" rIns="0" bIns="0" rtlCol="0"/>
          <a:lstStyle/>
          <a:p>
            <a:endParaRPr/>
          </a:p>
        </p:txBody>
      </p:sp>
      <p:sp>
        <p:nvSpPr>
          <p:cNvPr id="2" name="Título 1">
            <a:extLst>
              <a:ext uri="{FF2B5EF4-FFF2-40B4-BE49-F238E27FC236}">
                <a16:creationId xmlns:a16="http://schemas.microsoft.com/office/drawing/2014/main" xmlns="" id="{4DBACB07-CA04-4B26-885A-74712BD21EC3}"/>
              </a:ext>
            </a:extLst>
          </p:cNvPr>
          <p:cNvSpPr>
            <a:spLocks noGrp="1"/>
          </p:cNvSpPr>
          <p:nvPr>
            <p:ph type="title"/>
          </p:nvPr>
        </p:nvSpPr>
        <p:spPr/>
        <p:txBody>
          <a:bodyPr/>
          <a:lstStyle/>
          <a:p>
            <a:pPr algn="l"/>
            <a:r>
              <a:rPr lang="pt-BR" dirty="0">
                <a:solidFill>
                  <a:schemeClr val="bg1"/>
                </a:solidFill>
                <a:cs typeface="Calibri Light"/>
              </a:rPr>
              <a:t>LÓGICA TEMPORAL</a:t>
            </a:r>
            <a:endParaRPr lang="pt-BR" dirty="0">
              <a:solidFill>
                <a:schemeClr val="bg1"/>
              </a:solidFill>
            </a:endParaRPr>
          </a:p>
        </p:txBody>
      </p:sp>
      <p:sp>
        <p:nvSpPr>
          <p:cNvPr id="3" name="Espaço Reservado para Conteúdo 2">
            <a:extLst>
              <a:ext uri="{FF2B5EF4-FFF2-40B4-BE49-F238E27FC236}">
                <a16:creationId xmlns:a16="http://schemas.microsoft.com/office/drawing/2014/main" xmlns="" id="{A4D8BF0C-5638-4599-A35B-207AB733B8D3}"/>
              </a:ext>
            </a:extLst>
          </p:cNvPr>
          <p:cNvSpPr>
            <a:spLocks noGrp="1"/>
          </p:cNvSpPr>
          <p:nvPr>
            <p:ph idx="1"/>
          </p:nvPr>
        </p:nvSpPr>
        <p:spPr/>
        <p:txBody>
          <a:bodyPr vert="horz" lIns="91440" tIns="45720" rIns="91440" bIns="45720" rtlCol="0" anchor="t">
            <a:normAutofit/>
          </a:bodyPr>
          <a:lstStyle/>
          <a:p>
            <a:r>
              <a:rPr lang="pt-BR" b="1" dirty="0" smtClean="0">
                <a:cs typeface="Calibri"/>
              </a:rPr>
              <a:t>Operadores da Lógica Computacional em Árvore(CTL)</a:t>
            </a:r>
          </a:p>
          <a:p>
            <a:pPr>
              <a:buNone/>
            </a:pPr>
            <a:r>
              <a:rPr lang="pt-BR" sz="2800" i="1" dirty="0" smtClean="0"/>
              <a:t>    • </a:t>
            </a:r>
            <a:r>
              <a:rPr lang="pt-BR" sz="2800" b="1" dirty="0" smtClean="0"/>
              <a:t>[EX]</a:t>
            </a:r>
            <a:r>
              <a:rPr lang="pt-BR" sz="2800" b="1" i="1" dirty="0" smtClean="0"/>
              <a:t>α </a:t>
            </a:r>
            <a:r>
              <a:rPr lang="pt-BR" sz="2800" dirty="0" smtClean="0"/>
              <a:t>- Existe um caminho tal que, no próximo estado vale </a:t>
            </a:r>
            <a:r>
              <a:rPr lang="pt-BR" sz="2800" i="1" dirty="0" smtClean="0"/>
              <a:t>α</a:t>
            </a:r>
            <a:r>
              <a:rPr lang="pt-BR" sz="2800" dirty="0" smtClean="0"/>
              <a:t>.</a:t>
            </a:r>
            <a:br>
              <a:rPr lang="pt-BR" sz="2800" dirty="0" smtClean="0"/>
            </a:br>
            <a:r>
              <a:rPr lang="pt-BR" sz="2800" i="1" dirty="0" smtClean="0"/>
              <a:t>• </a:t>
            </a:r>
            <a:r>
              <a:rPr lang="pt-BR" sz="2800" b="1" dirty="0" smtClean="0"/>
              <a:t>[AX]</a:t>
            </a:r>
            <a:r>
              <a:rPr lang="pt-BR" sz="2800" b="1" i="1" dirty="0" smtClean="0"/>
              <a:t>α </a:t>
            </a:r>
            <a:r>
              <a:rPr lang="pt-BR" sz="2800" dirty="0" smtClean="0"/>
              <a:t>- Para todo caminho no próximo estado vale </a:t>
            </a:r>
            <a:r>
              <a:rPr lang="pt-BR" sz="2800" i="1" dirty="0" smtClean="0"/>
              <a:t>α</a:t>
            </a:r>
            <a:r>
              <a:rPr lang="pt-BR" sz="2800" dirty="0" smtClean="0"/>
              <a:t>.</a:t>
            </a:r>
            <a:br>
              <a:rPr lang="pt-BR" sz="2800" dirty="0" smtClean="0"/>
            </a:br>
            <a:r>
              <a:rPr lang="pt-BR" sz="2800" i="1" dirty="0" smtClean="0"/>
              <a:t>• </a:t>
            </a:r>
            <a:r>
              <a:rPr lang="pt-BR" sz="2800" b="1" dirty="0" smtClean="0"/>
              <a:t>[EF]</a:t>
            </a:r>
            <a:r>
              <a:rPr lang="pt-BR" sz="2800" b="1" i="1" dirty="0" smtClean="0"/>
              <a:t>α </a:t>
            </a:r>
            <a:r>
              <a:rPr lang="pt-BR" sz="2800" dirty="0" smtClean="0"/>
              <a:t>- Existe um caminho tal que, no futuro vale </a:t>
            </a:r>
            <a:r>
              <a:rPr lang="pt-BR" sz="2800" i="1" dirty="0" smtClean="0"/>
              <a:t>α</a:t>
            </a:r>
            <a:r>
              <a:rPr lang="pt-BR" sz="2800" dirty="0" smtClean="0"/>
              <a:t>.</a:t>
            </a:r>
            <a:br>
              <a:rPr lang="pt-BR" sz="2800" dirty="0" smtClean="0"/>
            </a:br>
            <a:r>
              <a:rPr lang="pt-BR" sz="2800" i="1" dirty="0" smtClean="0"/>
              <a:t>• </a:t>
            </a:r>
            <a:r>
              <a:rPr lang="pt-BR" sz="2800" b="1" dirty="0" smtClean="0"/>
              <a:t>[AF]</a:t>
            </a:r>
            <a:r>
              <a:rPr lang="pt-BR" sz="2800" b="1" i="1" dirty="0" smtClean="0"/>
              <a:t>α </a:t>
            </a:r>
            <a:r>
              <a:rPr lang="pt-BR" sz="2800" dirty="0" smtClean="0"/>
              <a:t>- Para todo caminho no futuro vale </a:t>
            </a:r>
            <a:r>
              <a:rPr lang="pt-BR" sz="2800" i="1" dirty="0" smtClean="0"/>
              <a:t>α</a:t>
            </a:r>
            <a:r>
              <a:rPr lang="pt-BR" sz="2800" dirty="0" smtClean="0"/>
              <a:t>.</a:t>
            </a:r>
            <a:br>
              <a:rPr lang="pt-BR" sz="2800" dirty="0" smtClean="0"/>
            </a:br>
            <a:r>
              <a:rPr lang="pt-BR" sz="2800" i="1" dirty="0" smtClean="0"/>
              <a:t>• </a:t>
            </a:r>
            <a:r>
              <a:rPr lang="pt-BR" sz="2800" b="1" dirty="0" smtClean="0"/>
              <a:t>[EG]</a:t>
            </a:r>
            <a:r>
              <a:rPr lang="pt-BR" sz="2800" b="1" i="1" dirty="0" smtClean="0"/>
              <a:t>α </a:t>
            </a:r>
            <a:r>
              <a:rPr lang="pt-BR" sz="2800" dirty="0" smtClean="0"/>
              <a:t>- Existe um caminho tal que, sempre vale </a:t>
            </a:r>
            <a:r>
              <a:rPr lang="pt-BR" sz="2800" i="1" dirty="0" smtClean="0"/>
              <a:t>α</a:t>
            </a:r>
            <a:r>
              <a:rPr lang="pt-BR" sz="2800" dirty="0" smtClean="0"/>
              <a:t>.</a:t>
            </a:r>
            <a:br>
              <a:rPr lang="pt-BR" sz="2800" dirty="0" smtClean="0"/>
            </a:br>
            <a:r>
              <a:rPr lang="pt-BR" sz="2800" i="1" dirty="0" smtClean="0"/>
              <a:t>• </a:t>
            </a:r>
            <a:r>
              <a:rPr lang="pt-BR" sz="2800" b="1" dirty="0" smtClean="0"/>
              <a:t>[AG]</a:t>
            </a:r>
            <a:r>
              <a:rPr lang="pt-BR" sz="2800" b="1" i="1" dirty="0" smtClean="0"/>
              <a:t>α </a:t>
            </a:r>
            <a:r>
              <a:rPr lang="pt-BR" sz="2800" dirty="0" smtClean="0"/>
              <a:t>- Para todo caminho vale sempre </a:t>
            </a:r>
            <a:r>
              <a:rPr lang="pt-BR" sz="2800" i="1" dirty="0" smtClean="0"/>
              <a:t>α</a:t>
            </a:r>
            <a:r>
              <a:rPr lang="pt-BR" sz="2800" dirty="0" smtClean="0"/>
              <a:t>.</a:t>
            </a:r>
            <a:br>
              <a:rPr lang="pt-BR" sz="2800" dirty="0" smtClean="0"/>
            </a:br>
            <a:r>
              <a:rPr lang="pt-BR" sz="2800" i="1" dirty="0" smtClean="0"/>
              <a:t>• </a:t>
            </a:r>
            <a:r>
              <a:rPr lang="pt-BR" sz="2800" b="1" dirty="0" smtClean="0"/>
              <a:t>E(</a:t>
            </a:r>
            <a:r>
              <a:rPr lang="pt-BR" sz="2800" b="1" i="1" dirty="0" smtClean="0"/>
              <a:t>α</a:t>
            </a:r>
            <a:r>
              <a:rPr lang="pt-BR" sz="2800" b="1" dirty="0" smtClean="0"/>
              <a:t>U</a:t>
            </a:r>
            <a:r>
              <a:rPr lang="pt-BR" sz="2800" b="1" i="1" dirty="0" smtClean="0"/>
              <a:t>β</a:t>
            </a:r>
            <a:r>
              <a:rPr lang="pt-BR" sz="2800" b="1" dirty="0" smtClean="0"/>
              <a:t>)</a:t>
            </a:r>
            <a:r>
              <a:rPr lang="pt-BR" sz="2800" dirty="0" smtClean="0"/>
              <a:t> - Existe um caminho tal que, vale </a:t>
            </a:r>
            <a:r>
              <a:rPr lang="pt-BR" sz="2800" i="1" dirty="0" smtClean="0"/>
              <a:t>α </a:t>
            </a:r>
            <a:r>
              <a:rPr lang="pt-BR" sz="2800" dirty="0" smtClean="0"/>
              <a:t>ate que vale </a:t>
            </a:r>
            <a:r>
              <a:rPr lang="pt-BR" sz="2800" i="1" dirty="0" smtClean="0"/>
              <a:t>β</a:t>
            </a:r>
            <a:r>
              <a:rPr lang="pt-BR" sz="2800" dirty="0" smtClean="0"/>
              <a:t>.</a:t>
            </a:r>
            <a:br>
              <a:rPr lang="pt-BR" sz="2800" dirty="0" smtClean="0"/>
            </a:br>
            <a:r>
              <a:rPr lang="pt-BR" sz="2800" i="1" dirty="0" smtClean="0"/>
              <a:t>• </a:t>
            </a:r>
            <a:r>
              <a:rPr lang="pt-BR" sz="2800" b="1" dirty="0" smtClean="0"/>
              <a:t>A(</a:t>
            </a:r>
            <a:r>
              <a:rPr lang="pt-BR" sz="2800" b="1" i="1" dirty="0" smtClean="0"/>
              <a:t>α</a:t>
            </a:r>
            <a:r>
              <a:rPr lang="pt-BR" sz="2800" b="1" dirty="0" smtClean="0"/>
              <a:t>U</a:t>
            </a:r>
            <a:r>
              <a:rPr lang="pt-BR" sz="2800" b="1" i="1" dirty="0" smtClean="0"/>
              <a:t>β</a:t>
            </a:r>
            <a:r>
              <a:rPr lang="pt-BR" sz="2800" b="1" dirty="0" smtClean="0"/>
              <a:t>)</a:t>
            </a:r>
            <a:r>
              <a:rPr lang="pt-BR" sz="2800" dirty="0" smtClean="0"/>
              <a:t> - Para todo caminho vale </a:t>
            </a:r>
            <a:r>
              <a:rPr lang="pt-BR" sz="2800" i="1" dirty="0" smtClean="0"/>
              <a:t>α </a:t>
            </a:r>
            <a:r>
              <a:rPr lang="pt-BR" sz="2800" dirty="0" smtClean="0"/>
              <a:t>até que vale </a:t>
            </a:r>
            <a:r>
              <a:rPr lang="pt-BR" sz="2800" i="1" dirty="0" smtClean="0"/>
              <a:t>β</a:t>
            </a:r>
            <a:r>
              <a:rPr lang="pt-BR" sz="2800" dirty="0" smtClean="0"/>
              <a:t>. </a:t>
            </a:r>
            <a:endParaRPr lang="pt-BR" sz="2800" b="1" dirty="0">
              <a:cs typeface="Calibri"/>
            </a:endParaRPr>
          </a:p>
        </p:txBody>
      </p:sp>
    </p:spTree>
    <p:extLst>
      <p:ext uri="{BB962C8B-B14F-4D97-AF65-F5344CB8AC3E}">
        <p14:creationId xmlns:p14="http://schemas.microsoft.com/office/powerpoint/2010/main" xmlns="" val="27286990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p:cNvSpPr/>
          <p:nvPr/>
        </p:nvSpPr>
        <p:spPr>
          <a:xfrm>
            <a:off x="0" y="0"/>
            <a:ext cx="12192000" cy="1539215"/>
          </a:xfrm>
          <a:prstGeom prst="rect">
            <a:avLst/>
          </a:prstGeom>
          <a:blipFill>
            <a:blip r:embed="rId2" cstate="print"/>
            <a:stretch>
              <a:fillRect/>
            </a:stretch>
          </a:blipFill>
        </p:spPr>
        <p:txBody>
          <a:bodyPr wrap="square" lIns="0" tIns="0" rIns="0" bIns="0" rtlCol="0"/>
          <a:lstStyle/>
          <a:p>
            <a:endParaRPr/>
          </a:p>
        </p:txBody>
      </p:sp>
      <p:sp>
        <p:nvSpPr>
          <p:cNvPr id="2" name="Título 1">
            <a:extLst>
              <a:ext uri="{FF2B5EF4-FFF2-40B4-BE49-F238E27FC236}">
                <a16:creationId xmlns:a16="http://schemas.microsoft.com/office/drawing/2014/main" xmlns="" id="{4DBACB07-CA04-4B26-885A-74712BD21EC3}"/>
              </a:ext>
            </a:extLst>
          </p:cNvPr>
          <p:cNvSpPr>
            <a:spLocks noGrp="1"/>
          </p:cNvSpPr>
          <p:nvPr>
            <p:ph type="title"/>
          </p:nvPr>
        </p:nvSpPr>
        <p:spPr/>
        <p:txBody>
          <a:bodyPr/>
          <a:lstStyle/>
          <a:p>
            <a:pPr algn="l"/>
            <a:r>
              <a:rPr lang="pt-BR" dirty="0">
                <a:solidFill>
                  <a:schemeClr val="bg1"/>
                </a:solidFill>
                <a:cs typeface="Calibri Light"/>
              </a:rPr>
              <a:t>LÓGICA TEMPORAL</a:t>
            </a:r>
            <a:endParaRPr lang="pt-BR" dirty="0">
              <a:solidFill>
                <a:schemeClr val="bg1"/>
              </a:solidFill>
            </a:endParaRPr>
          </a:p>
        </p:txBody>
      </p:sp>
      <p:sp>
        <p:nvSpPr>
          <p:cNvPr id="3" name="Espaço Reservado para Conteúdo 2">
            <a:extLst>
              <a:ext uri="{FF2B5EF4-FFF2-40B4-BE49-F238E27FC236}">
                <a16:creationId xmlns:a16="http://schemas.microsoft.com/office/drawing/2014/main" xmlns="" id="{A4D8BF0C-5638-4599-A35B-207AB733B8D3}"/>
              </a:ext>
            </a:extLst>
          </p:cNvPr>
          <p:cNvSpPr>
            <a:spLocks noGrp="1"/>
          </p:cNvSpPr>
          <p:nvPr>
            <p:ph idx="1"/>
          </p:nvPr>
        </p:nvSpPr>
        <p:spPr/>
        <p:txBody>
          <a:bodyPr vert="horz" lIns="91440" tIns="45720" rIns="91440" bIns="45720" rtlCol="0" anchor="t">
            <a:normAutofit/>
          </a:bodyPr>
          <a:lstStyle/>
          <a:p>
            <a:r>
              <a:rPr lang="pt-BR" b="1" dirty="0" smtClean="0">
                <a:cs typeface="Calibri"/>
              </a:rPr>
              <a:t>Linguagem da Lógica Computacional em Árvore(CTL)</a:t>
            </a:r>
          </a:p>
          <a:p>
            <a:pPr>
              <a:buNone/>
            </a:pPr>
            <a:endParaRPr lang="pt-BR" sz="3000" b="1" dirty="0" smtClean="0">
              <a:cs typeface="Calibri"/>
            </a:endParaRPr>
          </a:p>
          <a:p>
            <a:pPr lvl="1"/>
            <a:r>
              <a:rPr lang="el-GR" sz="2600" dirty="0" smtClean="0"/>
              <a:t>Φ ::= </a:t>
            </a:r>
            <a:r>
              <a:rPr lang="pt-BR" sz="2600" dirty="0" smtClean="0"/>
              <a:t>P | (</a:t>
            </a:r>
            <a:r>
              <a:rPr lang="pt-BR" sz="2600" i="1" dirty="0" smtClean="0"/>
              <a:t>¬</a:t>
            </a:r>
            <a:r>
              <a:rPr lang="el-GR" sz="2600" dirty="0" smtClean="0"/>
              <a:t>Φ) | (Φ</a:t>
            </a:r>
            <a:r>
              <a:rPr lang="el-GR" sz="2600" i="1" dirty="0" smtClean="0"/>
              <a:t>∧ </a:t>
            </a:r>
            <a:r>
              <a:rPr lang="el-GR" sz="2600" dirty="0" smtClean="0"/>
              <a:t>Φ) | (Φ</a:t>
            </a:r>
            <a:r>
              <a:rPr lang="el-GR" sz="2600" i="1" dirty="0" smtClean="0"/>
              <a:t>∨ </a:t>
            </a:r>
            <a:r>
              <a:rPr lang="el-GR" sz="2600" dirty="0" smtClean="0"/>
              <a:t>Φ) | (Φ</a:t>
            </a:r>
            <a:r>
              <a:rPr lang="el-GR" sz="2600" i="1" dirty="0" smtClean="0"/>
              <a:t>→ </a:t>
            </a:r>
            <a:r>
              <a:rPr lang="el-GR" sz="2600" dirty="0" smtClean="0"/>
              <a:t>Φ) | (</a:t>
            </a:r>
            <a:r>
              <a:rPr lang="pt-BR" sz="2600" dirty="0" smtClean="0"/>
              <a:t>AX</a:t>
            </a:r>
            <a:r>
              <a:rPr lang="el-GR" sz="2600" dirty="0" smtClean="0"/>
              <a:t>Φ) | (</a:t>
            </a:r>
            <a:r>
              <a:rPr lang="pt-BR" sz="2600" dirty="0" smtClean="0"/>
              <a:t>AG</a:t>
            </a:r>
            <a:r>
              <a:rPr lang="el-GR" sz="2600" dirty="0" smtClean="0"/>
              <a:t>Φ) | (</a:t>
            </a:r>
            <a:r>
              <a:rPr lang="pt-BR" sz="2600" dirty="0" smtClean="0"/>
              <a:t>AF</a:t>
            </a:r>
            <a:r>
              <a:rPr lang="el-GR" sz="2600" dirty="0" smtClean="0"/>
              <a:t>Φ) | (</a:t>
            </a:r>
            <a:r>
              <a:rPr lang="pt-BR" sz="2600" dirty="0" smtClean="0"/>
              <a:t>EX</a:t>
            </a:r>
            <a:r>
              <a:rPr lang="el-GR" sz="2600" dirty="0" smtClean="0"/>
              <a:t>Φ) | (</a:t>
            </a:r>
            <a:r>
              <a:rPr lang="pt-BR" sz="2600" dirty="0" smtClean="0"/>
              <a:t>EG</a:t>
            </a:r>
            <a:r>
              <a:rPr lang="el-GR" sz="2600" dirty="0" smtClean="0"/>
              <a:t>Φ)| (</a:t>
            </a:r>
            <a:r>
              <a:rPr lang="pt-BR" sz="2600" dirty="0" smtClean="0"/>
              <a:t>EF</a:t>
            </a:r>
            <a:r>
              <a:rPr lang="el-GR" sz="2600" dirty="0" smtClean="0"/>
              <a:t>Φ) | </a:t>
            </a:r>
            <a:r>
              <a:rPr lang="pt-BR" sz="2600" dirty="0" smtClean="0"/>
              <a:t>E(</a:t>
            </a:r>
            <a:r>
              <a:rPr lang="el-GR" sz="2600" dirty="0" smtClean="0"/>
              <a:t>Φ </a:t>
            </a:r>
            <a:r>
              <a:rPr lang="pt-BR" sz="2600" dirty="0" smtClean="0"/>
              <a:t>U </a:t>
            </a:r>
            <a:r>
              <a:rPr lang="el-GR" sz="2600" dirty="0" smtClean="0"/>
              <a:t>Φ) | </a:t>
            </a:r>
            <a:r>
              <a:rPr lang="pt-BR" sz="2600" dirty="0" smtClean="0"/>
              <a:t>A(</a:t>
            </a:r>
            <a:r>
              <a:rPr lang="el-GR" sz="2600" dirty="0" smtClean="0"/>
              <a:t>Φ </a:t>
            </a:r>
            <a:r>
              <a:rPr lang="pt-BR" sz="2600" dirty="0" smtClean="0"/>
              <a:t>U </a:t>
            </a:r>
            <a:r>
              <a:rPr lang="el-GR" sz="2600" dirty="0" smtClean="0"/>
              <a:t>Φ) </a:t>
            </a:r>
            <a:endParaRPr lang="pt-BR" sz="2600" dirty="0" smtClean="0"/>
          </a:p>
          <a:p>
            <a:endParaRPr lang="pt-BR" sz="3000" dirty="0" smtClean="0"/>
          </a:p>
          <a:p>
            <a:pPr lvl="1"/>
            <a:r>
              <a:rPr lang="pt-BR" sz="2600" dirty="0" smtClean="0"/>
              <a:t>Onde P é um átomo proposicional, </a:t>
            </a:r>
            <a:r>
              <a:rPr lang="pt-BR" sz="2600" i="1" dirty="0" smtClean="0"/>
              <a:t>¬</a:t>
            </a:r>
            <a:r>
              <a:rPr lang="pt-BR" sz="2600" dirty="0" smtClean="0"/>
              <a:t>, </a:t>
            </a:r>
            <a:r>
              <a:rPr lang="pt-BR" sz="2600" i="1" dirty="0" smtClean="0"/>
              <a:t>∧</a:t>
            </a:r>
            <a:r>
              <a:rPr lang="pt-BR" sz="2600" dirty="0" smtClean="0"/>
              <a:t>, </a:t>
            </a:r>
            <a:r>
              <a:rPr lang="pt-BR" sz="2600" i="1" dirty="0" smtClean="0"/>
              <a:t>∨ </a:t>
            </a:r>
            <a:r>
              <a:rPr lang="pt-BR" sz="2600" dirty="0" smtClean="0"/>
              <a:t>e </a:t>
            </a:r>
            <a:r>
              <a:rPr lang="pt-BR" sz="2600" i="1" dirty="0" smtClean="0"/>
              <a:t>→ </a:t>
            </a:r>
            <a:r>
              <a:rPr lang="pt-BR" sz="2600" dirty="0" smtClean="0"/>
              <a:t>são operadores da Lógica Proposicional, e os demais são operadores temporais. </a:t>
            </a:r>
            <a:r>
              <a:rPr lang="pt-BR" dirty="0" smtClean="0"/>
              <a:t/>
            </a:r>
            <a:br>
              <a:rPr lang="pt-BR" dirty="0" smtClean="0"/>
            </a:br>
            <a:r>
              <a:rPr lang="pt-BR" dirty="0" smtClean="0"/>
              <a:t> </a:t>
            </a:r>
            <a:r>
              <a:rPr lang="el-GR" dirty="0" smtClean="0"/>
              <a:t/>
            </a:r>
            <a:br>
              <a:rPr lang="el-GR" dirty="0" smtClean="0"/>
            </a:br>
            <a:endParaRPr lang="pt-BR" b="1" dirty="0" smtClean="0">
              <a:cs typeface="Calibri"/>
            </a:endParaRPr>
          </a:p>
        </p:txBody>
      </p:sp>
    </p:spTree>
    <p:extLst>
      <p:ext uri="{BB962C8B-B14F-4D97-AF65-F5344CB8AC3E}">
        <p14:creationId xmlns:p14="http://schemas.microsoft.com/office/powerpoint/2010/main" xmlns="" val="27286990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0" y="0"/>
            <a:ext cx="12192000" cy="1539215"/>
          </a:xfrm>
          <a:prstGeom prst="rect">
            <a:avLst/>
          </a:prstGeom>
          <a:blipFill>
            <a:blip r:embed="rId2" cstate="print"/>
            <a:stretch>
              <a:fillRect/>
            </a:stretch>
          </a:blipFill>
        </p:spPr>
        <p:txBody>
          <a:bodyPr wrap="square" lIns="0" tIns="0" rIns="0" bIns="0" rtlCol="0"/>
          <a:lstStyle/>
          <a:p>
            <a:endParaRPr/>
          </a:p>
        </p:txBody>
      </p:sp>
      <p:sp>
        <p:nvSpPr>
          <p:cNvPr id="2" name="Título 1">
            <a:extLst>
              <a:ext uri="{FF2B5EF4-FFF2-40B4-BE49-F238E27FC236}">
                <a16:creationId xmlns:a16="http://schemas.microsoft.com/office/drawing/2014/main" xmlns="" id="{B7EFBB0D-0A31-4D77-8F69-09E8CD64DD5C}"/>
              </a:ext>
            </a:extLst>
          </p:cNvPr>
          <p:cNvSpPr>
            <a:spLocks noGrp="1"/>
          </p:cNvSpPr>
          <p:nvPr>
            <p:ph type="title"/>
          </p:nvPr>
        </p:nvSpPr>
        <p:spPr/>
        <p:txBody>
          <a:bodyPr/>
          <a:lstStyle/>
          <a:p>
            <a:pPr algn="l"/>
            <a:r>
              <a:rPr lang="pt-BR" dirty="0">
                <a:solidFill>
                  <a:schemeClr val="bg1"/>
                </a:solidFill>
                <a:cs typeface="Calibri Light"/>
              </a:rPr>
              <a:t>NUSMV</a:t>
            </a:r>
            <a:endParaRPr lang="pt-BR" dirty="0">
              <a:solidFill>
                <a:schemeClr val="bg1"/>
              </a:solidFill>
            </a:endParaRPr>
          </a:p>
        </p:txBody>
      </p:sp>
      <p:sp>
        <p:nvSpPr>
          <p:cNvPr id="3" name="Espaço Reservado para Conteúdo 2">
            <a:extLst>
              <a:ext uri="{FF2B5EF4-FFF2-40B4-BE49-F238E27FC236}">
                <a16:creationId xmlns:a16="http://schemas.microsoft.com/office/drawing/2014/main" xmlns="" id="{378DA785-5C04-49A2-970C-862A394D626E}"/>
              </a:ext>
            </a:extLst>
          </p:cNvPr>
          <p:cNvSpPr>
            <a:spLocks noGrp="1"/>
          </p:cNvSpPr>
          <p:nvPr>
            <p:ph idx="1"/>
          </p:nvPr>
        </p:nvSpPr>
        <p:spPr/>
        <p:txBody>
          <a:bodyPr vert="horz" lIns="91440" tIns="45720" rIns="91440" bIns="45720" rtlCol="0" anchor="t">
            <a:normAutofit/>
          </a:bodyPr>
          <a:lstStyle/>
          <a:p>
            <a:r>
              <a:rPr lang="pt-BR" sz="2800" dirty="0" smtClean="0"/>
              <a:t>Uma das ferramentas mais conhecidas e usadas para verificação de sistemas.</a:t>
            </a:r>
          </a:p>
          <a:p>
            <a:r>
              <a:rPr lang="pt-BR" sz="2800" dirty="0" smtClean="0"/>
              <a:t>Desenvolvida a partir do </a:t>
            </a:r>
            <a:r>
              <a:rPr lang="pt-BR" sz="2800" dirty="0" err="1" smtClean="0"/>
              <a:t>Symbolic</a:t>
            </a:r>
            <a:r>
              <a:rPr lang="pt-BR" sz="2800" dirty="0" smtClean="0"/>
              <a:t> </a:t>
            </a:r>
            <a:r>
              <a:rPr lang="pt-BR" sz="2800" dirty="0" err="1" smtClean="0"/>
              <a:t>Model</a:t>
            </a:r>
            <a:r>
              <a:rPr lang="pt-BR" sz="2800" dirty="0" smtClean="0"/>
              <a:t> </a:t>
            </a:r>
            <a:r>
              <a:rPr lang="pt-BR" sz="2800" dirty="0" err="1" smtClean="0"/>
              <a:t>Verifier</a:t>
            </a:r>
            <a:r>
              <a:rPr lang="pt-BR" sz="2800" dirty="0" smtClean="0"/>
              <a:t> (SMV), pelo centro de pesquisa italiano ITC-IRST e a Universidade de </a:t>
            </a:r>
            <a:r>
              <a:rPr lang="pt-BR" sz="2800" dirty="0" err="1" smtClean="0"/>
              <a:t>CarnegieMellon</a:t>
            </a:r>
            <a:r>
              <a:rPr lang="pt-BR" sz="2800" dirty="0" smtClean="0"/>
              <a:t>. </a:t>
            </a:r>
          </a:p>
          <a:p>
            <a:r>
              <a:rPr lang="pt-BR" sz="2800" dirty="0" smtClean="0"/>
              <a:t>Sua linguagem foi projetada para permitir a descrição de sistemas síncronos e assíncronos, por meio de um sistema de transição de estados.</a:t>
            </a:r>
          </a:p>
          <a:p>
            <a:r>
              <a:rPr lang="pt-BR" sz="2800" dirty="0" smtClean="0"/>
              <a:t>Permite verificações de sistemas de estados finitos fundamentados pelas Lógicas Temporais CTL e LTL.</a:t>
            </a:r>
            <a:endParaRPr lang="pt-BR" sz="2800" dirty="0">
              <a:cs typeface="Calibri"/>
            </a:endParaRPr>
          </a:p>
        </p:txBody>
      </p:sp>
      <p:sp>
        <p:nvSpPr>
          <p:cNvPr id="13314" name="AutoShape 2" descr="https://pt.overleaf.com/project/5d92acc98b729900014f83d4/file/5f84f407b0851d00015a0df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xmlns="" val="17961100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5"/>
          <p:cNvSpPr/>
          <p:nvPr/>
        </p:nvSpPr>
        <p:spPr>
          <a:xfrm>
            <a:off x="0" y="0"/>
            <a:ext cx="12192000" cy="1539215"/>
          </a:xfrm>
          <a:prstGeom prst="rect">
            <a:avLst/>
          </a:prstGeom>
          <a:blipFill>
            <a:blip r:embed="rId2" cstate="print"/>
            <a:stretch>
              <a:fillRect/>
            </a:stretch>
          </a:blipFill>
        </p:spPr>
        <p:txBody>
          <a:bodyPr wrap="square" lIns="0" tIns="0" rIns="0" bIns="0" rtlCol="0"/>
          <a:lstStyle/>
          <a:p>
            <a:endParaRPr/>
          </a:p>
        </p:txBody>
      </p:sp>
      <p:sp>
        <p:nvSpPr>
          <p:cNvPr id="2" name="Título 1">
            <a:extLst>
              <a:ext uri="{FF2B5EF4-FFF2-40B4-BE49-F238E27FC236}">
                <a16:creationId xmlns:a16="http://schemas.microsoft.com/office/drawing/2014/main" xmlns="" id="{B7EFBB0D-0A31-4D77-8F69-09E8CD64DD5C}"/>
              </a:ext>
            </a:extLst>
          </p:cNvPr>
          <p:cNvSpPr>
            <a:spLocks noGrp="1"/>
          </p:cNvSpPr>
          <p:nvPr>
            <p:ph type="title"/>
          </p:nvPr>
        </p:nvSpPr>
        <p:spPr/>
        <p:txBody>
          <a:bodyPr/>
          <a:lstStyle/>
          <a:p>
            <a:pPr algn="l"/>
            <a:r>
              <a:rPr lang="pt-BR" dirty="0">
                <a:solidFill>
                  <a:schemeClr val="bg1"/>
                </a:solidFill>
                <a:cs typeface="Calibri Light"/>
              </a:rPr>
              <a:t>NUSMV</a:t>
            </a:r>
            <a:endParaRPr lang="pt-BR" dirty="0">
              <a:solidFill>
                <a:schemeClr val="bg1"/>
              </a:solidFill>
            </a:endParaRPr>
          </a:p>
        </p:txBody>
      </p:sp>
      <p:sp>
        <p:nvSpPr>
          <p:cNvPr id="5" name="Espaço Reservado para Texto 4"/>
          <p:cNvSpPr>
            <a:spLocks noGrp="1"/>
          </p:cNvSpPr>
          <p:nvPr>
            <p:ph type="body" idx="1"/>
          </p:nvPr>
        </p:nvSpPr>
        <p:spPr>
          <a:xfrm>
            <a:off x="609600" y="1535113"/>
            <a:ext cx="9579429" cy="639762"/>
          </a:xfrm>
        </p:spPr>
        <p:txBody>
          <a:bodyPr>
            <a:normAutofit/>
          </a:bodyPr>
          <a:lstStyle/>
          <a:p>
            <a:r>
              <a:rPr lang="pt-BR" sz="3000" dirty="0" smtClean="0"/>
              <a:t>Linguagem do </a:t>
            </a:r>
            <a:r>
              <a:rPr lang="pt-BR" sz="3000" dirty="0" err="1" smtClean="0"/>
              <a:t>NuSMV</a:t>
            </a:r>
            <a:endParaRPr lang="pt-BR" sz="3000" dirty="0" smtClean="0"/>
          </a:p>
        </p:txBody>
      </p:sp>
      <p:sp>
        <p:nvSpPr>
          <p:cNvPr id="3" name="Espaço Reservado para Conteúdo 2">
            <a:extLst>
              <a:ext uri="{FF2B5EF4-FFF2-40B4-BE49-F238E27FC236}">
                <a16:creationId xmlns:a16="http://schemas.microsoft.com/office/drawing/2014/main" xmlns="" id="{378DA785-5C04-49A2-970C-862A394D626E}"/>
              </a:ext>
            </a:extLst>
          </p:cNvPr>
          <p:cNvSpPr>
            <a:spLocks noGrp="1"/>
          </p:cNvSpPr>
          <p:nvPr>
            <p:ph sz="half" idx="2"/>
          </p:nvPr>
        </p:nvSpPr>
        <p:spPr/>
        <p:txBody>
          <a:bodyPr vert="horz" lIns="91440" tIns="45720" rIns="91440" bIns="45720" rtlCol="0" anchor="t">
            <a:normAutofit lnSpcReduction="10000"/>
          </a:bodyPr>
          <a:lstStyle/>
          <a:p>
            <a:pPr>
              <a:buNone/>
            </a:pPr>
            <a:endParaRPr lang="pt-BR" i="1" dirty="0" smtClean="0"/>
          </a:p>
          <a:p>
            <a:pPr>
              <a:lnSpc>
                <a:spcPct val="150000"/>
              </a:lnSpc>
              <a:buNone/>
            </a:pPr>
            <a:r>
              <a:rPr lang="pt-BR" i="1" dirty="0" smtClean="0"/>
              <a:t>• </a:t>
            </a:r>
            <a:r>
              <a:rPr lang="pt-BR" dirty="0" smtClean="0"/>
              <a:t>MODULE </a:t>
            </a:r>
            <a:r>
              <a:rPr lang="pt-BR" dirty="0" err="1" smtClean="0"/>
              <a:t>main</a:t>
            </a:r>
            <a:endParaRPr lang="pt-BR" dirty="0" smtClean="0"/>
          </a:p>
          <a:p>
            <a:pPr>
              <a:lnSpc>
                <a:spcPct val="150000"/>
              </a:lnSpc>
              <a:buNone/>
            </a:pPr>
            <a:r>
              <a:rPr lang="pt-BR" i="1" dirty="0" smtClean="0"/>
              <a:t>• </a:t>
            </a:r>
            <a:r>
              <a:rPr lang="pt-BR" dirty="0" smtClean="0"/>
              <a:t>MODULE</a:t>
            </a:r>
          </a:p>
          <a:p>
            <a:pPr>
              <a:lnSpc>
                <a:spcPct val="150000"/>
              </a:lnSpc>
              <a:buNone/>
            </a:pPr>
            <a:r>
              <a:rPr lang="pt-BR" i="1" dirty="0" smtClean="0"/>
              <a:t>• </a:t>
            </a:r>
            <a:r>
              <a:rPr lang="pt-BR" dirty="0" smtClean="0"/>
              <a:t>VAR</a:t>
            </a:r>
          </a:p>
          <a:p>
            <a:pPr>
              <a:lnSpc>
                <a:spcPct val="150000"/>
              </a:lnSpc>
              <a:buNone/>
            </a:pPr>
            <a:r>
              <a:rPr lang="pt-BR" i="1" dirty="0" smtClean="0"/>
              <a:t>• </a:t>
            </a:r>
            <a:r>
              <a:rPr lang="pt-BR" dirty="0" smtClean="0"/>
              <a:t>ASSIGN</a:t>
            </a:r>
          </a:p>
          <a:p>
            <a:pPr>
              <a:lnSpc>
                <a:spcPct val="150000"/>
              </a:lnSpc>
              <a:buNone/>
            </a:pPr>
            <a:r>
              <a:rPr lang="pt-BR" i="1" dirty="0" smtClean="0"/>
              <a:t>• </a:t>
            </a:r>
            <a:r>
              <a:rPr lang="pt-BR" dirty="0" smtClean="0"/>
              <a:t>DEFINE</a:t>
            </a:r>
            <a:br>
              <a:rPr lang="pt-BR" dirty="0" smtClean="0"/>
            </a:br>
            <a:endParaRPr lang="pt-BR" dirty="0" smtClean="0"/>
          </a:p>
        </p:txBody>
      </p:sp>
      <p:sp>
        <p:nvSpPr>
          <p:cNvPr id="7" name="Espaço Reservado para Conteúdo 6"/>
          <p:cNvSpPr>
            <a:spLocks noGrp="1"/>
          </p:cNvSpPr>
          <p:nvPr>
            <p:ph sz="quarter" idx="4"/>
          </p:nvPr>
        </p:nvSpPr>
        <p:spPr>
          <a:xfrm>
            <a:off x="5905989" y="1900555"/>
            <a:ext cx="5389033" cy="3951288"/>
          </a:xfrm>
        </p:spPr>
        <p:txBody>
          <a:bodyPr/>
          <a:lstStyle/>
          <a:p>
            <a:pPr>
              <a:lnSpc>
                <a:spcPct val="150000"/>
              </a:lnSpc>
              <a:buNone/>
            </a:pPr>
            <a:endParaRPr lang="pt-BR" i="1" dirty="0" smtClean="0"/>
          </a:p>
          <a:p>
            <a:pPr>
              <a:lnSpc>
                <a:spcPct val="150000"/>
              </a:lnSpc>
              <a:buNone/>
            </a:pPr>
            <a:r>
              <a:rPr lang="pt-BR" i="1" dirty="0" smtClean="0"/>
              <a:t>• </a:t>
            </a:r>
            <a:r>
              <a:rPr lang="pt-BR" dirty="0" smtClean="0"/>
              <a:t>CTLSPEC</a:t>
            </a:r>
          </a:p>
          <a:p>
            <a:pPr>
              <a:lnSpc>
                <a:spcPct val="150000"/>
              </a:lnSpc>
              <a:buNone/>
            </a:pPr>
            <a:r>
              <a:rPr lang="pt-BR" i="1" dirty="0" smtClean="0"/>
              <a:t>• </a:t>
            </a:r>
            <a:r>
              <a:rPr lang="pt-BR" dirty="0" smtClean="0"/>
              <a:t>LTLSPEC</a:t>
            </a:r>
          </a:p>
          <a:p>
            <a:pPr>
              <a:lnSpc>
                <a:spcPct val="150000"/>
              </a:lnSpc>
              <a:buNone/>
            </a:pPr>
            <a:r>
              <a:rPr lang="pt-BR" i="1" dirty="0" smtClean="0"/>
              <a:t>• </a:t>
            </a:r>
            <a:r>
              <a:rPr lang="pt-BR" dirty="0" smtClean="0"/>
              <a:t>INIT</a:t>
            </a:r>
          </a:p>
          <a:p>
            <a:pPr>
              <a:lnSpc>
                <a:spcPct val="150000"/>
              </a:lnSpc>
              <a:buNone/>
            </a:pPr>
            <a:r>
              <a:rPr lang="pt-BR" i="1" dirty="0" smtClean="0"/>
              <a:t>• </a:t>
            </a:r>
            <a:r>
              <a:rPr lang="pt-BR" dirty="0" smtClean="0"/>
              <a:t>TRANS</a:t>
            </a:r>
          </a:p>
          <a:p>
            <a:pPr>
              <a:lnSpc>
                <a:spcPct val="150000"/>
              </a:lnSpc>
              <a:buNone/>
            </a:pPr>
            <a:r>
              <a:rPr lang="pt-BR" i="1" dirty="0" smtClean="0"/>
              <a:t>• </a:t>
            </a:r>
            <a:r>
              <a:rPr lang="pt-BR" dirty="0" err="1" smtClean="0"/>
              <a:t>If-Then-Else</a:t>
            </a:r>
            <a:endParaRPr lang="pt-BR" dirty="0"/>
          </a:p>
        </p:txBody>
      </p:sp>
      <p:sp>
        <p:nvSpPr>
          <p:cNvPr id="13314" name="AutoShape 2" descr="https://pt.overleaf.com/project/5d92acc98b729900014f83d4/file/5f84f407b0851d00015a0df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xmlns="" val="17961100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5"/>
          <p:cNvSpPr/>
          <p:nvPr/>
        </p:nvSpPr>
        <p:spPr>
          <a:xfrm>
            <a:off x="0" y="0"/>
            <a:ext cx="12192000" cy="1539215"/>
          </a:xfrm>
          <a:prstGeom prst="rect">
            <a:avLst/>
          </a:prstGeom>
          <a:blipFill>
            <a:blip r:embed="rId2" cstate="print"/>
            <a:stretch>
              <a:fillRect/>
            </a:stretch>
          </a:blipFill>
        </p:spPr>
        <p:txBody>
          <a:bodyPr wrap="square" lIns="0" tIns="0" rIns="0" bIns="0" rtlCol="0"/>
          <a:lstStyle/>
          <a:p>
            <a:endParaRPr/>
          </a:p>
        </p:txBody>
      </p:sp>
      <p:sp>
        <p:nvSpPr>
          <p:cNvPr id="2" name="Título 1">
            <a:extLst>
              <a:ext uri="{FF2B5EF4-FFF2-40B4-BE49-F238E27FC236}">
                <a16:creationId xmlns:a16="http://schemas.microsoft.com/office/drawing/2014/main" xmlns="" id="{B7EFBB0D-0A31-4D77-8F69-09E8CD64DD5C}"/>
              </a:ext>
            </a:extLst>
          </p:cNvPr>
          <p:cNvSpPr>
            <a:spLocks noGrp="1"/>
          </p:cNvSpPr>
          <p:nvPr>
            <p:ph type="title"/>
          </p:nvPr>
        </p:nvSpPr>
        <p:spPr/>
        <p:txBody>
          <a:bodyPr>
            <a:normAutofit/>
          </a:bodyPr>
          <a:lstStyle/>
          <a:p>
            <a:pPr algn="l"/>
            <a:r>
              <a:rPr lang="pt-BR" dirty="0" smtClean="0">
                <a:solidFill>
                  <a:schemeClr val="bg1"/>
                </a:solidFill>
                <a:cs typeface="Calibri"/>
              </a:rPr>
              <a:t>EXEMPLOS UTILIZANDO O NUSMV</a:t>
            </a:r>
            <a:endParaRPr lang="pt-BR" dirty="0">
              <a:solidFill>
                <a:schemeClr val="bg1"/>
              </a:solidFill>
            </a:endParaRPr>
          </a:p>
        </p:txBody>
      </p:sp>
      <p:sp>
        <p:nvSpPr>
          <p:cNvPr id="5" name="Espaço Reservado para Texto 4"/>
          <p:cNvSpPr>
            <a:spLocks noGrp="1"/>
          </p:cNvSpPr>
          <p:nvPr>
            <p:ph type="body" idx="1"/>
          </p:nvPr>
        </p:nvSpPr>
        <p:spPr>
          <a:xfrm>
            <a:off x="609600" y="1535113"/>
            <a:ext cx="6209211" cy="639762"/>
          </a:xfrm>
        </p:spPr>
        <p:txBody>
          <a:bodyPr>
            <a:normAutofit/>
          </a:bodyPr>
          <a:lstStyle/>
          <a:p>
            <a:r>
              <a:rPr lang="pt-BR" sz="2800" dirty="0" smtClean="0">
                <a:cs typeface="Calibri"/>
              </a:rPr>
              <a:t>Exemplo de um semáforo simples</a:t>
            </a:r>
          </a:p>
        </p:txBody>
      </p:sp>
      <p:sp>
        <p:nvSpPr>
          <p:cNvPr id="3" name="Espaço Reservado para Conteúdo 2">
            <a:extLst>
              <a:ext uri="{FF2B5EF4-FFF2-40B4-BE49-F238E27FC236}">
                <a16:creationId xmlns:a16="http://schemas.microsoft.com/office/drawing/2014/main" xmlns="" id="{378DA785-5C04-49A2-970C-862A394D626E}"/>
              </a:ext>
            </a:extLst>
          </p:cNvPr>
          <p:cNvSpPr>
            <a:spLocks noGrp="1"/>
          </p:cNvSpPr>
          <p:nvPr>
            <p:ph sz="half" idx="2"/>
          </p:nvPr>
        </p:nvSpPr>
        <p:spPr>
          <a:xfrm>
            <a:off x="609599" y="2174875"/>
            <a:ext cx="7084423" cy="3951288"/>
          </a:xfrm>
        </p:spPr>
        <p:txBody>
          <a:bodyPr vert="horz" lIns="91440" tIns="45720" rIns="91440" bIns="45720" rtlCol="0" anchor="t">
            <a:normAutofit fontScale="85000" lnSpcReduction="20000"/>
          </a:bodyPr>
          <a:lstStyle/>
          <a:p>
            <a:pPr>
              <a:buNone/>
            </a:pPr>
            <a:r>
              <a:rPr lang="pt-BR" dirty="0" smtClean="0"/>
              <a:t>Propriedades desejáveis para o semáforo:</a:t>
            </a:r>
          </a:p>
          <a:p>
            <a:pPr>
              <a:buNone/>
            </a:pPr>
            <a:endParaRPr lang="pt-BR" dirty="0" smtClean="0"/>
          </a:p>
          <a:p>
            <a:pPr>
              <a:buNone/>
            </a:pPr>
            <a:r>
              <a:rPr lang="pt-BR" i="1" dirty="0" smtClean="0"/>
              <a:t>• </a:t>
            </a:r>
            <a:r>
              <a:rPr lang="pt-BR" dirty="0" smtClean="0"/>
              <a:t>Após o semáforo ficar verde, em algum momento, ele ficará vermelho, ou seja, ele não ficará bloqueado no verde.                                 Em LTL: G ((luz = verde) → F (luz = vermelho)) ¬FG (luz = verde).</a:t>
            </a:r>
          </a:p>
          <a:p>
            <a:pPr>
              <a:buNone/>
            </a:pPr>
            <a:endParaRPr lang="pt-BR" dirty="0" smtClean="0"/>
          </a:p>
          <a:p>
            <a:pPr>
              <a:buNone/>
            </a:pPr>
            <a:r>
              <a:rPr lang="pt-BR" i="1" dirty="0" smtClean="0"/>
              <a:t>• </a:t>
            </a:r>
            <a:r>
              <a:rPr lang="pt-BR" dirty="0" smtClean="0"/>
              <a:t>Após o semáforo ficar vermelho, em algum momento, ele ficará verde, ou seja, ele não ficará bloqueado no vermelho.                           Em LTL: G ((luz = vermelho) </a:t>
            </a:r>
            <a:r>
              <a:rPr lang="pt-BR" i="1" dirty="0" smtClean="0"/>
              <a:t>→ </a:t>
            </a:r>
            <a:r>
              <a:rPr lang="pt-BR" dirty="0" smtClean="0"/>
              <a:t>F (luz = verde)) </a:t>
            </a:r>
            <a:r>
              <a:rPr lang="pt-BR" i="1" dirty="0" smtClean="0"/>
              <a:t>¬</a:t>
            </a:r>
            <a:r>
              <a:rPr lang="pt-BR" dirty="0" smtClean="0"/>
              <a:t>FG (luz = vermelho)</a:t>
            </a:r>
          </a:p>
          <a:p>
            <a:pPr>
              <a:buNone/>
            </a:pPr>
            <a:endParaRPr lang="pt-BR" dirty="0" smtClean="0"/>
          </a:p>
          <a:p>
            <a:pPr>
              <a:buNone/>
            </a:pPr>
            <a:r>
              <a:rPr lang="pt-BR" i="1" dirty="0" smtClean="0"/>
              <a:t>• </a:t>
            </a:r>
            <a:r>
              <a:rPr lang="pt-BR" dirty="0" smtClean="0"/>
              <a:t>A luz amarela pode acender em algum momento, na verdade ela deve acender um número infinito de vezes no tempo.                         Em CTL: EF (luz = amarelo) AG AF (luz = amarelo)</a:t>
            </a:r>
            <a:endParaRPr lang="pt-BR" b="1" dirty="0" smtClean="0">
              <a:cs typeface="Calibri"/>
            </a:endParaRPr>
          </a:p>
        </p:txBody>
      </p:sp>
      <p:sp>
        <p:nvSpPr>
          <p:cNvPr id="13314" name="AutoShape 2" descr="https://pt.overleaf.com/project/5d92acc98b729900014f83d4/file/5f84f407b0851d00015a0df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9" name="Imagem 8" descr="Sem título.png"/>
          <p:cNvPicPr>
            <a:picLocks noChangeAspect="1"/>
          </p:cNvPicPr>
          <p:nvPr/>
        </p:nvPicPr>
        <p:blipFill>
          <a:blip r:embed="rId3" cstate="print"/>
          <a:stretch>
            <a:fillRect/>
          </a:stretch>
        </p:blipFill>
        <p:spPr>
          <a:xfrm>
            <a:off x="8085908" y="2419065"/>
            <a:ext cx="3225326" cy="2972098"/>
          </a:xfrm>
          <a:prstGeom prst="rect">
            <a:avLst/>
          </a:prstGeom>
        </p:spPr>
      </p:pic>
    </p:spTree>
    <p:extLst>
      <p:ext uri="{BB962C8B-B14F-4D97-AF65-F5344CB8AC3E}">
        <p14:creationId xmlns:p14="http://schemas.microsoft.com/office/powerpoint/2010/main" xmlns="" val="17961100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5"/>
          <p:cNvSpPr/>
          <p:nvPr/>
        </p:nvSpPr>
        <p:spPr>
          <a:xfrm>
            <a:off x="0" y="0"/>
            <a:ext cx="12192000" cy="1539215"/>
          </a:xfrm>
          <a:prstGeom prst="rect">
            <a:avLst/>
          </a:prstGeom>
          <a:blipFill>
            <a:blip r:embed="rId2" cstate="print"/>
            <a:stretch>
              <a:fillRect/>
            </a:stretch>
          </a:blipFill>
        </p:spPr>
        <p:txBody>
          <a:bodyPr wrap="square" lIns="0" tIns="0" rIns="0" bIns="0" rtlCol="0"/>
          <a:lstStyle/>
          <a:p>
            <a:endParaRPr/>
          </a:p>
        </p:txBody>
      </p:sp>
      <p:sp>
        <p:nvSpPr>
          <p:cNvPr id="2" name="Título 1">
            <a:extLst>
              <a:ext uri="{FF2B5EF4-FFF2-40B4-BE49-F238E27FC236}">
                <a16:creationId xmlns:a16="http://schemas.microsoft.com/office/drawing/2014/main" xmlns="" id="{B7EFBB0D-0A31-4D77-8F69-09E8CD64DD5C}"/>
              </a:ext>
            </a:extLst>
          </p:cNvPr>
          <p:cNvSpPr>
            <a:spLocks noGrp="1"/>
          </p:cNvSpPr>
          <p:nvPr>
            <p:ph type="title"/>
          </p:nvPr>
        </p:nvSpPr>
        <p:spPr/>
        <p:txBody>
          <a:bodyPr/>
          <a:lstStyle/>
          <a:p>
            <a:pPr algn="l"/>
            <a:r>
              <a:rPr lang="pt-BR" dirty="0">
                <a:solidFill>
                  <a:schemeClr val="bg1"/>
                </a:solidFill>
                <a:cs typeface="Calibri Light"/>
              </a:rPr>
              <a:t>NUSMV</a:t>
            </a:r>
            <a:endParaRPr lang="pt-BR" dirty="0">
              <a:solidFill>
                <a:schemeClr val="bg1"/>
              </a:solidFill>
            </a:endParaRPr>
          </a:p>
        </p:txBody>
      </p:sp>
      <p:sp>
        <p:nvSpPr>
          <p:cNvPr id="3" name="Espaço Reservado para Conteúdo 2">
            <a:extLst>
              <a:ext uri="{FF2B5EF4-FFF2-40B4-BE49-F238E27FC236}">
                <a16:creationId xmlns:a16="http://schemas.microsoft.com/office/drawing/2014/main" xmlns="" id="{378DA785-5C04-49A2-970C-862A394D626E}"/>
              </a:ext>
            </a:extLst>
          </p:cNvPr>
          <p:cNvSpPr>
            <a:spLocks noGrp="1"/>
          </p:cNvSpPr>
          <p:nvPr>
            <p:ph idx="1"/>
          </p:nvPr>
        </p:nvSpPr>
        <p:spPr/>
        <p:txBody>
          <a:bodyPr vert="horz" lIns="91440" tIns="45720" rIns="91440" bIns="45720" rtlCol="0" anchor="t">
            <a:normAutofit/>
          </a:bodyPr>
          <a:lstStyle/>
          <a:p>
            <a:pPr>
              <a:buNone/>
            </a:pPr>
            <a:r>
              <a:rPr lang="pt-BR" sz="2800" b="1" dirty="0" smtClean="0">
                <a:cs typeface="Calibri"/>
              </a:rPr>
              <a:t>Exemplo de um semáforo simples</a:t>
            </a:r>
          </a:p>
        </p:txBody>
      </p:sp>
      <p:sp>
        <p:nvSpPr>
          <p:cNvPr id="13314" name="AutoShape 2" descr="https://pt.overleaf.com/project/5d92acc98b729900014f83d4/file/5f84f407b0851d00015a0df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descr="codigosemaforo.png"/>
          <p:cNvPicPr>
            <a:picLocks noChangeAspect="1"/>
          </p:cNvPicPr>
          <p:nvPr/>
        </p:nvPicPr>
        <p:blipFill>
          <a:blip r:embed="rId3" cstate="print"/>
          <a:stretch>
            <a:fillRect/>
          </a:stretch>
        </p:blipFill>
        <p:spPr>
          <a:xfrm>
            <a:off x="2594239" y="2286860"/>
            <a:ext cx="5714434" cy="3708992"/>
          </a:xfrm>
          <a:prstGeom prst="rect">
            <a:avLst/>
          </a:prstGeom>
        </p:spPr>
      </p:pic>
    </p:spTree>
    <p:extLst>
      <p:ext uri="{BB962C8B-B14F-4D97-AF65-F5344CB8AC3E}">
        <p14:creationId xmlns:p14="http://schemas.microsoft.com/office/powerpoint/2010/main" xmlns="" val="17961100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p:cNvSpPr/>
          <p:nvPr/>
        </p:nvSpPr>
        <p:spPr>
          <a:xfrm>
            <a:off x="0" y="0"/>
            <a:ext cx="12192000" cy="1539215"/>
          </a:xfrm>
          <a:prstGeom prst="rect">
            <a:avLst/>
          </a:prstGeom>
          <a:blipFill>
            <a:blip r:embed="rId2" cstate="print"/>
            <a:stretch>
              <a:fillRect/>
            </a:stretch>
          </a:blipFill>
        </p:spPr>
        <p:txBody>
          <a:bodyPr wrap="square" lIns="0" tIns="0" rIns="0" bIns="0" rtlCol="0"/>
          <a:lstStyle/>
          <a:p>
            <a:endParaRPr/>
          </a:p>
        </p:txBody>
      </p:sp>
      <p:sp>
        <p:nvSpPr>
          <p:cNvPr id="2" name="Título 1">
            <a:extLst>
              <a:ext uri="{FF2B5EF4-FFF2-40B4-BE49-F238E27FC236}">
                <a16:creationId xmlns:a16="http://schemas.microsoft.com/office/drawing/2014/main" xmlns="" id="{4FB8EEA2-24FB-4887-9ADC-053EF99C59EF}"/>
              </a:ext>
            </a:extLst>
          </p:cNvPr>
          <p:cNvSpPr>
            <a:spLocks noGrp="1"/>
          </p:cNvSpPr>
          <p:nvPr>
            <p:ph type="title"/>
          </p:nvPr>
        </p:nvSpPr>
        <p:spPr/>
        <p:txBody>
          <a:bodyPr/>
          <a:lstStyle/>
          <a:p>
            <a:pPr algn="l"/>
            <a:r>
              <a:rPr lang="pt-BR" dirty="0">
                <a:solidFill>
                  <a:schemeClr val="bg1"/>
                </a:solidFill>
                <a:cs typeface="Calibri Light"/>
              </a:rPr>
              <a:t>CONCLUSÃO</a:t>
            </a:r>
            <a:endParaRPr lang="pt-BR" dirty="0">
              <a:solidFill>
                <a:schemeClr val="bg1"/>
              </a:solidFill>
            </a:endParaRPr>
          </a:p>
        </p:txBody>
      </p:sp>
      <p:sp>
        <p:nvSpPr>
          <p:cNvPr id="3" name="Espaço Reservado para Conteúdo 2">
            <a:extLst>
              <a:ext uri="{FF2B5EF4-FFF2-40B4-BE49-F238E27FC236}">
                <a16:creationId xmlns:a16="http://schemas.microsoft.com/office/drawing/2014/main" xmlns="" id="{9683913F-D43D-4A02-844B-BD3B699E6B7F}"/>
              </a:ext>
            </a:extLst>
          </p:cNvPr>
          <p:cNvSpPr>
            <a:spLocks noGrp="1"/>
          </p:cNvSpPr>
          <p:nvPr>
            <p:ph idx="1"/>
          </p:nvPr>
        </p:nvSpPr>
        <p:spPr/>
        <p:txBody>
          <a:bodyPr>
            <a:normAutofit/>
          </a:bodyPr>
          <a:lstStyle/>
          <a:p>
            <a:r>
              <a:rPr lang="pt-BR" sz="2800" dirty="0"/>
              <a:t>A partir do desenvolvimento deste trabalho foi possível </a:t>
            </a:r>
            <a:r>
              <a:rPr lang="pt-BR" sz="2800" dirty="0" smtClean="0"/>
              <a:t>concluir </a:t>
            </a:r>
            <a:r>
              <a:rPr lang="pt-BR" sz="2800" dirty="0"/>
              <a:t>que o </a:t>
            </a:r>
            <a:r>
              <a:rPr lang="pt-BR" sz="2800" dirty="0" err="1" smtClean="0"/>
              <a:t>NuSMV</a:t>
            </a:r>
            <a:r>
              <a:rPr lang="pt-BR" sz="2800" dirty="0" smtClean="0"/>
              <a:t> é </a:t>
            </a:r>
            <a:r>
              <a:rPr lang="pt-BR" sz="2800" dirty="0"/>
              <a:t>uma ótima ferramenta no suporte para aprendizado da Lógica Temporal </a:t>
            </a:r>
            <a:r>
              <a:rPr lang="pt-BR" sz="2800" dirty="0" smtClean="0"/>
              <a:t>e para verificação de </a:t>
            </a:r>
            <a:r>
              <a:rPr lang="pt-BR" sz="2800" dirty="0"/>
              <a:t>modelos, além da importância desta área de estudo para a Ciências da Computação </a:t>
            </a:r>
            <a:r>
              <a:rPr lang="pt-BR" sz="2800" dirty="0" smtClean="0"/>
              <a:t>e outras </a:t>
            </a:r>
            <a:r>
              <a:rPr lang="pt-BR" sz="2800" dirty="0"/>
              <a:t>áreas do conhecimento</a:t>
            </a:r>
            <a:r>
              <a:rPr lang="pt-BR" sz="2800" dirty="0" smtClean="0"/>
              <a:t>.</a:t>
            </a:r>
            <a:endParaRPr lang="pt-BR" sz="2800" dirty="0"/>
          </a:p>
        </p:txBody>
      </p:sp>
    </p:spTree>
    <p:extLst>
      <p:ext uri="{BB962C8B-B14F-4D97-AF65-F5344CB8AC3E}">
        <p14:creationId xmlns:p14="http://schemas.microsoft.com/office/powerpoint/2010/main" xmlns="" val="859631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p:cNvSpPr/>
          <p:nvPr/>
        </p:nvSpPr>
        <p:spPr>
          <a:xfrm>
            <a:off x="0" y="0"/>
            <a:ext cx="12192000" cy="1539215"/>
          </a:xfrm>
          <a:prstGeom prst="rect">
            <a:avLst/>
          </a:prstGeom>
          <a:blipFill>
            <a:blip r:embed="rId2" cstate="print"/>
            <a:stretch>
              <a:fillRect/>
            </a:stretch>
          </a:blipFill>
        </p:spPr>
        <p:txBody>
          <a:bodyPr wrap="square" lIns="0" tIns="0" rIns="0" bIns="0" rtlCol="0"/>
          <a:lstStyle/>
          <a:p>
            <a:endParaRPr/>
          </a:p>
        </p:txBody>
      </p:sp>
      <p:sp>
        <p:nvSpPr>
          <p:cNvPr id="2" name="Título 1">
            <a:extLst>
              <a:ext uri="{FF2B5EF4-FFF2-40B4-BE49-F238E27FC236}">
                <a16:creationId xmlns:a16="http://schemas.microsoft.com/office/drawing/2014/main" xmlns="" id="{3D8FC6FC-894C-4C4E-B00D-CC9FEE8F5782}"/>
              </a:ext>
            </a:extLst>
          </p:cNvPr>
          <p:cNvSpPr>
            <a:spLocks noGrp="1"/>
          </p:cNvSpPr>
          <p:nvPr>
            <p:ph type="title"/>
          </p:nvPr>
        </p:nvSpPr>
        <p:spPr/>
        <p:txBody>
          <a:bodyPr/>
          <a:lstStyle/>
          <a:p>
            <a:pPr algn="l"/>
            <a:r>
              <a:rPr lang="pt-BR" dirty="0">
                <a:solidFill>
                  <a:schemeClr val="bg1"/>
                </a:solidFill>
                <a:cs typeface="Calibri Light"/>
              </a:rPr>
              <a:t>TRABALHOS FUTUROS</a:t>
            </a:r>
            <a:endParaRPr lang="pt-BR" dirty="0">
              <a:solidFill>
                <a:schemeClr val="bg1"/>
              </a:solidFill>
            </a:endParaRPr>
          </a:p>
        </p:txBody>
      </p:sp>
      <p:sp>
        <p:nvSpPr>
          <p:cNvPr id="3" name="Espaço Reservado para Conteúdo 2">
            <a:extLst>
              <a:ext uri="{FF2B5EF4-FFF2-40B4-BE49-F238E27FC236}">
                <a16:creationId xmlns:a16="http://schemas.microsoft.com/office/drawing/2014/main" xmlns="" id="{443AC524-6E50-4606-AD35-0E95E8542B62}"/>
              </a:ext>
            </a:extLst>
          </p:cNvPr>
          <p:cNvSpPr>
            <a:spLocks noGrp="1"/>
          </p:cNvSpPr>
          <p:nvPr>
            <p:ph idx="1"/>
          </p:nvPr>
        </p:nvSpPr>
        <p:spPr/>
        <p:txBody>
          <a:bodyPr>
            <a:normAutofit/>
          </a:bodyPr>
          <a:lstStyle/>
          <a:p>
            <a:r>
              <a:rPr lang="pt-BR" sz="2800" dirty="0" smtClean="0"/>
              <a:t>Aplicação do material para os estudantes de Ciências da Computação, como proposto inicialmente.</a:t>
            </a:r>
          </a:p>
          <a:p>
            <a:r>
              <a:rPr lang="pt-BR" sz="2800" dirty="0" smtClean="0"/>
              <a:t>Desenvolvimento de um Artigo para publicação sobre os resultados obtidos na aplicação do material.</a:t>
            </a:r>
            <a:endParaRPr lang="pt-BR" sz="2800" dirty="0"/>
          </a:p>
        </p:txBody>
      </p:sp>
    </p:spTree>
    <p:extLst>
      <p:ext uri="{BB962C8B-B14F-4D97-AF65-F5344CB8AC3E}">
        <p14:creationId xmlns:p14="http://schemas.microsoft.com/office/powerpoint/2010/main" xmlns="" val="160534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p:cNvSpPr/>
          <p:nvPr/>
        </p:nvSpPr>
        <p:spPr>
          <a:xfrm>
            <a:off x="0" y="0"/>
            <a:ext cx="12192000" cy="1539215"/>
          </a:xfrm>
          <a:prstGeom prst="rect">
            <a:avLst/>
          </a:prstGeom>
          <a:blipFill>
            <a:blip r:embed="rId2" cstate="print"/>
            <a:stretch>
              <a:fillRect/>
            </a:stretch>
          </a:blipFill>
        </p:spPr>
        <p:txBody>
          <a:bodyPr wrap="square" lIns="0" tIns="0" rIns="0" bIns="0" rtlCol="0"/>
          <a:lstStyle/>
          <a:p>
            <a:endParaRPr/>
          </a:p>
        </p:txBody>
      </p:sp>
      <p:sp>
        <p:nvSpPr>
          <p:cNvPr id="2" name="Título 1">
            <a:extLst>
              <a:ext uri="{FF2B5EF4-FFF2-40B4-BE49-F238E27FC236}">
                <a16:creationId xmlns:a16="http://schemas.microsoft.com/office/drawing/2014/main" xmlns="" id="{2E74F755-8BE2-4FC3-BBBA-9669B6160635}"/>
              </a:ext>
            </a:extLst>
          </p:cNvPr>
          <p:cNvSpPr>
            <a:spLocks noGrp="1"/>
          </p:cNvSpPr>
          <p:nvPr>
            <p:ph type="title"/>
          </p:nvPr>
        </p:nvSpPr>
        <p:spPr/>
        <p:txBody>
          <a:bodyPr/>
          <a:lstStyle/>
          <a:p>
            <a:pPr algn="l"/>
            <a:r>
              <a:rPr lang="pt-BR" dirty="0">
                <a:solidFill>
                  <a:schemeClr val="bg1"/>
                </a:solidFill>
                <a:cs typeface="Calibri Light"/>
              </a:rPr>
              <a:t>OBJETIVOS</a:t>
            </a:r>
          </a:p>
        </p:txBody>
      </p:sp>
      <p:sp>
        <p:nvSpPr>
          <p:cNvPr id="3" name="Espaço Reservado para Conteúdo 2">
            <a:extLst>
              <a:ext uri="{FF2B5EF4-FFF2-40B4-BE49-F238E27FC236}">
                <a16:creationId xmlns:a16="http://schemas.microsoft.com/office/drawing/2014/main" xmlns="" id="{74BA1BC7-2D0E-4FD3-B769-ADE78B91AE2F}"/>
              </a:ext>
            </a:extLst>
          </p:cNvPr>
          <p:cNvSpPr>
            <a:spLocks noGrp="1"/>
          </p:cNvSpPr>
          <p:nvPr>
            <p:ph idx="1"/>
          </p:nvPr>
        </p:nvSpPr>
        <p:spPr>
          <a:xfrm>
            <a:off x="754565" y="1487224"/>
            <a:ext cx="10515600" cy="4998318"/>
          </a:xfrm>
        </p:spPr>
        <p:txBody>
          <a:bodyPr vert="horz" lIns="91440" tIns="45720" rIns="91440" bIns="45720" rtlCol="0" anchor="t">
            <a:normAutofit/>
          </a:bodyPr>
          <a:lstStyle/>
          <a:p>
            <a:r>
              <a:rPr lang="pt-BR" b="1" dirty="0">
                <a:latin typeface="Calibri"/>
                <a:ea typeface="+mn-lt"/>
                <a:cs typeface="+mn-lt"/>
              </a:rPr>
              <a:t>Objetivo Geral:</a:t>
            </a:r>
            <a:r>
              <a:rPr lang="pt-BR" dirty="0">
                <a:latin typeface="Calibri"/>
                <a:ea typeface="+mn-lt"/>
                <a:cs typeface="+mn-lt"/>
              </a:rPr>
              <a:t>  </a:t>
            </a:r>
          </a:p>
          <a:p>
            <a:pPr lvl="1">
              <a:lnSpc>
                <a:spcPct val="120000"/>
              </a:lnSpc>
            </a:pPr>
            <a:r>
              <a:rPr lang="pt-BR" sz="2400" dirty="0" smtClean="0">
                <a:ea typeface="+mn-lt"/>
                <a:cs typeface="+mn-lt"/>
              </a:rPr>
              <a:t>Este trabalho tem como objetivo principal a produção de um material introdutório para o conhecimento sobre Lógicas Modais em especial a Lógica Temporal, através do uso da ferramenta </a:t>
            </a:r>
            <a:r>
              <a:rPr lang="pt-BR" sz="2400" dirty="0" err="1" smtClean="0">
                <a:ea typeface="+mn-lt"/>
                <a:cs typeface="+mn-lt"/>
              </a:rPr>
              <a:t>NuSMV</a:t>
            </a:r>
            <a:r>
              <a:rPr lang="pt-BR" sz="2400" dirty="0" smtClean="0">
                <a:ea typeface="+mn-lt"/>
                <a:cs typeface="+mn-lt"/>
              </a:rPr>
              <a:t>.</a:t>
            </a:r>
            <a:endParaRPr lang="pt-BR" sz="2400" dirty="0" smtClean="0">
              <a:latin typeface="Calibri"/>
              <a:ea typeface="+mn-lt"/>
              <a:cs typeface="+mn-lt"/>
            </a:endParaRPr>
          </a:p>
          <a:p>
            <a:r>
              <a:rPr lang="pt-BR" b="1" dirty="0" smtClean="0">
                <a:latin typeface="Calibri"/>
                <a:ea typeface="+mn-lt"/>
                <a:cs typeface="+mn-lt"/>
              </a:rPr>
              <a:t>Objetivos </a:t>
            </a:r>
            <a:r>
              <a:rPr lang="pt-BR" b="1" dirty="0">
                <a:latin typeface="Calibri"/>
                <a:ea typeface="+mn-lt"/>
                <a:cs typeface="+mn-lt"/>
              </a:rPr>
              <a:t>Específicos</a:t>
            </a:r>
            <a:r>
              <a:rPr lang="pt-BR" dirty="0">
                <a:latin typeface="Calibri"/>
                <a:ea typeface="+mn-lt"/>
                <a:cs typeface="+mn-lt"/>
              </a:rPr>
              <a:t>: </a:t>
            </a:r>
            <a:endParaRPr lang="pt-BR" dirty="0">
              <a:latin typeface="Calibri"/>
              <a:ea typeface="+mn-lt"/>
              <a:cs typeface="Calibri" panose="020F0502020204030204"/>
            </a:endParaRPr>
          </a:p>
          <a:p>
            <a:pPr lvl="1"/>
            <a:r>
              <a:rPr lang="pt-BR" sz="2400" dirty="0">
                <a:latin typeface="Calibri"/>
                <a:ea typeface="+mn-lt"/>
                <a:cs typeface="Arial"/>
              </a:rPr>
              <a:t>Mostrar uma Introdução à Lógica Modal com ênfase na Lógica Temporal com base nos materiais selecionados durante a pesquisa.</a:t>
            </a:r>
            <a:endParaRPr lang="pt-BR" sz="2400" dirty="0">
              <a:latin typeface="Calibri"/>
              <a:ea typeface="+mn-lt"/>
              <a:cs typeface="+mn-lt"/>
            </a:endParaRPr>
          </a:p>
          <a:p>
            <a:pPr lvl="1"/>
            <a:r>
              <a:rPr lang="pt-BR" sz="2400" dirty="0">
                <a:latin typeface="Calibri"/>
                <a:ea typeface="+mn-lt"/>
                <a:cs typeface="Arial"/>
              </a:rPr>
              <a:t>Falar sobre a ferramenta </a:t>
            </a:r>
            <a:r>
              <a:rPr lang="pt-BR" sz="2400" dirty="0" err="1">
                <a:latin typeface="Calibri"/>
                <a:ea typeface="+mn-lt"/>
                <a:cs typeface="Arial"/>
              </a:rPr>
              <a:t>NuSMV</a:t>
            </a:r>
            <a:r>
              <a:rPr lang="pt-BR" sz="2400" dirty="0">
                <a:latin typeface="Calibri"/>
                <a:ea typeface="+mn-lt"/>
                <a:cs typeface="Arial"/>
              </a:rPr>
              <a:t>, como usá-la e mostrar exemplos com Lógica Temporal.</a:t>
            </a:r>
            <a:endParaRPr lang="pt-BR" sz="2400" dirty="0">
              <a:latin typeface="Calibri"/>
              <a:ea typeface="+mn-lt"/>
              <a:cs typeface="+mn-lt"/>
            </a:endParaRPr>
          </a:p>
          <a:p>
            <a:pPr lvl="1"/>
            <a:r>
              <a:rPr lang="pt-BR" sz="2400" dirty="0">
                <a:latin typeface="Calibri"/>
                <a:ea typeface="+mn-lt"/>
                <a:cs typeface="Arial"/>
              </a:rPr>
              <a:t>Proporcionar aos leitores deste material e interessados no assunto uma visão mais ampla sobre a Lógica Temporal e a ferramenta </a:t>
            </a:r>
            <a:r>
              <a:rPr lang="pt-BR" sz="2400" dirty="0" err="1">
                <a:latin typeface="Calibri"/>
                <a:ea typeface="+mn-lt"/>
                <a:cs typeface="Arial"/>
              </a:rPr>
              <a:t>NuSMV</a:t>
            </a:r>
            <a:r>
              <a:rPr lang="pt-BR" sz="2400" dirty="0">
                <a:latin typeface="Calibri"/>
                <a:ea typeface="+mn-lt"/>
                <a:cs typeface="Arial"/>
              </a:rPr>
              <a:t>.</a:t>
            </a:r>
            <a:r>
              <a:rPr lang="pt-BR" sz="2400" dirty="0">
                <a:latin typeface="Arial"/>
                <a:ea typeface="+mn-lt"/>
                <a:cs typeface="Arial"/>
              </a:rPr>
              <a:t> </a:t>
            </a:r>
          </a:p>
        </p:txBody>
      </p:sp>
    </p:spTree>
    <p:extLst>
      <p:ext uri="{BB962C8B-B14F-4D97-AF65-F5344CB8AC3E}">
        <p14:creationId xmlns:p14="http://schemas.microsoft.com/office/powerpoint/2010/main" xmlns="" val="10693397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p:cNvSpPr/>
          <p:nvPr/>
        </p:nvSpPr>
        <p:spPr>
          <a:xfrm>
            <a:off x="0" y="0"/>
            <a:ext cx="12192000" cy="1539215"/>
          </a:xfrm>
          <a:prstGeom prst="rect">
            <a:avLst/>
          </a:prstGeom>
          <a:blipFill>
            <a:blip r:embed="rId2" cstate="print"/>
            <a:stretch>
              <a:fillRect/>
            </a:stretch>
          </a:blipFill>
        </p:spPr>
        <p:txBody>
          <a:bodyPr wrap="square" lIns="0" tIns="0" rIns="0" bIns="0" rtlCol="0"/>
          <a:lstStyle/>
          <a:p>
            <a:endParaRPr/>
          </a:p>
        </p:txBody>
      </p:sp>
      <p:sp>
        <p:nvSpPr>
          <p:cNvPr id="2" name="Título 1">
            <a:extLst>
              <a:ext uri="{FF2B5EF4-FFF2-40B4-BE49-F238E27FC236}">
                <a16:creationId xmlns:a16="http://schemas.microsoft.com/office/drawing/2014/main" xmlns="" id="{FE815E84-67E9-4518-85A8-232E16A008EE}"/>
              </a:ext>
            </a:extLst>
          </p:cNvPr>
          <p:cNvSpPr>
            <a:spLocks noGrp="1"/>
          </p:cNvSpPr>
          <p:nvPr>
            <p:ph type="title"/>
          </p:nvPr>
        </p:nvSpPr>
        <p:spPr/>
        <p:txBody>
          <a:bodyPr/>
          <a:lstStyle/>
          <a:p>
            <a:pPr algn="l"/>
            <a:r>
              <a:rPr lang="pt-BR" dirty="0">
                <a:solidFill>
                  <a:schemeClr val="bg1"/>
                </a:solidFill>
                <a:cs typeface="Calibri Light"/>
              </a:rPr>
              <a:t>METODOLOGIA</a:t>
            </a:r>
            <a:endParaRPr lang="pt-BR" dirty="0">
              <a:solidFill>
                <a:schemeClr val="bg1"/>
              </a:solidFill>
            </a:endParaRPr>
          </a:p>
        </p:txBody>
      </p:sp>
      <p:sp>
        <p:nvSpPr>
          <p:cNvPr id="3" name="Espaço Reservado para Conteúdo 2">
            <a:extLst>
              <a:ext uri="{FF2B5EF4-FFF2-40B4-BE49-F238E27FC236}">
                <a16:creationId xmlns:a16="http://schemas.microsoft.com/office/drawing/2014/main" xmlns="" id="{359D0198-3B01-4BFA-89D7-318252E7E6F5}"/>
              </a:ext>
            </a:extLst>
          </p:cNvPr>
          <p:cNvSpPr>
            <a:spLocks noGrp="1"/>
          </p:cNvSpPr>
          <p:nvPr>
            <p:ph idx="1"/>
          </p:nvPr>
        </p:nvSpPr>
        <p:spPr/>
        <p:txBody>
          <a:bodyPr vert="horz" lIns="91440" tIns="45720" rIns="91440" bIns="45720" rtlCol="0" anchor="t">
            <a:normAutofit/>
          </a:bodyPr>
          <a:lstStyle/>
          <a:p>
            <a:r>
              <a:rPr lang="pt-BR" sz="2800" dirty="0">
                <a:ea typeface="+mn-lt"/>
                <a:cs typeface="+mn-lt"/>
              </a:rPr>
              <a:t>Para o desenvolvimento deste trabalho foi feita uma pesquisa de natureza qualitativa e a metodologia utilizada foi um estudo bibliográfico baseado na leitura de textos disponíveis em artigos </a:t>
            </a:r>
            <a:r>
              <a:rPr lang="pt-BR" sz="2800" dirty="0" smtClean="0">
                <a:ea typeface="+mn-lt"/>
                <a:cs typeface="+mn-lt"/>
              </a:rPr>
              <a:t>científicos, </a:t>
            </a:r>
            <a:r>
              <a:rPr lang="pt-BR" sz="2800" dirty="0">
                <a:ea typeface="+mn-lt"/>
                <a:cs typeface="+mn-lt"/>
              </a:rPr>
              <a:t>livros e sites na internet, </a:t>
            </a:r>
            <a:r>
              <a:rPr lang="pt-BR" sz="2800" dirty="0" smtClean="0">
                <a:ea typeface="+mn-lt"/>
                <a:cs typeface="+mn-lt"/>
              </a:rPr>
              <a:t>referentes </a:t>
            </a:r>
            <a:r>
              <a:rPr lang="pt-BR" sz="2800" dirty="0">
                <a:ea typeface="+mn-lt"/>
                <a:cs typeface="+mn-lt"/>
              </a:rPr>
              <a:t>aos temas sobre Lógica Modal, Lógica Temporal, Lógica Clássica, Lógica Proposicional, </a:t>
            </a:r>
            <a:r>
              <a:rPr lang="pt-BR" sz="2800" dirty="0" err="1">
                <a:ea typeface="+mn-lt"/>
                <a:cs typeface="+mn-lt"/>
              </a:rPr>
              <a:t>NuSMV</a:t>
            </a:r>
            <a:r>
              <a:rPr lang="pt-BR" sz="2800" dirty="0">
                <a:ea typeface="+mn-lt"/>
                <a:cs typeface="+mn-lt"/>
              </a:rPr>
              <a:t> entre outros assuntos abordados no trabalho. </a:t>
            </a:r>
            <a:r>
              <a:rPr lang="pt-BR" dirty="0">
                <a:ea typeface="+mn-lt"/>
                <a:cs typeface="+mn-lt"/>
              </a:rPr>
              <a:t/>
            </a:r>
            <a:br>
              <a:rPr lang="pt-BR" dirty="0">
                <a:ea typeface="+mn-lt"/>
                <a:cs typeface="+mn-lt"/>
              </a:rPr>
            </a:br>
            <a:endParaRPr lang="pt-BR" dirty="0">
              <a:ea typeface="+mn-lt"/>
              <a:cs typeface="+mn-lt"/>
            </a:endParaRPr>
          </a:p>
        </p:txBody>
      </p:sp>
    </p:spTree>
    <p:extLst>
      <p:ext uri="{BB962C8B-B14F-4D97-AF65-F5344CB8AC3E}">
        <p14:creationId xmlns:p14="http://schemas.microsoft.com/office/powerpoint/2010/main" xmlns="" val="3955023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0" y="0"/>
            <a:ext cx="12192000" cy="1539215"/>
          </a:xfrm>
          <a:prstGeom prst="rect">
            <a:avLst/>
          </a:prstGeom>
          <a:blipFill>
            <a:blip r:embed="rId2" cstate="print"/>
            <a:stretch>
              <a:fillRect/>
            </a:stretch>
          </a:blipFill>
        </p:spPr>
        <p:txBody>
          <a:bodyPr wrap="square" lIns="0" tIns="0" rIns="0" bIns="0" rtlCol="0"/>
          <a:lstStyle/>
          <a:p>
            <a:endParaRPr/>
          </a:p>
        </p:txBody>
      </p:sp>
      <p:sp>
        <p:nvSpPr>
          <p:cNvPr id="2" name="Título 1">
            <a:extLst>
              <a:ext uri="{FF2B5EF4-FFF2-40B4-BE49-F238E27FC236}">
                <a16:creationId xmlns:a16="http://schemas.microsoft.com/office/drawing/2014/main" xmlns="" id="{62390E6C-29A1-4EB0-B5A0-E97E3B45A643}"/>
              </a:ext>
            </a:extLst>
          </p:cNvPr>
          <p:cNvSpPr>
            <a:spLocks noGrp="1"/>
          </p:cNvSpPr>
          <p:nvPr>
            <p:ph type="title"/>
          </p:nvPr>
        </p:nvSpPr>
        <p:spPr/>
        <p:txBody>
          <a:bodyPr/>
          <a:lstStyle/>
          <a:p>
            <a:pPr algn="l"/>
            <a:r>
              <a:rPr lang="pt-BR" dirty="0">
                <a:solidFill>
                  <a:schemeClr val="bg1"/>
                </a:solidFill>
                <a:cs typeface="Calibri Light"/>
              </a:rPr>
              <a:t>NOÇÕES </a:t>
            </a:r>
            <a:r>
              <a:rPr lang="pt-BR" dirty="0" smtClean="0">
                <a:solidFill>
                  <a:schemeClr val="bg1"/>
                </a:solidFill>
                <a:cs typeface="Calibri Light"/>
              </a:rPr>
              <a:t>BÁSICAS </a:t>
            </a:r>
            <a:r>
              <a:rPr lang="pt-BR" dirty="0">
                <a:solidFill>
                  <a:schemeClr val="bg1"/>
                </a:solidFill>
                <a:cs typeface="Calibri Light"/>
              </a:rPr>
              <a:t>DE LÓGICA CLÁSSICA</a:t>
            </a:r>
            <a:endParaRPr lang="pt-BR" dirty="0">
              <a:solidFill>
                <a:schemeClr val="bg1"/>
              </a:solidFill>
            </a:endParaRPr>
          </a:p>
        </p:txBody>
      </p:sp>
      <p:sp>
        <p:nvSpPr>
          <p:cNvPr id="3" name="Espaço Reservado para Conteúdo 2">
            <a:extLst>
              <a:ext uri="{FF2B5EF4-FFF2-40B4-BE49-F238E27FC236}">
                <a16:creationId xmlns:a16="http://schemas.microsoft.com/office/drawing/2014/main" xmlns="" id="{02E8BE00-D40D-4535-BC5D-4ACD60930D06}"/>
              </a:ext>
            </a:extLst>
          </p:cNvPr>
          <p:cNvSpPr>
            <a:spLocks noGrp="1"/>
          </p:cNvSpPr>
          <p:nvPr>
            <p:ph idx="1"/>
          </p:nvPr>
        </p:nvSpPr>
        <p:spPr/>
        <p:txBody>
          <a:bodyPr vert="horz" lIns="91440" tIns="45720" rIns="91440" bIns="45720" rtlCol="0" anchor="t">
            <a:normAutofit fontScale="85000" lnSpcReduction="20000"/>
          </a:bodyPr>
          <a:lstStyle/>
          <a:p>
            <a:pPr>
              <a:buNone/>
            </a:pPr>
            <a:r>
              <a:rPr lang="pt-BR" sz="3900" b="1" dirty="0" smtClean="0">
                <a:cs typeface="Calibri"/>
              </a:rPr>
              <a:t>História</a:t>
            </a:r>
            <a:r>
              <a:rPr lang="pt-BR" sz="3900" b="1" dirty="0" smtClean="0">
                <a:cs typeface="Calibri"/>
              </a:rPr>
              <a:t>:</a:t>
            </a:r>
            <a:endParaRPr lang="pt-BR" sz="3900" b="1" dirty="0" smtClean="0">
              <a:cs typeface="Calibri"/>
            </a:endParaRPr>
          </a:p>
          <a:p>
            <a:r>
              <a:rPr lang="pt-BR" dirty="0" smtClean="0">
                <a:cs typeface="Calibri"/>
              </a:rPr>
              <a:t>A Lógica Clássica teve seu início a partir do período Aristotélico </a:t>
            </a:r>
            <a:r>
              <a:rPr lang="pt-BR" dirty="0" smtClean="0"/>
              <a:t>no século IV a.C, quando Aristóteles criou a Lógica fundamentando-se nas definições e argumentos de outros filósofos como Sócrates.</a:t>
            </a:r>
          </a:p>
          <a:p>
            <a:endParaRPr lang="pt-BR" dirty="0" smtClean="0"/>
          </a:p>
          <a:p>
            <a:r>
              <a:rPr lang="pt-BR" dirty="0" smtClean="0"/>
              <a:t>Para Aristóteles a Lógica não era uma ciência nem prática e nem teórica, mas um instrumento para as ciências. </a:t>
            </a:r>
          </a:p>
          <a:p>
            <a:endParaRPr lang="pt-BR" dirty="0" smtClean="0"/>
          </a:p>
          <a:p>
            <a:r>
              <a:rPr lang="pt-BR" dirty="0" smtClean="0">
                <a:cs typeface="Calibri"/>
              </a:rPr>
              <a:t>Alguns nomes como George </a:t>
            </a:r>
            <a:r>
              <a:rPr lang="pt-BR" dirty="0" err="1" smtClean="0">
                <a:cs typeface="Calibri"/>
              </a:rPr>
              <a:t>Boole</a:t>
            </a:r>
            <a:r>
              <a:rPr lang="pt-BR" dirty="0" smtClean="0">
                <a:cs typeface="Calibri"/>
              </a:rPr>
              <a:t>, </a:t>
            </a:r>
            <a:r>
              <a:rPr lang="pt-BR" dirty="0" smtClean="0"/>
              <a:t>Augustus De Morgan e </a:t>
            </a:r>
            <a:r>
              <a:rPr lang="pt-BR" dirty="0" err="1" smtClean="0"/>
              <a:t>Gottlob</a:t>
            </a:r>
            <a:r>
              <a:rPr lang="pt-BR" dirty="0" smtClean="0"/>
              <a:t> Frege, foram responsáveis por grande parte do desenvolvimento da Lógica Moderna a partir da contribuição de seus trabalhos</a:t>
            </a:r>
            <a:r>
              <a:rPr lang="pt-BR" dirty="0" smtClean="0">
                <a:cs typeface="Calibri"/>
              </a:rPr>
              <a:t>.</a:t>
            </a:r>
            <a:endParaRPr lang="pt-BR" dirty="0"/>
          </a:p>
        </p:txBody>
      </p:sp>
    </p:spTree>
    <p:extLst>
      <p:ext uri="{BB962C8B-B14F-4D97-AF65-F5344CB8AC3E}">
        <p14:creationId xmlns:p14="http://schemas.microsoft.com/office/powerpoint/2010/main" xmlns="" val="27396754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p:cNvSpPr/>
          <p:nvPr/>
        </p:nvSpPr>
        <p:spPr>
          <a:xfrm>
            <a:off x="0" y="0"/>
            <a:ext cx="12192000" cy="1539215"/>
          </a:xfrm>
          <a:prstGeom prst="rect">
            <a:avLst/>
          </a:prstGeom>
          <a:blipFill>
            <a:blip r:embed="rId2" cstate="print"/>
            <a:stretch>
              <a:fillRect/>
            </a:stretch>
          </a:blipFill>
        </p:spPr>
        <p:txBody>
          <a:bodyPr wrap="square" lIns="0" tIns="0" rIns="0" bIns="0" rtlCol="0"/>
          <a:lstStyle/>
          <a:p>
            <a:endParaRPr/>
          </a:p>
        </p:txBody>
      </p:sp>
      <p:sp>
        <p:nvSpPr>
          <p:cNvPr id="2" name="Título 1">
            <a:extLst>
              <a:ext uri="{FF2B5EF4-FFF2-40B4-BE49-F238E27FC236}">
                <a16:creationId xmlns:a16="http://schemas.microsoft.com/office/drawing/2014/main" xmlns="" id="{62390E6C-29A1-4EB0-B5A0-E97E3B45A643}"/>
              </a:ext>
            </a:extLst>
          </p:cNvPr>
          <p:cNvSpPr>
            <a:spLocks noGrp="1"/>
          </p:cNvSpPr>
          <p:nvPr>
            <p:ph type="title"/>
          </p:nvPr>
        </p:nvSpPr>
        <p:spPr/>
        <p:txBody>
          <a:bodyPr/>
          <a:lstStyle/>
          <a:p>
            <a:pPr algn="l"/>
            <a:r>
              <a:rPr lang="pt-BR" dirty="0">
                <a:solidFill>
                  <a:schemeClr val="bg1"/>
                </a:solidFill>
                <a:cs typeface="Calibri Light"/>
              </a:rPr>
              <a:t>NOÇÕES </a:t>
            </a:r>
            <a:r>
              <a:rPr lang="pt-BR" dirty="0" smtClean="0">
                <a:solidFill>
                  <a:schemeClr val="bg1"/>
                </a:solidFill>
                <a:cs typeface="Calibri Light"/>
              </a:rPr>
              <a:t>BÁSICAS </a:t>
            </a:r>
            <a:r>
              <a:rPr lang="pt-BR" dirty="0">
                <a:solidFill>
                  <a:schemeClr val="bg1"/>
                </a:solidFill>
                <a:cs typeface="Calibri Light"/>
              </a:rPr>
              <a:t>DE LÓGICA CLÁSSICA</a:t>
            </a:r>
            <a:endParaRPr lang="pt-BR" dirty="0">
              <a:solidFill>
                <a:schemeClr val="bg1"/>
              </a:solidFill>
            </a:endParaRPr>
          </a:p>
        </p:txBody>
      </p:sp>
      <p:sp>
        <p:nvSpPr>
          <p:cNvPr id="3" name="Espaço Reservado para Conteúdo 2">
            <a:extLst>
              <a:ext uri="{FF2B5EF4-FFF2-40B4-BE49-F238E27FC236}">
                <a16:creationId xmlns:a16="http://schemas.microsoft.com/office/drawing/2014/main" xmlns="" id="{02E8BE00-D40D-4535-BC5D-4ACD60930D06}"/>
              </a:ext>
            </a:extLst>
          </p:cNvPr>
          <p:cNvSpPr>
            <a:spLocks noGrp="1"/>
          </p:cNvSpPr>
          <p:nvPr>
            <p:ph idx="1"/>
          </p:nvPr>
        </p:nvSpPr>
        <p:spPr/>
        <p:txBody>
          <a:bodyPr vert="horz" lIns="91440" tIns="45720" rIns="91440" bIns="45720" rtlCol="0" anchor="t">
            <a:normAutofit fontScale="85000" lnSpcReduction="20000"/>
          </a:bodyPr>
          <a:lstStyle/>
          <a:p>
            <a:pPr>
              <a:buNone/>
            </a:pPr>
            <a:r>
              <a:rPr lang="pt-BR" b="1" dirty="0" smtClean="0">
                <a:ea typeface="+mn-lt"/>
                <a:cs typeface="+mn-lt"/>
              </a:rPr>
              <a:t>Lógica Proposicional Clássica:</a:t>
            </a:r>
          </a:p>
          <a:p>
            <a:pPr>
              <a:buNone/>
            </a:pPr>
            <a:endParaRPr lang="pt-BR" b="1" dirty="0" smtClean="0">
              <a:ea typeface="+mn-lt"/>
              <a:cs typeface="+mn-lt"/>
            </a:endParaRPr>
          </a:p>
          <a:p>
            <a:r>
              <a:rPr lang="pt-BR" dirty="0" smtClean="0">
                <a:ea typeface="+mn-lt"/>
                <a:cs typeface="+mn-lt"/>
              </a:rPr>
              <a:t>É a forma </a:t>
            </a:r>
            <a:r>
              <a:rPr lang="pt-BR" dirty="0" smtClean="0"/>
              <a:t>mais simples de lógica e baseia-se na noção de proposições, tendo como finalidade a representação e validação de argumentos.</a:t>
            </a:r>
          </a:p>
          <a:p>
            <a:endParaRPr lang="pt-BR" dirty="0" smtClean="0"/>
          </a:p>
          <a:p>
            <a:r>
              <a:rPr lang="pt-BR" dirty="0" smtClean="0"/>
              <a:t>Contém uma linguagem formal para representação do conhecimento e métodos de inferência para representação do raciocínio.</a:t>
            </a:r>
          </a:p>
          <a:p>
            <a:endParaRPr lang="pt-BR" dirty="0" smtClean="0"/>
          </a:p>
          <a:p>
            <a:r>
              <a:rPr lang="pt-BR" dirty="0" smtClean="0"/>
              <a:t>Uma proposição é qualquer expressão declarativa que pode ser classificada como verdadeira ou falsa dependendo de sua interpretação, mas não podendo ser as duas coisas simultaneamente. </a:t>
            </a:r>
            <a:endParaRPr lang="pt-BR" dirty="0">
              <a:cs typeface="Calibri"/>
            </a:endParaRPr>
          </a:p>
        </p:txBody>
      </p:sp>
    </p:spTree>
    <p:extLst>
      <p:ext uri="{BB962C8B-B14F-4D97-AF65-F5344CB8AC3E}">
        <p14:creationId xmlns:p14="http://schemas.microsoft.com/office/powerpoint/2010/main" xmlns="" val="35112744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p:cNvSpPr/>
          <p:nvPr/>
        </p:nvSpPr>
        <p:spPr>
          <a:xfrm>
            <a:off x="0" y="0"/>
            <a:ext cx="12192000" cy="1539215"/>
          </a:xfrm>
          <a:prstGeom prst="rect">
            <a:avLst/>
          </a:prstGeom>
          <a:blipFill>
            <a:blip r:embed="rId2" cstate="print"/>
            <a:stretch>
              <a:fillRect/>
            </a:stretch>
          </a:blipFill>
        </p:spPr>
        <p:txBody>
          <a:bodyPr wrap="square" lIns="0" tIns="0" rIns="0" bIns="0" rtlCol="0"/>
          <a:lstStyle/>
          <a:p>
            <a:endParaRPr/>
          </a:p>
        </p:txBody>
      </p:sp>
      <p:sp>
        <p:nvSpPr>
          <p:cNvPr id="2" name="Título 1">
            <a:extLst>
              <a:ext uri="{FF2B5EF4-FFF2-40B4-BE49-F238E27FC236}">
                <a16:creationId xmlns:a16="http://schemas.microsoft.com/office/drawing/2014/main" xmlns="" id="{62390E6C-29A1-4EB0-B5A0-E97E3B45A643}"/>
              </a:ext>
            </a:extLst>
          </p:cNvPr>
          <p:cNvSpPr>
            <a:spLocks noGrp="1"/>
          </p:cNvSpPr>
          <p:nvPr>
            <p:ph type="title"/>
          </p:nvPr>
        </p:nvSpPr>
        <p:spPr/>
        <p:txBody>
          <a:bodyPr/>
          <a:lstStyle/>
          <a:p>
            <a:pPr algn="l"/>
            <a:r>
              <a:rPr lang="pt-BR" dirty="0">
                <a:solidFill>
                  <a:schemeClr val="bg1"/>
                </a:solidFill>
                <a:cs typeface="Calibri Light"/>
              </a:rPr>
              <a:t>NOÇÕES </a:t>
            </a:r>
            <a:r>
              <a:rPr lang="pt-BR" dirty="0" smtClean="0">
                <a:solidFill>
                  <a:schemeClr val="bg1"/>
                </a:solidFill>
                <a:cs typeface="Calibri Light"/>
              </a:rPr>
              <a:t>BÁSICAS </a:t>
            </a:r>
            <a:r>
              <a:rPr lang="pt-BR" dirty="0">
                <a:solidFill>
                  <a:schemeClr val="bg1"/>
                </a:solidFill>
                <a:cs typeface="Calibri Light"/>
              </a:rPr>
              <a:t>DE LÓGICA CLÁSSICA</a:t>
            </a:r>
            <a:endParaRPr lang="pt-BR" dirty="0">
              <a:solidFill>
                <a:schemeClr val="bg1"/>
              </a:solidFill>
            </a:endParaRPr>
          </a:p>
        </p:txBody>
      </p:sp>
      <p:sp>
        <p:nvSpPr>
          <p:cNvPr id="3" name="Espaço Reservado para Conteúdo 2">
            <a:extLst>
              <a:ext uri="{FF2B5EF4-FFF2-40B4-BE49-F238E27FC236}">
                <a16:creationId xmlns:a16="http://schemas.microsoft.com/office/drawing/2014/main" xmlns="" id="{02E8BE00-D40D-4535-BC5D-4ACD60930D06}"/>
              </a:ext>
            </a:extLst>
          </p:cNvPr>
          <p:cNvSpPr>
            <a:spLocks noGrp="1"/>
          </p:cNvSpPr>
          <p:nvPr>
            <p:ph idx="1"/>
          </p:nvPr>
        </p:nvSpPr>
        <p:spPr/>
        <p:txBody>
          <a:bodyPr vert="horz" lIns="91440" tIns="45720" rIns="91440" bIns="45720" rtlCol="0" anchor="t">
            <a:normAutofit fontScale="92500" lnSpcReduction="20000"/>
          </a:bodyPr>
          <a:lstStyle/>
          <a:p>
            <a:pPr>
              <a:buNone/>
            </a:pPr>
            <a:r>
              <a:rPr lang="pt-BR" b="1" dirty="0" smtClean="0">
                <a:cs typeface="Calibri"/>
              </a:rPr>
              <a:t>Sintaxe da Lógica Proposicional</a:t>
            </a:r>
          </a:p>
          <a:p>
            <a:pPr>
              <a:lnSpc>
                <a:spcPct val="150000"/>
              </a:lnSpc>
              <a:buNone/>
            </a:pPr>
            <a:r>
              <a:rPr lang="pt-BR" sz="3000" dirty="0" smtClean="0"/>
              <a:t>Alfabeto da linguagem da Lógica Proposicional:</a:t>
            </a:r>
            <a:br>
              <a:rPr lang="pt-BR" sz="3000" dirty="0" smtClean="0"/>
            </a:br>
            <a:r>
              <a:rPr lang="pt-BR" sz="3000" i="1" dirty="0" smtClean="0"/>
              <a:t>• </a:t>
            </a:r>
            <a:r>
              <a:rPr lang="pt-BR" sz="3000" b="1" dirty="0" smtClean="0"/>
              <a:t>Símbolos proposicionais: </a:t>
            </a:r>
            <a:r>
              <a:rPr lang="pt-BR" sz="3000" dirty="0" smtClean="0"/>
              <a:t>Identificadores que são representados por letras maiúsculas (P, Q, R, S, P1, P2...);</a:t>
            </a:r>
            <a:br>
              <a:rPr lang="pt-BR" sz="3000" dirty="0" smtClean="0"/>
            </a:br>
            <a:r>
              <a:rPr lang="pt-BR" sz="3000" i="1" dirty="0" smtClean="0"/>
              <a:t>• </a:t>
            </a:r>
            <a:r>
              <a:rPr lang="pt-BR" sz="3000" b="1" dirty="0" smtClean="0"/>
              <a:t>Símbolos verdade: </a:t>
            </a:r>
            <a:r>
              <a:rPr lang="pt-BR" sz="3000" dirty="0" smtClean="0"/>
              <a:t>Constantes </a:t>
            </a:r>
            <a:r>
              <a:rPr lang="pt-BR" sz="3000" dirty="0" err="1" smtClean="0"/>
              <a:t>True</a:t>
            </a:r>
            <a:r>
              <a:rPr lang="pt-BR" sz="3000" dirty="0" smtClean="0"/>
              <a:t> e </a:t>
            </a:r>
            <a:r>
              <a:rPr lang="pt-BR" sz="3000" dirty="0" err="1" smtClean="0"/>
              <a:t>False</a:t>
            </a:r>
            <a:r>
              <a:rPr lang="pt-BR" sz="3000" dirty="0" smtClean="0"/>
              <a:t>;</a:t>
            </a:r>
            <a:br>
              <a:rPr lang="pt-BR" sz="3000" dirty="0" smtClean="0"/>
            </a:br>
            <a:r>
              <a:rPr lang="pt-BR" sz="3000" i="1" dirty="0" smtClean="0"/>
              <a:t>• </a:t>
            </a:r>
            <a:r>
              <a:rPr lang="pt-BR" sz="3000" b="1" dirty="0" smtClean="0"/>
              <a:t>Conectivos Proposicionais </a:t>
            </a:r>
            <a:r>
              <a:rPr lang="pt-BR" sz="3000" dirty="0" smtClean="0"/>
              <a:t>Não(</a:t>
            </a:r>
            <a:r>
              <a:rPr lang="pt-BR" sz="3000" i="1" dirty="0" smtClean="0"/>
              <a:t>¬</a:t>
            </a:r>
            <a:r>
              <a:rPr lang="pt-BR" sz="3000" dirty="0" smtClean="0"/>
              <a:t>), e(</a:t>
            </a:r>
            <a:r>
              <a:rPr lang="pt-BR" sz="3000" i="1" dirty="0" smtClean="0"/>
              <a:t>∧</a:t>
            </a:r>
            <a:r>
              <a:rPr lang="pt-BR" sz="3000" dirty="0" smtClean="0"/>
              <a:t>), ou(</a:t>
            </a:r>
            <a:r>
              <a:rPr lang="pt-BR" sz="3000" i="1" dirty="0" smtClean="0"/>
              <a:t>∨</a:t>
            </a:r>
            <a:r>
              <a:rPr lang="pt-BR" sz="3000" dirty="0" smtClean="0"/>
              <a:t>), se então(</a:t>
            </a:r>
            <a:r>
              <a:rPr lang="pt-BR" sz="3000" i="1" dirty="0" smtClean="0"/>
              <a:t>→</a:t>
            </a:r>
            <a:r>
              <a:rPr lang="pt-BR" sz="3000" dirty="0" smtClean="0"/>
              <a:t>), se somente se (</a:t>
            </a:r>
            <a:r>
              <a:rPr lang="pt-BR" sz="3000" i="1" dirty="0" smtClean="0"/>
              <a:t>↔</a:t>
            </a:r>
            <a:r>
              <a:rPr lang="pt-BR" sz="3000" dirty="0" smtClean="0"/>
              <a:t>);</a:t>
            </a:r>
            <a:br>
              <a:rPr lang="pt-BR" sz="3000" dirty="0" smtClean="0"/>
            </a:br>
            <a:r>
              <a:rPr lang="pt-BR" sz="3000" i="1" dirty="0" smtClean="0"/>
              <a:t>• </a:t>
            </a:r>
            <a:r>
              <a:rPr lang="pt-BR" sz="3000" b="1" dirty="0" smtClean="0"/>
              <a:t>Símbolos de pontuação: </a:t>
            </a:r>
            <a:r>
              <a:rPr lang="pt-BR" sz="3000" dirty="0" smtClean="0"/>
              <a:t>Parênteses ( e ); </a:t>
            </a:r>
          </a:p>
        </p:txBody>
      </p:sp>
    </p:spTree>
    <p:extLst>
      <p:ext uri="{BB962C8B-B14F-4D97-AF65-F5344CB8AC3E}">
        <p14:creationId xmlns:p14="http://schemas.microsoft.com/office/powerpoint/2010/main" xmlns="" val="22776717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p:cNvSpPr/>
          <p:nvPr/>
        </p:nvSpPr>
        <p:spPr>
          <a:xfrm>
            <a:off x="0" y="0"/>
            <a:ext cx="12192000" cy="1539215"/>
          </a:xfrm>
          <a:prstGeom prst="rect">
            <a:avLst/>
          </a:prstGeom>
          <a:blipFill>
            <a:blip r:embed="rId2" cstate="print"/>
            <a:stretch>
              <a:fillRect/>
            </a:stretch>
          </a:blipFill>
        </p:spPr>
        <p:txBody>
          <a:bodyPr wrap="square" lIns="0" tIns="0" rIns="0" bIns="0" rtlCol="0"/>
          <a:lstStyle/>
          <a:p>
            <a:endParaRPr/>
          </a:p>
        </p:txBody>
      </p:sp>
      <p:sp>
        <p:nvSpPr>
          <p:cNvPr id="2" name="Título 1">
            <a:extLst>
              <a:ext uri="{FF2B5EF4-FFF2-40B4-BE49-F238E27FC236}">
                <a16:creationId xmlns:a16="http://schemas.microsoft.com/office/drawing/2014/main" xmlns="" id="{62390E6C-29A1-4EB0-B5A0-E97E3B45A643}"/>
              </a:ext>
            </a:extLst>
          </p:cNvPr>
          <p:cNvSpPr>
            <a:spLocks noGrp="1"/>
          </p:cNvSpPr>
          <p:nvPr>
            <p:ph type="title"/>
          </p:nvPr>
        </p:nvSpPr>
        <p:spPr/>
        <p:txBody>
          <a:bodyPr/>
          <a:lstStyle/>
          <a:p>
            <a:pPr algn="l"/>
            <a:r>
              <a:rPr lang="pt-BR" dirty="0">
                <a:solidFill>
                  <a:schemeClr val="bg1"/>
                </a:solidFill>
                <a:cs typeface="Calibri Light"/>
              </a:rPr>
              <a:t>NOÇÕES </a:t>
            </a:r>
            <a:r>
              <a:rPr lang="pt-BR" dirty="0" smtClean="0">
                <a:solidFill>
                  <a:schemeClr val="bg1"/>
                </a:solidFill>
                <a:cs typeface="Calibri Light"/>
              </a:rPr>
              <a:t>BÁSICAS </a:t>
            </a:r>
            <a:r>
              <a:rPr lang="pt-BR" dirty="0">
                <a:solidFill>
                  <a:schemeClr val="bg1"/>
                </a:solidFill>
                <a:cs typeface="Calibri Light"/>
              </a:rPr>
              <a:t>DE LÓGICA CLÁSSICA</a:t>
            </a:r>
            <a:endParaRPr lang="pt-BR" dirty="0">
              <a:solidFill>
                <a:schemeClr val="bg1"/>
              </a:solidFill>
            </a:endParaRPr>
          </a:p>
        </p:txBody>
      </p:sp>
      <p:sp>
        <p:nvSpPr>
          <p:cNvPr id="3" name="Espaço Reservado para Conteúdo 2">
            <a:extLst>
              <a:ext uri="{FF2B5EF4-FFF2-40B4-BE49-F238E27FC236}">
                <a16:creationId xmlns:a16="http://schemas.microsoft.com/office/drawing/2014/main" xmlns="" id="{02E8BE00-D40D-4535-BC5D-4ACD60930D06}"/>
              </a:ext>
            </a:extLst>
          </p:cNvPr>
          <p:cNvSpPr>
            <a:spLocks noGrp="1"/>
          </p:cNvSpPr>
          <p:nvPr>
            <p:ph idx="1"/>
          </p:nvPr>
        </p:nvSpPr>
        <p:spPr/>
        <p:txBody>
          <a:bodyPr vert="horz" lIns="91440" tIns="45720" rIns="91440" bIns="45720" rtlCol="0" anchor="t">
            <a:normAutofit/>
          </a:bodyPr>
          <a:lstStyle/>
          <a:p>
            <a:pPr>
              <a:buNone/>
            </a:pPr>
            <a:r>
              <a:rPr lang="pt-BR" b="1" dirty="0" smtClean="0">
                <a:cs typeface="Calibri"/>
              </a:rPr>
              <a:t>Semântica da Lógica Proposicional</a:t>
            </a:r>
          </a:p>
          <a:p>
            <a:r>
              <a:rPr lang="pt-BR" dirty="0" smtClean="0">
                <a:cs typeface="Calibri"/>
              </a:rPr>
              <a:t>Valores verdade:</a:t>
            </a:r>
          </a:p>
          <a:p>
            <a:pPr lvl="1"/>
            <a:r>
              <a:rPr lang="pt-BR" dirty="0" smtClean="0">
                <a:cs typeface="Calibri"/>
              </a:rPr>
              <a:t>Negação: ¬</a:t>
            </a:r>
          </a:p>
          <a:p>
            <a:pPr lvl="1"/>
            <a:r>
              <a:rPr lang="pt-BR" dirty="0" smtClean="0">
                <a:cs typeface="Calibri"/>
              </a:rPr>
              <a:t>Conjunção: </a:t>
            </a:r>
            <a:r>
              <a:rPr lang="pt-BR" dirty="0" smtClean="0"/>
              <a:t>∧</a:t>
            </a:r>
          </a:p>
          <a:p>
            <a:pPr lvl="1"/>
            <a:r>
              <a:rPr lang="pt-BR" dirty="0" smtClean="0">
                <a:cs typeface="Calibri"/>
              </a:rPr>
              <a:t>Disjunção: V</a:t>
            </a:r>
          </a:p>
          <a:p>
            <a:pPr lvl="1"/>
            <a:r>
              <a:rPr lang="pt-BR" dirty="0" smtClean="0">
                <a:cs typeface="Calibri"/>
              </a:rPr>
              <a:t>Implicação: →</a:t>
            </a:r>
          </a:p>
          <a:p>
            <a:pPr lvl="1"/>
            <a:r>
              <a:rPr lang="pt-BR" dirty="0" smtClean="0">
                <a:cs typeface="Calibri"/>
              </a:rPr>
              <a:t>Bi-implicação: ↔</a:t>
            </a:r>
          </a:p>
          <a:p>
            <a:endParaRPr lang="pt-BR" dirty="0" smtClean="0">
              <a:cs typeface="Calibri"/>
            </a:endParaRPr>
          </a:p>
        </p:txBody>
      </p:sp>
    </p:spTree>
    <p:extLst>
      <p:ext uri="{BB962C8B-B14F-4D97-AF65-F5344CB8AC3E}">
        <p14:creationId xmlns:p14="http://schemas.microsoft.com/office/powerpoint/2010/main" xmlns="" val="22776717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p:cNvSpPr/>
          <p:nvPr/>
        </p:nvSpPr>
        <p:spPr>
          <a:xfrm>
            <a:off x="0" y="0"/>
            <a:ext cx="12192000" cy="1539215"/>
          </a:xfrm>
          <a:prstGeom prst="rect">
            <a:avLst/>
          </a:prstGeom>
          <a:blipFill>
            <a:blip r:embed="rId2" cstate="print"/>
            <a:stretch>
              <a:fillRect/>
            </a:stretch>
          </a:blipFill>
        </p:spPr>
        <p:txBody>
          <a:bodyPr wrap="square" lIns="0" tIns="0" rIns="0" bIns="0" rtlCol="0"/>
          <a:lstStyle/>
          <a:p>
            <a:endParaRPr/>
          </a:p>
        </p:txBody>
      </p:sp>
      <p:sp>
        <p:nvSpPr>
          <p:cNvPr id="2" name="Título 1">
            <a:extLst>
              <a:ext uri="{FF2B5EF4-FFF2-40B4-BE49-F238E27FC236}">
                <a16:creationId xmlns:a16="http://schemas.microsoft.com/office/drawing/2014/main" xmlns="" id="{62390E6C-29A1-4EB0-B5A0-E97E3B45A643}"/>
              </a:ext>
            </a:extLst>
          </p:cNvPr>
          <p:cNvSpPr>
            <a:spLocks noGrp="1"/>
          </p:cNvSpPr>
          <p:nvPr>
            <p:ph type="title"/>
          </p:nvPr>
        </p:nvSpPr>
        <p:spPr/>
        <p:txBody>
          <a:bodyPr/>
          <a:lstStyle/>
          <a:p>
            <a:pPr algn="l"/>
            <a:r>
              <a:rPr lang="pt-BR" dirty="0">
                <a:solidFill>
                  <a:schemeClr val="bg1"/>
                </a:solidFill>
                <a:cs typeface="Calibri Light"/>
              </a:rPr>
              <a:t>NOÇÕES </a:t>
            </a:r>
            <a:r>
              <a:rPr lang="pt-BR" dirty="0" smtClean="0">
                <a:solidFill>
                  <a:schemeClr val="bg1"/>
                </a:solidFill>
                <a:cs typeface="Calibri Light"/>
              </a:rPr>
              <a:t>BÁSICAS </a:t>
            </a:r>
            <a:r>
              <a:rPr lang="pt-BR" dirty="0">
                <a:solidFill>
                  <a:schemeClr val="bg1"/>
                </a:solidFill>
                <a:cs typeface="Calibri Light"/>
              </a:rPr>
              <a:t>DE LÓGICA CLÁSSICA</a:t>
            </a:r>
            <a:endParaRPr lang="pt-BR" dirty="0">
              <a:solidFill>
                <a:schemeClr val="bg1"/>
              </a:solidFill>
            </a:endParaRPr>
          </a:p>
        </p:txBody>
      </p:sp>
      <p:sp>
        <p:nvSpPr>
          <p:cNvPr id="3" name="Espaço Reservado para Conteúdo 2">
            <a:extLst>
              <a:ext uri="{FF2B5EF4-FFF2-40B4-BE49-F238E27FC236}">
                <a16:creationId xmlns:a16="http://schemas.microsoft.com/office/drawing/2014/main" xmlns="" id="{02E8BE00-D40D-4535-BC5D-4ACD60930D06}"/>
              </a:ext>
            </a:extLst>
          </p:cNvPr>
          <p:cNvSpPr>
            <a:spLocks noGrp="1"/>
          </p:cNvSpPr>
          <p:nvPr>
            <p:ph idx="1"/>
          </p:nvPr>
        </p:nvSpPr>
        <p:spPr/>
        <p:txBody>
          <a:bodyPr vert="horz" lIns="91440" tIns="45720" rIns="91440" bIns="45720" rtlCol="0" anchor="t">
            <a:normAutofit/>
          </a:bodyPr>
          <a:lstStyle/>
          <a:p>
            <a:pPr>
              <a:buNone/>
            </a:pPr>
            <a:r>
              <a:rPr lang="pt-BR" b="1" dirty="0" smtClean="0">
                <a:cs typeface="Calibri"/>
              </a:rPr>
              <a:t>Propriedades Semânticas da Lógica Proposicional</a:t>
            </a:r>
          </a:p>
          <a:p>
            <a:r>
              <a:rPr lang="pt-BR" sz="2800" dirty="0" smtClean="0">
                <a:cs typeface="Calibri"/>
              </a:rPr>
              <a:t>Tautologia</a:t>
            </a:r>
          </a:p>
          <a:p>
            <a:r>
              <a:rPr lang="pt-BR" sz="2800" dirty="0" smtClean="0">
                <a:cs typeface="Calibri"/>
              </a:rPr>
              <a:t>Satisfatibilidade</a:t>
            </a:r>
          </a:p>
          <a:p>
            <a:r>
              <a:rPr lang="pt-BR" sz="2800" dirty="0" smtClean="0">
                <a:cs typeface="Calibri"/>
              </a:rPr>
              <a:t>Contradição</a:t>
            </a:r>
          </a:p>
          <a:p>
            <a:r>
              <a:rPr lang="pt-BR" sz="2800" dirty="0" smtClean="0">
                <a:cs typeface="Calibri"/>
              </a:rPr>
              <a:t>Contingência</a:t>
            </a:r>
          </a:p>
          <a:p>
            <a:r>
              <a:rPr lang="pt-BR" sz="2800" dirty="0" smtClean="0">
                <a:cs typeface="Calibri"/>
              </a:rPr>
              <a:t>Equivalência Semântica</a:t>
            </a:r>
          </a:p>
          <a:p>
            <a:r>
              <a:rPr lang="pt-BR" sz="2800" dirty="0" smtClean="0">
                <a:cs typeface="Calibri"/>
              </a:rPr>
              <a:t>Implicação Semântica</a:t>
            </a:r>
          </a:p>
          <a:p>
            <a:endParaRPr lang="pt-BR" b="1" dirty="0">
              <a:cs typeface="Calibri"/>
            </a:endParaRPr>
          </a:p>
        </p:txBody>
      </p:sp>
    </p:spTree>
    <p:extLst>
      <p:ext uri="{BB962C8B-B14F-4D97-AF65-F5344CB8AC3E}">
        <p14:creationId xmlns:p14="http://schemas.microsoft.com/office/powerpoint/2010/main" xmlns="" val="38380430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1448</TotalTime>
  <Words>1316</Words>
  <Application>Microsoft Office PowerPoint</Application>
  <PresentationFormat>Personalizar</PresentationFormat>
  <Paragraphs>185</Paragraphs>
  <Slides>28</Slides>
  <Notes>0</Notes>
  <HiddenSlides>0</HiddenSlides>
  <MMClips>0</MMClips>
  <ScaleCrop>false</ScaleCrop>
  <HeadingPairs>
    <vt:vector size="4" baseType="variant">
      <vt:variant>
        <vt:lpstr>Tema</vt:lpstr>
      </vt:variant>
      <vt:variant>
        <vt:i4>1</vt:i4>
      </vt:variant>
      <vt:variant>
        <vt:lpstr>Títulos de slides</vt:lpstr>
      </vt:variant>
      <vt:variant>
        <vt:i4>28</vt:i4>
      </vt:variant>
    </vt:vector>
  </HeadingPairs>
  <TitlesOfParts>
    <vt:vector size="29" baseType="lpstr">
      <vt:lpstr>Tema do Office</vt:lpstr>
      <vt:lpstr>INTRODUÇÃO À LÓGICA TEMPORAL ATRAVÉS DO USO DA FERRAMENTA NUSMV </vt:lpstr>
      <vt:lpstr>ESTRUTURA DO TRABALHO</vt:lpstr>
      <vt:lpstr>OBJETIVOS</vt:lpstr>
      <vt:lpstr>METODOLOGIA</vt:lpstr>
      <vt:lpstr>NOÇÕES BÁSICAS DE LÓGICA CLÁSSICA</vt:lpstr>
      <vt:lpstr>NOÇÕES BÁSICAS DE LÓGICA CLÁSSICA</vt:lpstr>
      <vt:lpstr>NOÇÕES BÁSICAS DE LÓGICA CLÁSSICA</vt:lpstr>
      <vt:lpstr>NOÇÕES BÁSICAS DE LÓGICA CLÁSSICA</vt:lpstr>
      <vt:lpstr>NOÇÕES BÁSICAS DE LÓGICA CLÁSSICA</vt:lpstr>
      <vt:lpstr>NOÇÕES BÁSICAS DE LÓGICA CLÁSSICA</vt:lpstr>
      <vt:lpstr>LÓGICA MODAL</vt:lpstr>
      <vt:lpstr>LÓGICA MODAL</vt:lpstr>
      <vt:lpstr>LÓGICA MODAL</vt:lpstr>
      <vt:lpstr>LÓGICA MODAL</vt:lpstr>
      <vt:lpstr>LÓGICA TEMPORAL</vt:lpstr>
      <vt:lpstr>LÓGICA TEMPORAL</vt:lpstr>
      <vt:lpstr>LÓGICA TEMPORAL</vt:lpstr>
      <vt:lpstr>LÓGICA TEMPORAL</vt:lpstr>
      <vt:lpstr>LÓGICA TEMPORAL</vt:lpstr>
      <vt:lpstr>LÓGICA TEMPORAL</vt:lpstr>
      <vt:lpstr>LÓGICA TEMPORAL</vt:lpstr>
      <vt:lpstr>LÓGICA TEMPORAL</vt:lpstr>
      <vt:lpstr>NUSMV</vt:lpstr>
      <vt:lpstr>NUSMV</vt:lpstr>
      <vt:lpstr>EXEMPLOS UTILIZANDO O NUSMV</vt:lpstr>
      <vt:lpstr>NUSMV</vt:lpstr>
      <vt:lpstr>CONCLUSÃO</vt:lpstr>
      <vt:lpstr>TRABALHOS FUTUROS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Stephany</dc:creator>
  <cp:lastModifiedBy>Stephany</cp:lastModifiedBy>
  <cp:revision>377</cp:revision>
  <dcterms:created xsi:type="dcterms:W3CDTF">2021-02-15T17:50:25Z</dcterms:created>
  <dcterms:modified xsi:type="dcterms:W3CDTF">2021-02-23T16:37:55Z</dcterms:modified>
</cp:coreProperties>
</file>